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287D-AF9B-4ED2-9791-6CEA7F04AE38}" type="datetimeFigureOut">
              <a:rPr lang="en-IN" smtClean="0"/>
              <a:t>15-12-2020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D0591-9675-4822-A604-0C09ECAD52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7463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287D-AF9B-4ED2-9791-6CEA7F04AE38}" type="datetimeFigureOut">
              <a:rPr lang="en-IN" smtClean="0"/>
              <a:t>15-12-2020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D0591-9675-4822-A604-0C09ECAD52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3529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287D-AF9B-4ED2-9791-6CEA7F04AE38}" type="datetimeFigureOut">
              <a:rPr lang="en-IN" smtClean="0"/>
              <a:t>15-12-2020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D0591-9675-4822-A604-0C09ECAD52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7715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287D-AF9B-4ED2-9791-6CEA7F04AE38}" type="datetimeFigureOut">
              <a:rPr lang="en-IN" smtClean="0"/>
              <a:t>15-12-2020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D0591-9675-4822-A604-0C09ECAD52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8686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287D-AF9B-4ED2-9791-6CEA7F04AE38}" type="datetimeFigureOut">
              <a:rPr lang="en-IN" smtClean="0"/>
              <a:t>15-12-2020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D0591-9675-4822-A604-0C09ECAD52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5786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287D-AF9B-4ED2-9791-6CEA7F04AE38}" type="datetimeFigureOut">
              <a:rPr lang="en-IN" smtClean="0"/>
              <a:t>15-12-2020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D0591-9675-4822-A604-0C09ECAD52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7232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287D-AF9B-4ED2-9791-6CEA7F04AE38}" type="datetimeFigureOut">
              <a:rPr lang="en-IN" smtClean="0"/>
              <a:t>15-12-2020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D0591-9675-4822-A604-0C09ECAD52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9751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287D-AF9B-4ED2-9791-6CEA7F04AE38}" type="datetimeFigureOut">
              <a:rPr lang="en-IN" smtClean="0"/>
              <a:t>15-12-2020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D0591-9675-4822-A604-0C09ECAD52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1014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287D-AF9B-4ED2-9791-6CEA7F04AE38}" type="datetimeFigureOut">
              <a:rPr lang="en-IN" smtClean="0"/>
              <a:t>15-12-2020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D0591-9675-4822-A604-0C09ECAD52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0627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287D-AF9B-4ED2-9791-6CEA7F04AE38}" type="datetimeFigureOut">
              <a:rPr lang="en-IN" smtClean="0"/>
              <a:t>15-12-2020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D0591-9675-4822-A604-0C09ECAD52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0988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287D-AF9B-4ED2-9791-6CEA7F04AE38}" type="datetimeFigureOut">
              <a:rPr lang="en-IN" smtClean="0"/>
              <a:t>15-12-2020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D0591-9675-4822-A604-0C09ECAD52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0883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C287D-AF9B-4ED2-9791-6CEA7F04AE38}" type="datetimeFigureOut">
              <a:rPr lang="en-IN" smtClean="0"/>
              <a:t>15-12-2020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D0591-9675-4822-A604-0C09ECAD52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5406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05469"/>
            <a:ext cx="9144000" cy="9680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Session-6</a:t>
            </a:r>
            <a:endParaRPr lang="en-IN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312322" cy="117467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Factors to be considered while designing a livestock farm</a:t>
            </a:r>
          </a:p>
          <a:p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4258525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07" y="160597"/>
            <a:ext cx="11867866" cy="654045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IN" dirty="0"/>
          </a:p>
          <a:p>
            <a:pPr marL="0" indent="0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Factors to be considered while designing a livestock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farm</a:t>
            </a:r>
          </a:p>
          <a:p>
            <a:pPr marL="0" indent="0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types of enterprises such as dairy, piggery, sheep and goat units need different building design. So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 should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prepared to meet the need of a particular enterprise.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enterprise may adapt different systems of production and management. The design may be influenced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enterprise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also. The following factors may be considered while designing 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dairy farm-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17184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07" y="160597"/>
            <a:ext cx="11867866" cy="6540453"/>
          </a:xfrm>
        </p:spPr>
        <p:txBody>
          <a:bodyPr/>
          <a:lstStyle/>
          <a:p>
            <a:pPr marL="514350" indent="-514350">
              <a:buAutoNum type="arabicPeriod"/>
            </a:pP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Designing for unit</a:t>
            </a:r>
          </a:p>
          <a:p>
            <a:pPr marL="0" indent="0">
              <a:buNone/>
            </a:pP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desirable to design the accommodation for a workable unit.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will give opportunity to study the need of smaller group with regard to floor space, feeding space required for different kinds of animals.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07442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07" y="160597"/>
            <a:ext cx="11867866" cy="6540453"/>
          </a:xfrm>
        </p:spPr>
        <p:txBody>
          <a:bodyPr/>
          <a:lstStyle/>
          <a:p>
            <a:pPr marL="0" indent="0">
              <a:buNone/>
            </a:pP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Structural form</a:t>
            </a:r>
          </a:p>
          <a:p>
            <a:pPr marL="0" indent="0">
              <a:buNone/>
            </a:pP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Shape and design of building should meet the needs of all classes of livestock.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Uniformity in the appearance should be maintained. We have to decide the number of animals to be housed in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thebuilding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number of buildings to be constructed.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92092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07" y="160597"/>
            <a:ext cx="11867866" cy="6540453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Designing for flexibility</a:t>
            </a:r>
          </a:p>
          <a:p>
            <a:pPr marL="0" indent="0">
              <a:buNone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Animal building has to be designed to meet the requirement of changing enterprises.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will increase the utility of buildings. Spacious building without pillars can be easily being adopted for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differententerprises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with little modifications in the building.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 large intensive dairy buildings can be used for rearing pig or sheep and goat with little modification.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46163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07" y="160597"/>
            <a:ext cx="11867866" cy="6540453"/>
          </a:xfrm>
        </p:spPr>
        <p:txBody>
          <a:bodyPr/>
          <a:lstStyle/>
          <a:p>
            <a:pPr marL="0" indent="0">
              <a:buNone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Shape of the roof</a:t>
            </a:r>
          </a:p>
          <a:p>
            <a:pPr marL="0" indent="0">
              <a:buNone/>
            </a:pP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designed to suit the local climatic conditions. Gable with roof ventilator is necessary for hot condition.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Monitor roof is suitable for building with smaller width.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285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07" y="160597"/>
            <a:ext cx="11867866" cy="6540453"/>
          </a:xfrm>
        </p:spPr>
        <p:txBody>
          <a:bodyPr/>
          <a:lstStyle/>
          <a:p>
            <a:pPr marL="0" indent="0">
              <a:buNone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Standard width of buildings</a:t>
            </a:r>
          </a:p>
          <a:p>
            <a:pPr marL="0" indent="0">
              <a:buNone/>
            </a:pP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Single row cow shed should have length of 3. 80 to 4.25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metres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Double row cow shed should have 7. 90 to 8.70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metres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length.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11065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07" y="160597"/>
            <a:ext cx="11867866" cy="6540453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Standard height of the building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standard height of the building may differ according to the roofing material and agro climatic condition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Length of building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standard length of building may be of any. It may vary depends upon the number of animals housed.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 can be determined based on the total stock to be housed within the building.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In case of dairy 15-20 animals in single row system and 20-50 animals in double row system and above 50animals a separate shed should be provided. </a:t>
            </a:r>
          </a:p>
        </p:txBody>
      </p:sp>
    </p:spTree>
    <p:extLst>
      <p:ext uri="{BB962C8B-B14F-4D97-AF65-F5344CB8AC3E}">
        <p14:creationId xmlns:p14="http://schemas.microsoft.com/office/powerpoint/2010/main" val="597514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2524835"/>
            <a:ext cx="9148549" cy="1856096"/>
          </a:xfrm>
        </p:spPr>
        <p:txBody>
          <a:bodyPr>
            <a:noAutofit/>
          </a:bodyPr>
          <a:lstStyle/>
          <a:p>
            <a:r>
              <a:rPr lang="en-US" sz="8800" dirty="0" smtClean="0">
                <a:latin typeface="Engravers MT" panose="02090707080505020304" pitchFamily="18" charset="0"/>
              </a:rPr>
              <a:t>Thank You</a:t>
            </a:r>
            <a:endParaRPr lang="en-IN" sz="8800" dirty="0">
              <a:latin typeface="Engravers MT" panose="0209070708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701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408</Words>
  <Application>Microsoft Office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Engravers MT</vt:lpstr>
      <vt:lpstr>Tahoma</vt:lpstr>
      <vt:lpstr>Times New Roman</vt:lpstr>
      <vt:lpstr>Office Theme</vt:lpstr>
      <vt:lpstr>Session-6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>Tata Steel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Kanha Sahu</dc:creator>
  <cp:lastModifiedBy>Kanha Sahu</cp:lastModifiedBy>
  <cp:revision>8</cp:revision>
  <dcterms:created xsi:type="dcterms:W3CDTF">2020-12-15T09:46:10Z</dcterms:created>
  <dcterms:modified xsi:type="dcterms:W3CDTF">2020-12-15T10:10:44Z</dcterms:modified>
</cp:coreProperties>
</file>