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7/23/2020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Types of ENTREPRENEURS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According to Area of Business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Urban Entrepreneurs</a:t>
            </a:r>
            <a:endParaRPr lang="en-IN" dirty="0" smtClean="0"/>
          </a:p>
          <a:p>
            <a:pPr lvl="0"/>
            <a:r>
              <a:rPr lang="en-US" dirty="0" smtClean="0"/>
              <a:t>Rural Entrepreneurs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Khadi</a:t>
            </a:r>
            <a:r>
              <a:rPr lang="en-US" dirty="0" smtClean="0"/>
              <a:t> </a:t>
            </a:r>
            <a:r>
              <a:rPr lang="en-US" dirty="0" smtClean="0"/>
              <a:t>Industries 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   Village </a:t>
            </a:r>
            <a:r>
              <a:rPr lang="en-US" dirty="0" smtClean="0"/>
              <a:t>Industries</a:t>
            </a:r>
            <a:endParaRPr lang="en-IN" dirty="0" smtClean="0"/>
          </a:p>
          <a:p>
            <a:pPr lvl="0">
              <a:buNone/>
            </a:pPr>
            <a:r>
              <a:rPr lang="en-US" dirty="0" smtClean="0"/>
              <a:t>   Handicrafts </a:t>
            </a:r>
            <a:endParaRPr lang="en-IN" dirty="0" smtClean="0"/>
          </a:p>
          <a:p>
            <a:pPr lvl="0"/>
            <a:r>
              <a:rPr lang="en-US" dirty="0" smtClean="0"/>
              <a:t>Global Entrepreneurs</a:t>
            </a:r>
            <a:endParaRPr lang="en-IN" dirty="0" smtClean="0"/>
          </a:p>
          <a:p>
            <a:r>
              <a:rPr lang="en-IN" dirty="0" smtClean="0"/>
              <a:t>Local Entrepreneurs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According to Gender and age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Men Entrepreneurs</a:t>
            </a:r>
            <a:endParaRPr lang="en-IN" dirty="0" smtClean="0"/>
          </a:p>
          <a:p>
            <a:pPr lvl="0"/>
            <a:r>
              <a:rPr lang="en-US" dirty="0" smtClean="0"/>
              <a:t>Women Entrepreneur</a:t>
            </a:r>
            <a:endParaRPr lang="en-IN" dirty="0" smtClean="0"/>
          </a:p>
          <a:p>
            <a:pPr lvl="0"/>
            <a:r>
              <a:rPr lang="en-US" dirty="0" smtClean="0"/>
              <a:t>Young Entrepreneurs</a:t>
            </a:r>
            <a:endParaRPr lang="en-IN" dirty="0" smtClean="0"/>
          </a:p>
          <a:p>
            <a:pPr lvl="0"/>
            <a:r>
              <a:rPr lang="en-US" dirty="0" smtClean="0"/>
              <a:t>Middle aged Entrepreneurs</a:t>
            </a:r>
            <a:endParaRPr lang="en-IN" dirty="0" smtClean="0"/>
          </a:p>
          <a:p>
            <a:r>
              <a:rPr lang="en-IN" dirty="0" smtClean="0"/>
              <a:t>Old Entrepreneurs</a:t>
            </a:r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002060"/>
                </a:solidFill>
              </a:rPr>
              <a:t>Innovative </a:t>
            </a:r>
            <a:r>
              <a:rPr lang="en-IN" b="1" dirty="0" smtClean="0">
                <a:solidFill>
                  <a:srgbClr val="002060"/>
                </a:solidFill>
              </a:rPr>
              <a:t>Entrepreneurs</a:t>
            </a:r>
          </a:p>
          <a:p>
            <a:r>
              <a:rPr lang="en-IN" b="1" dirty="0" smtClean="0"/>
              <a:t>Adaptive or initiative </a:t>
            </a:r>
            <a:r>
              <a:rPr lang="en-IN" b="1" dirty="0" smtClean="0"/>
              <a:t>Entrepreneurs</a:t>
            </a:r>
          </a:p>
          <a:p>
            <a:r>
              <a:rPr lang="en-IN" b="1" dirty="0" smtClean="0"/>
              <a:t>Fabien Entrepreneurs</a:t>
            </a:r>
          </a:p>
          <a:p>
            <a:r>
              <a:rPr lang="en-IN" b="1" dirty="0" smtClean="0"/>
              <a:t>Drone Entrepreneurs</a:t>
            </a:r>
            <a:r>
              <a:rPr lang="en-IN" dirty="0" smtClean="0"/>
              <a:t> </a:t>
            </a:r>
            <a:endParaRPr lang="en-IN" dirty="0" smtClean="0"/>
          </a:p>
          <a:p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 smtClean="0"/>
              <a:t>Solo </a:t>
            </a:r>
            <a:r>
              <a:rPr lang="en-IN" b="1" dirty="0" smtClean="0"/>
              <a:t>operators</a:t>
            </a:r>
          </a:p>
          <a:p>
            <a:r>
              <a:rPr lang="en-IN" b="1" dirty="0" smtClean="0"/>
              <a:t>Active </a:t>
            </a:r>
            <a:r>
              <a:rPr lang="en-IN" b="1" dirty="0" smtClean="0"/>
              <a:t>Partners</a:t>
            </a:r>
          </a:p>
          <a:p>
            <a:r>
              <a:rPr lang="en-IN" b="1" dirty="0" smtClean="0"/>
              <a:t>Inventors</a:t>
            </a:r>
          </a:p>
          <a:p>
            <a:r>
              <a:rPr lang="en-IN" b="1" dirty="0" smtClean="0"/>
              <a:t>Buyers</a:t>
            </a:r>
          </a:p>
          <a:p>
            <a:r>
              <a:rPr lang="en-IN" b="1" dirty="0" smtClean="0"/>
              <a:t>Life timers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According to the types of Business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Wholesale Traders are those whose main business is bulk trading in wholesale.</a:t>
            </a:r>
            <a:endParaRPr lang="en-IN" dirty="0" smtClean="0"/>
          </a:p>
          <a:p>
            <a:pPr lvl="0"/>
            <a:r>
              <a:rPr lang="en-US" dirty="0" smtClean="0"/>
              <a:t>Retail Traders are those who set up shops and do the retail trading</a:t>
            </a:r>
            <a:endParaRPr lang="en-IN" dirty="0" smtClean="0"/>
          </a:p>
          <a:p>
            <a:pPr lvl="0"/>
            <a:r>
              <a:rPr lang="en-US" dirty="0" smtClean="0"/>
              <a:t>Exporters are those entrepreneurs whose main business is to export goods to some other country for making profit.</a:t>
            </a:r>
            <a:endParaRPr lang="en-IN" dirty="0" smtClean="0"/>
          </a:p>
          <a:p>
            <a:pPr lvl="0"/>
            <a:r>
              <a:rPr lang="en-US" dirty="0" smtClean="0"/>
              <a:t>Importers are those who import goods from some other foreign country and do the trading or supply of those goods to make gain from it.</a:t>
            </a:r>
            <a:endParaRPr lang="en-IN" dirty="0" smtClean="0"/>
          </a:p>
          <a:p>
            <a:pPr lvl="0"/>
            <a:r>
              <a:rPr lang="en-US" dirty="0" smtClean="0"/>
              <a:t>Real Estate Dealers are those who </a:t>
            </a:r>
            <a:r>
              <a:rPr lang="en-US" dirty="0" err="1" smtClean="0"/>
              <a:t>who</a:t>
            </a:r>
            <a:r>
              <a:rPr lang="en-US" dirty="0" smtClean="0"/>
              <a:t> deal in land and building and make gain from doing so.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Industrial Entrepreneurs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Large Scale </a:t>
            </a:r>
            <a:endParaRPr lang="en-IN" dirty="0" smtClean="0"/>
          </a:p>
          <a:p>
            <a:pPr lvl="0"/>
            <a:r>
              <a:rPr lang="en-US" dirty="0" smtClean="0"/>
              <a:t>Medium Scale</a:t>
            </a:r>
            <a:endParaRPr lang="en-IN" dirty="0" smtClean="0"/>
          </a:p>
          <a:p>
            <a:pPr lvl="0"/>
            <a:r>
              <a:rPr lang="en-US" dirty="0" smtClean="0"/>
              <a:t>Small Scale</a:t>
            </a:r>
            <a:endParaRPr lang="en-IN" dirty="0" smtClean="0"/>
          </a:p>
          <a:p>
            <a:pPr lvl="0"/>
            <a:r>
              <a:rPr lang="en-US" dirty="0" smtClean="0"/>
              <a:t>Tiny Sector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Agricultural Entrepreneurs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Plantation</a:t>
            </a:r>
            <a:endParaRPr lang="en-IN" dirty="0" smtClean="0"/>
          </a:p>
          <a:p>
            <a:pPr lvl="0"/>
            <a:r>
              <a:rPr lang="en-US" dirty="0" smtClean="0"/>
              <a:t>Horticulture</a:t>
            </a:r>
            <a:endParaRPr lang="en-IN" dirty="0" smtClean="0"/>
          </a:p>
          <a:p>
            <a:pPr lvl="0"/>
            <a:r>
              <a:rPr lang="en-US" dirty="0" smtClean="0"/>
              <a:t>Dairy</a:t>
            </a:r>
            <a:endParaRPr lang="en-IN" dirty="0" smtClean="0"/>
          </a:p>
          <a:p>
            <a:pPr lvl="0"/>
            <a:r>
              <a:rPr lang="en-US" dirty="0" smtClean="0"/>
              <a:t>Forestry</a:t>
            </a:r>
            <a:endParaRPr lang="en-IN" dirty="0" smtClean="0"/>
          </a:p>
          <a:p>
            <a:pPr lvl="0"/>
            <a:r>
              <a:rPr lang="en-US" dirty="0" smtClean="0"/>
              <a:t>Floriculture</a:t>
            </a:r>
            <a:endParaRPr lang="en-IN" dirty="0" smtClean="0"/>
          </a:p>
          <a:p>
            <a:pPr lvl="0"/>
            <a:r>
              <a:rPr lang="en-US" dirty="0" smtClean="0"/>
              <a:t>Animal Husbandry</a:t>
            </a:r>
            <a:endParaRPr lang="en-IN" dirty="0" smtClean="0"/>
          </a:p>
          <a:p>
            <a:pPr lvl="0"/>
            <a:r>
              <a:rPr lang="en-US" dirty="0" smtClean="0"/>
              <a:t>Poultry</a:t>
            </a:r>
            <a:endParaRPr lang="en-IN" dirty="0" smtClean="0"/>
          </a:p>
          <a:p>
            <a:pPr lvl="0"/>
            <a:r>
              <a:rPr lang="en-US" dirty="0" smtClean="0"/>
              <a:t>Seeds 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Service Entrepreneurs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Repairs </a:t>
            </a:r>
            <a:endParaRPr lang="en-IN" dirty="0" smtClean="0"/>
          </a:p>
          <a:p>
            <a:pPr lvl="0"/>
            <a:r>
              <a:rPr lang="en-US" dirty="0" smtClean="0"/>
              <a:t>Engineering</a:t>
            </a:r>
            <a:endParaRPr lang="en-IN" dirty="0" smtClean="0"/>
          </a:p>
          <a:p>
            <a:pPr lvl="0"/>
            <a:r>
              <a:rPr lang="en-US" dirty="0" smtClean="0"/>
              <a:t>Beauty parlor </a:t>
            </a:r>
            <a:endParaRPr lang="en-IN" dirty="0" smtClean="0"/>
          </a:p>
          <a:p>
            <a:r>
              <a:rPr lang="en-IN" dirty="0" smtClean="0"/>
              <a:t>Others 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According to the use of Technology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Technical Entrepreneurs</a:t>
            </a:r>
            <a:endParaRPr lang="en-IN" dirty="0" smtClean="0"/>
          </a:p>
          <a:p>
            <a:pPr lvl="0"/>
            <a:r>
              <a:rPr lang="en-US" dirty="0" smtClean="0"/>
              <a:t>Non-Technical Entrepreneurs</a:t>
            </a:r>
            <a:endParaRPr lang="en-IN" dirty="0" smtClean="0"/>
          </a:p>
          <a:p>
            <a:pPr lvl="0"/>
            <a:r>
              <a:rPr lang="en-US" dirty="0" smtClean="0"/>
              <a:t>Business Process outsourcing Entrepreneurs</a:t>
            </a:r>
            <a:endParaRPr lang="en-IN" dirty="0" smtClean="0"/>
          </a:p>
          <a:p>
            <a:pPr lvl="0"/>
            <a:r>
              <a:rPr lang="en-US" dirty="0" smtClean="0"/>
              <a:t>Knowledge process outsourcing Entrepreneurs</a:t>
            </a:r>
            <a:endParaRPr lang="en-IN" dirty="0" smtClean="0"/>
          </a:p>
          <a:p>
            <a:pPr lvl="0"/>
            <a:r>
              <a:rPr lang="en-US" dirty="0" smtClean="0"/>
              <a:t>Legal process outsourcing Entrepreneur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According to stages of Development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First Generation Entrepreneurs</a:t>
            </a:r>
            <a:endParaRPr lang="en-IN" dirty="0" smtClean="0"/>
          </a:p>
          <a:p>
            <a:pPr lvl="0"/>
            <a:r>
              <a:rPr lang="en-US" dirty="0" smtClean="0"/>
              <a:t>Modern Entrepreneur</a:t>
            </a:r>
            <a:endParaRPr lang="en-IN" dirty="0" smtClean="0"/>
          </a:p>
          <a:p>
            <a:pPr lvl="0"/>
            <a:r>
              <a:rPr lang="en-US" dirty="0" smtClean="0"/>
              <a:t>Classical Entrepreneur</a:t>
            </a:r>
            <a:endParaRPr lang="en-IN" dirty="0" smtClean="0"/>
          </a:p>
          <a:p>
            <a:pPr lvl="0"/>
            <a:r>
              <a:rPr lang="en-US" dirty="0" smtClean="0"/>
              <a:t>Generation – next Entrepreneur</a:t>
            </a:r>
            <a:endParaRPr lang="en-IN" dirty="0" smtClean="0"/>
          </a:p>
          <a:p>
            <a:pPr lvl="0"/>
            <a:r>
              <a:rPr lang="en-US" dirty="0" smtClean="0"/>
              <a:t>Inherited Entrepreneur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</TotalTime>
  <Words>222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Types of ENTREPRENEURS</vt:lpstr>
      <vt:lpstr>Slide 2</vt:lpstr>
      <vt:lpstr>Slide 3</vt:lpstr>
      <vt:lpstr>According to the types of Business</vt:lpstr>
      <vt:lpstr>Industrial Entrepreneurs </vt:lpstr>
      <vt:lpstr>Agricultural Entrepreneurs</vt:lpstr>
      <vt:lpstr>Service Entrepreneurs </vt:lpstr>
      <vt:lpstr>According to the use of Technology</vt:lpstr>
      <vt:lpstr>According to stages of Development</vt:lpstr>
      <vt:lpstr>According to Area of Business </vt:lpstr>
      <vt:lpstr>According to Gender and age 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ENTREPRENEURS</dc:title>
  <dc:creator>Dr. SUSANTA MISHRA</dc:creator>
  <cp:lastModifiedBy>Lenovo</cp:lastModifiedBy>
  <cp:revision>3</cp:revision>
  <dcterms:created xsi:type="dcterms:W3CDTF">2006-08-16T00:00:00Z</dcterms:created>
  <dcterms:modified xsi:type="dcterms:W3CDTF">2020-07-23T09:05:40Z</dcterms:modified>
</cp:coreProperties>
</file>