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8376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7246245" cy="5440363"/>
          </a:xfrm>
        </p:spPr>
      </p:pic>
    </p:spTree>
    <p:extLst>
      <p:ext uri="{BB962C8B-B14F-4D97-AF65-F5344CB8AC3E}">
        <p14:creationId xmlns:p14="http://schemas.microsoft.com/office/powerpoint/2010/main" val="34562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90600"/>
            <a:ext cx="6824159" cy="5123467"/>
          </a:xfrm>
        </p:spPr>
      </p:pic>
    </p:spTree>
    <p:extLst>
      <p:ext uri="{BB962C8B-B14F-4D97-AF65-F5344CB8AC3E}">
        <p14:creationId xmlns:p14="http://schemas.microsoft.com/office/powerpoint/2010/main" val="5275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6637282" cy="4983163"/>
          </a:xfrm>
        </p:spPr>
      </p:pic>
    </p:spTree>
    <p:extLst>
      <p:ext uri="{BB962C8B-B14F-4D97-AF65-F5344CB8AC3E}">
        <p14:creationId xmlns:p14="http://schemas.microsoft.com/office/powerpoint/2010/main" val="33269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  <p:extLst>
      <p:ext uri="{BB962C8B-B14F-4D97-AF65-F5344CB8AC3E}">
        <p14:creationId xmlns:p14="http://schemas.microsoft.com/office/powerpoint/2010/main" val="5402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50" y="685800"/>
            <a:ext cx="7449233" cy="5592763"/>
          </a:xfrm>
        </p:spPr>
      </p:pic>
    </p:spTree>
    <p:extLst>
      <p:ext uri="{BB962C8B-B14F-4D97-AF65-F5344CB8AC3E}">
        <p14:creationId xmlns:p14="http://schemas.microsoft.com/office/powerpoint/2010/main" val="35486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SKELETAL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RAJU</dc:creator>
  <cp:lastModifiedBy>RAJU</cp:lastModifiedBy>
  <cp:revision>2</cp:revision>
  <dcterms:created xsi:type="dcterms:W3CDTF">2006-08-16T00:00:00Z</dcterms:created>
  <dcterms:modified xsi:type="dcterms:W3CDTF">2021-03-14T13:55:58Z</dcterms:modified>
</cp:coreProperties>
</file>