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70" r:id="rId12"/>
    <p:sldId id="267" r:id="rId13"/>
    <p:sldId id="269" r:id="rId14"/>
    <p:sldId id="271" r:id="rId15"/>
    <p:sldId id="268"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59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360" y="841411"/>
            <a:ext cx="6857280" cy="1790828"/>
          </a:xfrm>
        </p:spPr>
        <p:txBody>
          <a:bodyPr anchor="b"/>
          <a:lstStyle>
            <a:lvl1pPr algn="ctr">
              <a:defRPr sz="5400"/>
            </a:lvl1pPr>
          </a:lstStyle>
          <a:p>
            <a:r>
              <a:rPr lang="en-US" smtClean="0"/>
              <a:t>Click to edit Master title style</a:t>
            </a:r>
            <a:endParaRPr lang="en-IN"/>
          </a:p>
        </p:txBody>
      </p:sp>
      <p:sp>
        <p:nvSpPr>
          <p:cNvPr id="3" name="Subtitle 2"/>
          <p:cNvSpPr>
            <a:spLocks noGrp="1"/>
          </p:cNvSpPr>
          <p:nvPr>
            <p:ph type="subTitle" idx="1"/>
          </p:nvPr>
        </p:nvSpPr>
        <p:spPr>
          <a:xfrm>
            <a:off x="1143360" y="2701365"/>
            <a:ext cx="6857280" cy="1242131"/>
          </a:xfrm>
        </p:spPr>
        <p:txBody>
          <a:bodyPr/>
          <a:lstStyle>
            <a:lvl1pPr marL="0" indent="0" algn="ctr">
              <a:buNone/>
              <a:defRPr sz="2200"/>
            </a:lvl1pPr>
            <a:lvl2pPr marL="414726" indent="0" algn="ctr">
              <a:buNone/>
              <a:defRPr sz="1800"/>
            </a:lvl2pPr>
            <a:lvl3pPr marL="829452" indent="0" algn="ctr">
              <a:buNone/>
              <a:defRPr sz="1600"/>
            </a:lvl3pPr>
            <a:lvl4pPr marL="1244178" indent="0" algn="ctr">
              <a:buNone/>
              <a:defRPr sz="1500"/>
            </a:lvl4pPr>
            <a:lvl5pPr marL="1658904" indent="0" algn="ctr">
              <a:buNone/>
              <a:defRPr sz="1500"/>
            </a:lvl5pPr>
            <a:lvl6pPr marL="2073631" indent="0" algn="ctr">
              <a:buNone/>
              <a:defRPr sz="1500"/>
            </a:lvl6pPr>
            <a:lvl7pPr marL="2488357" indent="0" algn="ctr">
              <a:buNone/>
              <a:defRPr sz="1500"/>
            </a:lvl7pPr>
            <a:lvl8pPr marL="2903083" indent="0" algn="ctr">
              <a:buNone/>
              <a:defRPr sz="1500"/>
            </a:lvl8pPr>
            <a:lvl9pPr marL="3317809" indent="0" algn="ctr">
              <a:buNone/>
              <a:defRPr sz="1500"/>
            </a:lvl9pPr>
          </a:lstStyle>
          <a:p>
            <a:r>
              <a:rPr lang="en-US" smtClean="0"/>
              <a:t>Click to edit Master subtitle style</a:t>
            </a:r>
            <a:endParaRPr lang="en-IN"/>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1/22/2021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1/22/2021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5440" y="205222"/>
            <a:ext cx="2054880" cy="397805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6480" y="205222"/>
            <a:ext cx="6030720" cy="397805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1/22/2021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1/22/2021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521" y="1282096"/>
            <a:ext cx="7886880" cy="2139704"/>
          </a:xfrm>
        </p:spPr>
        <p:txBody>
          <a:bodyPr anchor="b"/>
          <a:lstStyle>
            <a:lvl1pPr>
              <a:defRPr sz="5400"/>
            </a:lvl1pPr>
          </a:lstStyle>
          <a:p>
            <a:r>
              <a:rPr lang="en-US" smtClean="0"/>
              <a:t>Click to edit Master title style</a:t>
            </a:r>
            <a:endParaRPr lang="en-IN"/>
          </a:p>
        </p:txBody>
      </p:sp>
      <p:sp>
        <p:nvSpPr>
          <p:cNvPr id="3" name="Text Placeholder 2"/>
          <p:cNvSpPr>
            <a:spLocks noGrp="1"/>
          </p:cNvSpPr>
          <p:nvPr>
            <p:ph type="body" idx="1"/>
          </p:nvPr>
        </p:nvSpPr>
        <p:spPr>
          <a:xfrm>
            <a:off x="623521" y="3442323"/>
            <a:ext cx="7886880" cy="1124398"/>
          </a:xfrm>
        </p:spPr>
        <p:txBody>
          <a:bodyPr/>
          <a:lstStyle>
            <a:lvl1pPr marL="0" indent="0">
              <a:buNone/>
              <a:defRPr sz="2200"/>
            </a:lvl1pPr>
            <a:lvl2pPr marL="414726" indent="0">
              <a:buNone/>
              <a:defRPr sz="1800"/>
            </a:lvl2pPr>
            <a:lvl3pPr marL="829452" indent="0">
              <a:buNone/>
              <a:defRPr sz="1600"/>
            </a:lvl3pPr>
            <a:lvl4pPr marL="1244178" indent="0">
              <a:buNone/>
              <a:defRPr sz="1500"/>
            </a:lvl4pPr>
            <a:lvl5pPr marL="1658904" indent="0">
              <a:buNone/>
              <a:defRPr sz="1500"/>
            </a:lvl5pPr>
            <a:lvl6pPr marL="2073631" indent="0">
              <a:buNone/>
              <a:defRPr sz="1500"/>
            </a:lvl6pPr>
            <a:lvl7pPr marL="2488357" indent="0">
              <a:buNone/>
              <a:defRPr sz="1500"/>
            </a:lvl7pPr>
            <a:lvl8pPr marL="2903083" indent="0">
              <a:buNone/>
              <a:defRPr sz="1500"/>
            </a:lvl8pPr>
            <a:lvl9pPr marL="3317809" indent="0">
              <a:buNone/>
              <a:defRPr sz="1500"/>
            </a:lvl9pPr>
          </a:lstStyle>
          <a:p>
            <a:pPr lvl="0"/>
            <a:r>
              <a:rPr lang="en-US" smtClean="0"/>
              <a:t>Click to edit Master text styles</a:t>
            </a:r>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1/22/2021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6480" y="1203247"/>
            <a:ext cx="4042080" cy="29800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36800" y="1203247"/>
            <a:ext cx="4043520" cy="29800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1/22/2021</a:t>
            </a:fld>
            <a:endParaRPr lang="en-US"/>
          </a:p>
        </p:txBody>
      </p:sp>
      <p:sp>
        <p:nvSpPr>
          <p:cNvPr id="6" name="Rectangle 5"/>
          <p:cNvSpPr>
            <a:spLocks noGrp="1" noChangeArrowheads="1"/>
          </p:cNvSpPr>
          <p:nvPr>
            <p:ph type="ftr" idx="11"/>
          </p:nvPr>
        </p:nvSpPr>
        <p:spPr>
          <a:ln/>
        </p:spPr>
        <p:txBody>
          <a:bodyPr/>
          <a:lstStyle>
            <a:lvl1pPr>
              <a:defRPr/>
            </a:lvl1pPr>
          </a:lstStyle>
          <a:p>
            <a:endParaRPr lang="en-US"/>
          </a:p>
        </p:txBody>
      </p:sp>
      <p:sp>
        <p:nvSpPr>
          <p:cNvPr id="7"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281" y="274349"/>
            <a:ext cx="7886880" cy="993704"/>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280" y="1260493"/>
            <a:ext cx="3869280" cy="617825"/>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629280" y="1878318"/>
            <a:ext cx="3869280" cy="27640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600" y="1260493"/>
            <a:ext cx="3886560" cy="617825"/>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29600" y="1878318"/>
            <a:ext cx="3886560" cy="27640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1/22/2021</a:t>
            </a:fld>
            <a:endParaRPr lang="en-US"/>
          </a:p>
        </p:txBody>
      </p:sp>
      <p:sp>
        <p:nvSpPr>
          <p:cNvPr id="8" name="Rectangle 5"/>
          <p:cNvSpPr>
            <a:spLocks noGrp="1" noChangeArrowheads="1"/>
          </p:cNvSpPr>
          <p:nvPr>
            <p:ph type="ftr" idx="11"/>
          </p:nvPr>
        </p:nvSpPr>
        <p:spPr>
          <a:ln/>
        </p:spPr>
        <p:txBody>
          <a:bodyPr/>
          <a:lstStyle>
            <a:lvl1pPr>
              <a:defRPr/>
            </a:lvl1pPr>
          </a:lstStyle>
          <a:p>
            <a:endParaRPr lang="en-US"/>
          </a:p>
        </p:txBody>
      </p:sp>
      <p:sp>
        <p:nvSpPr>
          <p:cNvPr id="9"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1/22/2021</a:t>
            </a:fld>
            <a:endParaRPr lang="en-US"/>
          </a:p>
        </p:txBody>
      </p:sp>
      <p:sp>
        <p:nvSpPr>
          <p:cNvPr id="4" name="Rectangle 5"/>
          <p:cNvSpPr>
            <a:spLocks noGrp="1" noChangeArrowheads="1"/>
          </p:cNvSpPr>
          <p:nvPr>
            <p:ph type="ftr" idx="11"/>
          </p:nvPr>
        </p:nvSpPr>
        <p:spPr>
          <a:ln/>
        </p:spPr>
        <p:txBody>
          <a:bodyPr/>
          <a:lstStyle>
            <a:lvl1pPr>
              <a:defRPr/>
            </a:lvl1pPr>
          </a:lstStyle>
          <a:p>
            <a:endParaRPr lang="en-US"/>
          </a:p>
        </p:txBody>
      </p:sp>
      <p:sp>
        <p:nvSpPr>
          <p:cNvPr id="5"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1/22/2021</a:t>
            </a:fld>
            <a:endParaRPr lang="en-US"/>
          </a:p>
        </p:txBody>
      </p:sp>
      <p:sp>
        <p:nvSpPr>
          <p:cNvPr id="3" name="Rectangle 5"/>
          <p:cNvSpPr>
            <a:spLocks noGrp="1" noChangeArrowheads="1"/>
          </p:cNvSpPr>
          <p:nvPr>
            <p:ph type="ftr" idx="11"/>
          </p:nvPr>
        </p:nvSpPr>
        <p:spPr>
          <a:ln/>
        </p:spPr>
        <p:txBody>
          <a:bodyPr/>
          <a:lstStyle>
            <a:lvl1pPr>
              <a:defRPr/>
            </a:lvl1pPr>
          </a:lstStyle>
          <a:p>
            <a:endParaRPr lang="en-US"/>
          </a:p>
        </p:txBody>
      </p:sp>
      <p:sp>
        <p:nvSpPr>
          <p:cNvPr id="4"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280" y="342396"/>
            <a:ext cx="2949120" cy="1201086"/>
          </a:xfrm>
        </p:spPr>
        <p:txBody>
          <a:bodyPr anchor="b"/>
          <a:lstStyle>
            <a:lvl1pPr>
              <a:defRPr sz="2900"/>
            </a:lvl1pPr>
          </a:lstStyle>
          <a:p>
            <a:r>
              <a:rPr lang="en-US" smtClean="0"/>
              <a:t>Click to edit Master title style</a:t>
            </a:r>
            <a:endParaRPr lang="en-IN"/>
          </a:p>
        </p:txBody>
      </p:sp>
      <p:sp>
        <p:nvSpPr>
          <p:cNvPr id="3" name="Content Placeholder 2"/>
          <p:cNvSpPr>
            <a:spLocks noGrp="1"/>
          </p:cNvSpPr>
          <p:nvPr>
            <p:ph idx="1"/>
          </p:nvPr>
        </p:nvSpPr>
        <p:spPr>
          <a:xfrm>
            <a:off x="3888000" y="740959"/>
            <a:ext cx="4628160" cy="365510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280" y="1543483"/>
            <a:ext cx="2949120" cy="2857980"/>
          </a:xfrm>
        </p:spPr>
        <p:txBody>
          <a:bodyPr/>
          <a:lstStyle>
            <a:lvl1pPr marL="0" indent="0">
              <a:buNone/>
              <a:defRPr sz="1500"/>
            </a:lvl1pPr>
            <a:lvl2pPr marL="414726" indent="0">
              <a:buNone/>
              <a:defRPr sz="1300"/>
            </a:lvl2pPr>
            <a:lvl3pPr marL="829452" indent="0">
              <a:buNone/>
              <a:defRPr sz="1100"/>
            </a:lvl3pPr>
            <a:lvl4pPr marL="1244178" indent="0">
              <a:buNone/>
              <a:defRPr sz="900"/>
            </a:lvl4pPr>
            <a:lvl5pPr marL="1658904" indent="0">
              <a:buNone/>
              <a:defRPr sz="900"/>
            </a:lvl5pPr>
            <a:lvl6pPr marL="2073631" indent="0">
              <a:buNone/>
              <a:defRPr sz="900"/>
            </a:lvl6pPr>
            <a:lvl7pPr marL="2488357" indent="0">
              <a:buNone/>
              <a:defRPr sz="900"/>
            </a:lvl7pPr>
            <a:lvl8pPr marL="2903083" indent="0">
              <a:buNone/>
              <a:defRPr sz="900"/>
            </a:lvl8pPr>
            <a:lvl9pPr marL="3317809"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1/22/2021</a:t>
            </a:fld>
            <a:endParaRPr lang="en-US"/>
          </a:p>
        </p:txBody>
      </p:sp>
      <p:sp>
        <p:nvSpPr>
          <p:cNvPr id="6" name="Rectangle 5"/>
          <p:cNvSpPr>
            <a:spLocks noGrp="1" noChangeArrowheads="1"/>
          </p:cNvSpPr>
          <p:nvPr>
            <p:ph type="ftr" idx="11"/>
          </p:nvPr>
        </p:nvSpPr>
        <p:spPr>
          <a:ln/>
        </p:spPr>
        <p:txBody>
          <a:bodyPr/>
          <a:lstStyle>
            <a:lvl1pPr>
              <a:defRPr/>
            </a:lvl1pPr>
          </a:lstStyle>
          <a:p>
            <a:endParaRPr lang="en-US"/>
          </a:p>
        </p:txBody>
      </p:sp>
      <p:sp>
        <p:nvSpPr>
          <p:cNvPr id="7"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280" y="342396"/>
            <a:ext cx="2949120" cy="1201086"/>
          </a:xfrm>
        </p:spPr>
        <p:txBody>
          <a:bodyPr anchor="b"/>
          <a:lstStyle>
            <a:lvl1pPr>
              <a:defRPr sz="2900"/>
            </a:lvl1pPr>
          </a:lstStyle>
          <a:p>
            <a:r>
              <a:rPr lang="en-US" smtClean="0"/>
              <a:t>Click to edit Master title style</a:t>
            </a:r>
            <a:endParaRPr lang="en-IN"/>
          </a:p>
        </p:txBody>
      </p:sp>
      <p:sp>
        <p:nvSpPr>
          <p:cNvPr id="3" name="Picture Placeholder 2"/>
          <p:cNvSpPr>
            <a:spLocks noGrp="1"/>
          </p:cNvSpPr>
          <p:nvPr>
            <p:ph type="pic" idx="1"/>
          </p:nvPr>
        </p:nvSpPr>
        <p:spPr>
          <a:xfrm>
            <a:off x="3888000" y="740959"/>
            <a:ext cx="4628160" cy="3655104"/>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pPr lvl="0"/>
            <a:r>
              <a:rPr lang="en-US" noProof="0" smtClean="0"/>
              <a:t>Click icon to add picture</a:t>
            </a:r>
            <a:endParaRPr lang="en-IN" noProof="0" smtClean="0"/>
          </a:p>
        </p:txBody>
      </p:sp>
      <p:sp>
        <p:nvSpPr>
          <p:cNvPr id="4" name="Text Placeholder 3"/>
          <p:cNvSpPr>
            <a:spLocks noGrp="1"/>
          </p:cNvSpPr>
          <p:nvPr>
            <p:ph type="body" sz="half" idx="2"/>
          </p:nvPr>
        </p:nvSpPr>
        <p:spPr>
          <a:xfrm>
            <a:off x="629280" y="1543483"/>
            <a:ext cx="2949120" cy="2857980"/>
          </a:xfrm>
        </p:spPr>
        <p:txBody>
          <a:bodyPr/>
          <a:lstStyle>
            <a:lvl1pPr marL="0" indent="0">
              <a:buNone/>
              <a:defRPr sz="1500"/>
            </a:lvl1pPr>
            <a:lvl2pPr marL="414726" indent="0">
              <a:buNone/>
              <a:defRPr sz="1300"/>
            </a:lvl2pPr>
            <a:lvl3pPr marL="829452" indent="0">
              <a:buNone/>
              <a:defRPr sz="1100"/>
            </a:lvl3pPr>
            <a:lvl4pPr marL="1244178" indent="0">
              <a:buNone/>
              <a:defRPr sz="900"/>
            </a:lvl4pPr>
            <a:lvl5pPr marL="1658904" indent="0">
              <a:buNone/>
              <a:defRPr sz="900"/>
            </a:lvl5pPr>
            <a:lvl6pPr marL="2073631" indent="0">
              <a:buNone/>
              <a:defRPr sz="900"/>
            </a:lvl6pPr>
            <a:lvl7pPr marL="2488357" indent="0">
              <a:buNone/>
              <a:defRPr sz="900"/>
            </a:lvl7pPr>
            <a:lvl8pPr marL="2903083" indent="0">
              <a:buNone/>
              <a:defRPr sz="900"/>
            </a:lvl8pPr>
            <a:lvl9pPr marL="3317809"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1/22/2021</a:t>
            </a:fld>
            <a:endParaRPr lang="en-US"/>
          </a:p>
        </p:txBody>
      </p:sp>
      <p:sp>
        <p:nvSpPr>
          <p:cNvPr id="6" name="Rectangle 5"/>
          <p:cNvSpPr>
            <a:spLocks noGrp="1" noChangeArrowheads="1"/>
          </p:cNvSpPr>
          <p:nvPr>
            <p:ph type="ftr" idx="11"/>
          </p:nvPr>
        </p:nvSpPr>
        <p:spPr>
          <a:ln/>
        </p:spPr>
        <p:txBody>
          <a:bodyPr/>
          <a:lstStyle>
            <a:lvl1pPr>
              <a:defRPr/>
            </a:lvl1pPr>
          </a:lstStyle>
          <a:p>
            <a:endParaRPr lang="en-US"/>
          </a:p>
        </p:txBody>
      </p:sp>
      <p:sp>
        <p:nvSpPr>
          <p:cNvPr id="7"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srcRect/>
          <a:stretch>
            <a:fillRect/>
          </a:stretch>
        </p:blipFill>
        <p:spPr bwMode="auto">
          <a:xfrm>
            <a:off x="177121" y="20523"/>
            <a:ext cx="8894880" cy="5143500"/>
          </a:xfrm>
          <a:prstGeom prst="rect">
            <a:avLst/>
          </a:prstGeom>
          <a:noFill/>
          <a:ln w="9525">
            <a:noFill/>
            <a:round/>
            <a:headEnd/>
            <a:tailEnd/>
          </a:ln>
        </p:spPr>
      </p:pic>
      <p:sp>
        <p:nvSpPr>
          <p:cNvPr id="1027" name="Rectangle 2"/>
          <p:cNvSpPr>
            <a:spLocks noGrp="1" noChangeArrowheads="1"/>
          </p:cNvSpPr>
          <p:nvPr>
            <p:ph type="title"/>
          </p:nvPr>
        </p:nvSpPr>
        <p:spPr bwMode="auto">
          <a:xfrm>
            <a:off x="456480" y="205222"/>
            <a:ext cx="8223840" cy="85545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8" name="Rectangle 3"/>
          <p:cNvSpPr>
            <a:spLocks noGrp="1" noChangeArrowheads="1"/>
          </p:cNvSpPr>
          <p:nvPr>
            <p:ph type="body" idx="1"/>
          </p:nvPr>
        </p:nvSpPr>
        <p:spPr bwMode="auto">
          <a:xfrm>
            <a:off x="456480" y="1203247"/>
            <a:ext cx="8223840" cy="2980034"/>
          </a:xfrm>
          <a:prstGeom prst="rect">
            <a:avLst/>
          </a:prstGeom>
          <a:noFill/>
          <a:ln w="9525">
            <a:noFill/>
            <a:round/>
            <a:headEnd/>
            <a:tailEnd/>
          </a:ln>
        </p:spPr>
        <p:txBody>
          <a:bodyPr vert="horz" wrap="square" lIns="0" tIns="25798"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p:txBody>
      </p:sp>
      <p:sp>
        <p:nvSpPr>
          <p:cNvPr id="2" name="Rectangle 4"/>
          <p:cNvSpPr>
            <a:spLocks noGrp="1" noChangeArrowheads="1"/>
          </p:cNvSpPr>
          <p:nvPr>
            <p:ph type="dt"/>
          </p:nvPr>
        </p:nvSpPr>
        <p:spPr bwMode="auto">
          <a:xfrm>
            <a:off x="3127680" y="4685532"/>
            <a:ext cx="2894400" cy="351038"/>
          </a:xfrm>
          <a:prstGeom prst="rect">
            <a:avLst/>
          </a:prstGeom>
          <a:noFill/>
          <a:ln>
            <a:noFill/>
          </a:ln>
          <a:effectLst/>
          <a:ex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sz="1300">
                <a:solidFill>
                  <a:srgbClr val="000000"/>
                </a:solidFill>
                <a:latin typeface="Times New Roman" panose="02020603050405020304" pitchFamily="18" charset="0"/>
                <a:ea typeface="DejaVu Sans" charset="0"/>
                <a:cs typeface="DejaVu Sans" charset="0"/>
              </a:defRPr>
            </a:lvl1pPr>
          </a:lstStyle>
          <a:p>
            <a:fld id="{1D8BD707-D9CF-40AE-B4C6-C98DA3205C09}" type="datetimeFigureOut">
              <a:rPr lang="en-US" smtClean="0"/>
              <a:pPr/>
              <a:t>1/22/2021</a:t>
            </a:fld>
            <a:endParaRPr lang="en-US"/>
          </a:p>
        </p:txBody>
      </p:sp>
      <p:sp>
        <p:nvSpPr>
          <p:cNvPr id="1029" name="Rectangle 5"/>
          <p:cNvSpPr>
            <a:spLocks noGrp="1" noChangeArrowheads="1"/>
          </p:cNvSpPr>
          <p:nvPr>
            <p:ph type="ftr"/>
          </p:nvPr>
        </p:nvSpPr>
        <p:spPr bwMode="auto">
          <a:xfrm>
            <a:off x="6556321" y="4685532"/>
            <a:ext cx="2894400" cy="351038"/>
          </a:xfrm>
          <a:prstGeom prst="rect">
            <a:avLst/>
          </a:prstGeom>
          <a:noFill/>
          <a:ln>
            <a:noFill/>
          </a:ln>
          <a:effectLst/>
          <a:extLst/>
        </p:spPr>
        <p:txBody>
          <a:bodyPr vert="horz" wrap="square" lIns="0" tIns="0" rIns="0" bIns="0" numCol="1" anchor="t" anchorCtr="0" compatLnSpc="1">
            <a:prstTxWarp prst="textNoShape">
              <a:avLst/>
            </a:prstTxWarp>
          </a:bodyPr>
          <a:lstStyle>
            <a:lvl1pPr algn="ctr" eaLnBrk="1">
              <a:lnSpc>
                <a:spcPct val="93000"/>
              </a:lnSpc>
              <a:buClrTx/>
              <a:buSzPct val="100000"/>
              <a:buFontTx/>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sz="1300">
                <a:solidFill>
                  <a:srgbClr val="000000"/>
                </a:solidFill>
                <a:latin typeface="Times New Roman" panose="02020603050405020304" pitchFamily="18" charset="0"/>
                <a:ea typeface="DejaVu Sans" charset="0"/>
                <a:cs typeface="DejaVu Sans" charset="0"/>
              </a:defRPr>
            </a:lvl1pPr>
          </a:lstStyle>
          <a:p>
            <a:endParaRPr lang="en-US"/>
          </a:p>
        </p:txBody>
      </p:sp>
      <p:sp>
        <p:nvSpPr>
          <p:cNvPr id="1030" name="Rectangle 6"/>
          <p:cNvSpPr>
            <a:spLocks noGrp="1" noChangeArrowheads="1"/>
          </p:cNvSpPr>
          <p:nvPr>
            <p:ph type="sldNum"/>
          </p:nvPr>
        </p:nvSpPr>
        <p:spPr bwMode="auto">
          <a:xfrm>
            <a:off x="456480" y="4685532"/>
            <a:ext cx="2125440" cy="351038"/>
          </a:xfrm>
          <a:prstGeom prst="rect">
            <a:avLst/>
          </a:prstGeom>
          <a:noFill/>
          <a:ln>
            <a:noFill/>
          </a:ln>
          <a:effectLst/>
          <a:extLst/>
        </p:spPr>
        <p:txBody>
          <a:bodyPr vert="horz" wrap="square" lIns="0" tIns="0" rIns="0" bIns="0" numCol="1" anchor="t" anchorCtr="0" compatLnSpc="1">
            <a:prstTxWarp prst="textNoShape">
              <a:avLst/>
            </a:prstTxWarp>
          </a:bodyPr>
          <a:lstStyle>
            <a:lvl1pPr algn="r" eaLnBrk="1">
              <a:lnSpc>
                <a:spcPct val="93000"/>
              </a:lnSpc>
              <a:buSzPct val="10000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sz="1300">
                <a:solidFill>
                  <a:srgbClr val="000000"/>
                </a:solidFill>
                <a:latin typeface="Times New Roman" pitchFamily="16" charset="0"/>
                <a:ea typeface="DejaVu Sans" charset="0"/>
                <a:cs typeface="DejaVu Sans"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07526" rtl="0" eaLnBrk="1" fontAlgn="base" hangingPunct="1">
        <a:lnSpc>
          <a:spcPct val="93000"/>
        </a:lnSpc>
        <a:spcBef>
          <a:spcPct val="0"/>
        </a:spcBef>
        <a:spcAft>
          <a:spcPct val="0"/>
        </a:spcAft>
        <a:buClr>
          <a:srgbClr val="000000"/>
        </a:buClr>
        <a:buSzPct val="100000"/>
        <a:buFont typeface="Times New Roman" pitchFamily="16" charset="0"/>
        <a:defRPr sz="4000" kern="1200">
          <a:solidFill>
            <a:srgbClr val="000000"/>
          </a:solidFill>
          <a:latin typeface="+mj-lt"/>
          <a:ea typeface="+mj-ea"/>
          <a:cs typeface="+mj-cs"/>
        </a:defRPr>
      </a:lvl1pPr>
      <a:lvl2pPr algn="ctr" defTabSz="4075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panose="020B0604020202020204" pitchFamily="34" charset="0"/>
          <a:ea typeface="Noto Sans CJK SC Regular" charset="0"/>
          <a:cs typeface="Noto Sans CJK SC Regular" charset="0"/>
        </a:defRPr>
      </a:lvl2pPr>
      <a:lvl3pPr algn="ctr" defTabSz="4075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panose="020B0604020202020204" pitchFamily="34" charset="0"/>
          <a:ea typeface="Noto Sans CJK SC Regular" charset="0"/>
          <a:cs typeface="Noto Sans CJK SC Regular" charset="0"/>
        </a:defRPr>
      </a:lvl3pPr>
      <a:lvl4pPr algn="ctr" defTabSz="4075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panose="020B0604020202020204" pitchFamily="34" charset="0"/>
          <a:ea typeface="Noto Sans CJK SC Regular" charset="0"/>
          <a:cs typeface="Noto Sans CJK SC Regular" charset="0"/>
        </a:defRPr>
      </a:lvl4pPr>
      <a:lvl5pPr algn="ctr" defTabSz="4075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panose="020B0604020202020204" pitchFamily="34" charset="0"/>
          <a:ea typeface="Noto Sans CJK SC Regular" charset="0"/>
          <a:cs typeface="Noto Sans CJK SC Regular" charset="0"/>
        </a:defRPr>
      </a:lvl5pPr>
      <a:lvl6pPr marL="2280994" indent="-207363" algn="ctr" defTabSz="407526" rtl="0" eaLnBrk="1" fontAlgn="base" hangingPunct="1">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ea typeface="Noto Sans CJK SC Regular" charset="0"/>
          <a:cs typeface="Noto Sans CJK SC Regular" charset="0"/>
        </a:defRPr>
      </a:lvl6pPr>
      <a:lvl7pPr marL="2695720" indent="-207363" algn="ctr" defTabSz="407526" rtl="0" eaLnBrk="1" fontAlgn="base" hangingPunct="1">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ea typeface="Noto Sans CJK SC Regular" charset="0"/>
          <a:cs typeface="Noto Sans CJK SC Regular" charset="0"/>
        </a:defRPr>
      </a:lvl7pPr>
      <a:lvl8pPr marL="3110446" indent="-207363" algn="ctr" defTabSz="407526" rtl="0" eaLnBrk="1" fontAlgn="base" hangingPunct="1">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ea typeface="Noto Sans CJK SC Regular" charset="0"/>
          <a:cs typeface="Noto Sans CJK SC Regular" charset="0"/>
        </a:defRPr>
      </a:lvl8pPr>
      <a:lvl9pPr marL="3525172" indent="-207363" algn="ctr" defTabSz="407526" rtl="0" eaLnBrk="1" fontAlgn="base" hangingPunct="1">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ea typeface="Noto Sans CJK SC Regular" charset="0"/>
          <a:cs typeface="Noto Sans CJK SC Regular" charset="0"/>
        </a:defRPr>
      </a:lvl9pPr>
    </p:titleStyle>
    <p:bodyStyle>
      <a:lvl1pPr marL="311045" indent="-311045" algn="l" defTabSz="407526" rtl="0" eaLnBrk="1" fontAlgn="base" hangingPunct="1">
        <a:lnSpc>
          <a:spcPct val="93000"/>
        </a:lnSpc>
        <a:spcBef>
          <a:spcPts val="1293"/>
        </a:spcBef>
        <a:spcAft>
          <a:spcPct val="0"/>
        </a:spcAft>
        <a:buClr>
          <a:srgbClr val="000000"/>
        </a:buClr>
        <a:buSzPct val="100000"/>
        <a:buFont typeface="Times New Roman" pitchFamily="16" charset="0"/>
        <a:buChar char="•"/>
        <a:defRPr sz="2900" kern="1200">
          <a:solidFill>
            <a:srgbClr val="000000"/>
          </a:solidFill>
          <a:latin typeface="+mn-lt"/>
          <a:ea typeface="+mn-ea"/>
          <a:cs typeface="+mn-cs"/>
        </a:defRPr>
      </a:lvl1pPr>
      <a:lvl2pPr marL="673930" indent="-259204" algn="l" defTabSz="407526" rtl="0" eaLnBrk="1" fontAlgn="base" hangingPunct="1">
        <a:lnSpc>
          <a:spcPct val="93000"/>
        </a:lnSpc>
        <a:spcBef>
          <a:spcPts val="1032"/>
        </a:spcBef>
        <a:spcAft>
          <a:spcPct val="0"/>
        </a:spcAft>
        <a:buClr>
          <a:srgbClr val="000000"/>
        </a:buClr>
        <a:buSzPct val="100000"/>
        <a:buFont typeface="Times New Roman" pitchFamily="16" charset="0"/>
        <a:buChar char="–"/>
        <a:defRPr sz="2500" kern="1200">
          <a:solidFill>
            <a:srgbClr val="000000"/>
          </a:solidFill>
          <a:latin typeface="+mn-lt"/>
          <a:ea typeface="+mn-ea"/>
          <a:cs typeface="+mn-cs"/>
        </a:defRPr>
      </a:lvl2pPr>
      <a:lvl3pPr marL="1036815" indent="-207363" algn="l" defTabSz="407526" rtl="0" eaLnBrk="1" fontAlgn="base" hangingPunct="1">
        <a:lnSpc>
          <a:spcPct val="93000"/>
        </a:lnSpc>
        <a:spcBef>
          <a:spcPts val="771"/>
        </a:spcBef>
        <a:spcAft>
          <a:spcPct val="0"/>
        </a:spcAft>
        <a:buClr>
          <a:srgbClr val="000000"/>
        </a:buClr>
        <a:buSzPct val="100000"/>
        <a:buFont typeface="Times New Roman" pitchFamily="16" charset="0"/>
        <a:buChar char="•"/>
        <a:defRPr sz="2200" kern="1200">
          <a:solidFill>
            <a:srgbClr val="000000"/>
          </a:solidFill>
          <a:latin typeface="+mn-lt"/>
          <a:ea typeface="+mn-ea"/>
          <a:cs typeface="+mn-cs"/>
        </a:defRPr>
      </a:lvl3pPr>
      <a:lvl4pPr marL="1451541" indent="-207363" algn="l" defTabSz="407526" rtl="0" eaLnBrk="1" fontAlgn="base" hangingPunct="1">
        <a:lnSpc>
          <a:spcPct val="93000"/>
        </a:lnSpc>
        <a:spcBef>
          <a:spcPts val="522"/>
        </a:spcBef>
        <a:spcAft>
          <a:spcPct val="0"/>
        </a:spcAft>
        <a:buClr>
          <a:srgbClr val="000000"/>
        </a:buClr>
        <a:buSzPct val="100000"/>
        <a:buFont typeface="Times New Roman" pitchFamily="16" charset="0"/>
        <a:buChar char="–"/>
        <a:defRPr sz="1800" kern="1200">
          <a:solidFill>
            <a:srgbClr val="000000"/>
          </a:solidFill>
          <a:latin typeface="+mn-lt"/>
          <a:ea typeface="+mn-ea"/>
          <a:cs typeface="+mn-cs"/>
        </a:defRPr>
      </a:lvl4pPr>
      <a:lvl5pPr marL="1866268" indent="-207363" algn="l" defTabSz="407526" rtl="0" eaLnBrk="1" fontAlgn="base" hangingPunct="1">
        <a:lnSpc>
          <a:spcPct val="93000"/>
        </a:lnSpc>
        <a:spcBef>
          <a:spcPts val="261"/>
        </a:spcBef>
        <a:spcAft>
          <a:spcPct val="0"/>
        </a:spcAft>
        <a:buClr>
          <a:srgbClr val="000000"/>
        </a:buClr>
        <a:buSzPct val="100000"/>
        <a:buFont typeface="Times New Roman" pitchFamily="16" charset="0"/>
        <a:buChar char="»"/>
        <a:defRPr sz="1800" kern="1200">
          <a:solidFill>
            <a:srgbClr val="000000"/>
          </a:solidFill>
          <a:latin typeface="+mn-lt"/>
          <a:ea typeface="+mn-ea"/>
          <a:cs typeface="+mn-cs"/>
        </a:defRPr>
      </a:lvl5pPr>
      <a:lvl6pPr marL="2280994" indent="-207363" algn="l" defTabSz="829452" rtl="0" eaLnBrk="1" latinLnBrk="0" hangingPunct="1">
        <a:lnSpc>
          <a:spcPct val="90000"/>
        </a:lnSpc>
        <a:spcBef>
          <a:spcPts val="454"/>
        </a:spcBef>
        <a:buFont typeface="Arial" panose="020B0604020202020204" pitchFamily="34" charset="0"/>
        <a:buChar char="•"/>
        <a:defRPr sz="1600" kern="1200">
          <a:solidFill>
            <a:schemeClr val="tx1"/>
          </a:solidFill>
          <a:latin typeface="+mn-lt"/>
          <a:ea typeface="+mn-ea"/>
          <a:cs typeface="+mn-cs"/>
        </a:defRPr>
      </a:lvl6pPr>
      <a:lvl7pPr marL="2695720" indent="-207363" algn="l" defTabSz="829452" rtl="0" eaLnBrk="1" latinLnBrk="0" hangingPunct="1">
        <a:lnSpc>
          <a:spcPct val="90000"/>
        </a:lnSpc>
        <a:spcBef>
          <a:spcPts val="454"/>
        </a:spcBef>
        <a:buFont typeface="Arial" panose="020B0604020202020204" pitchFamily="34" charset="0"/>
        <a:buChar char="•"/>
        <a:defRPr sz="1600" kern="1200">
          <a:solidFill>
            <a:schemeClr val="tx1"/>
          </a:solidFill>
          <a:latin typeface="+mn-lt"/>
          <a:ea typeface="+mn-ea"/>
          <a:cs typeface="+mn-cs"/>
        </a:defRPr>
      </a:lvl7pPr>
      <a:lvl8pPr marL="3110446" indent="-207363" algn="l" defTabSz="829452" rtl="0" eaLnBrk="1" latinLnBrk="0" hangingPunct="1">
        <a:lnSpc>
          <a:spcPct val="90000"/>
        </a:lnSpc>
        <a:spcBef>
          <a:spcPts val="454"/>
        </a:spcBef>
        <a:buFont typeface="Arial" panose="020B0604020202020204" pitchFamily="34" charset="0"/>
        <a:buChar char="•"/>
        <a:defRPr sz="1600" kern="1200">
          <a:solidFill>
            <a:schemeClr val="tx1"/>
          </a:solidFill>
          <a:latin typeface="+mn-lt"/>
          <a:ea typeface="+mn-ea"/>
          <a:cs typeface="+mn-cs"/>
        </a:defRPr>
      </a:lvl8pPr>
      <a:lvl9pPr marL="3525172" indent="-207363" algn="l" defTabSz="829452" rtl="0" eaLnBrk="1" latinLnBrk="0" hangingPunct="1">
        <a:lnSpc>
          <a:spcPct val="90000"/>
        </a:lnSpc>
        <a:spcBef>
          <a:spcPts val="454"/>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782DC825-7D20-423E-972F-6DCA434B1FBB}"/>
              </a:ext>
            </a:extLst>
          </p:cNvPr>
          <p:cNvSpPr txBox="1"/>
          <p:nvPr/>
        </p:nvSpPr>
        <p:spPr>
          <a:xfrm>
            <a:off x="2209800" y="209550"/>
            <a:ext cx="6324600" cy="1077218"/>
          </a:xfrm>
          <a:prstGeom prst="rect">
            <a:avLst/>
          </a:prstGeom>
          <a:noFill/>
        </p:spPr>
        <p:txBody>
          <a:bodyPr wrap="square">
            <a:spAutoFit/>
          </a:bodyPr>
          <a:lstStyle/>
          <a:p>
            <a:pPr algn="ctr">
              <a:defRPr/>
            </a:pPr>
            <a:r>
              <a:rPr lang="en-US" sz="3200" b="1" dirty="0">
                <a:solidFill>
                  <a:srgbClr val="C00000"/>
                </a:solidFill>
                <a:latin typeface="Times New Roman" panose="02020603050405020304" pitchFamily="18" charset="0"/>
                <a:cs typeface="Times New Roman" panose="02020603050405020304" pitchFamily="18" charset="0"/>
              </a:rPr>
              <a:t>Center for Smart Agriculture</a:t>
            </a:r>
          </a:p>
          <a:p>
            <a:pPr algn="ctr">
              <a:defRPr/>
            </a:pP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smtClean="0">
                <a:solidFill>
                  <a:srgbClr val="0070C0"/>
                </a:solidFill>
                <a:latin typeface="Times New Roman" panose="02020603050405020304" pitchFamily="18" charset="0"/>
                <a:cs typeface="Times New Roman" panose="02020603050405020304" pitchFamily="18" charset="0"/>
              </a:rPr>
              <a:t>Hi Tech Fruit Culture </a:t>
            </a:r>
            <a:endParaRPr lang="en-US" sz="3200" b="1" dirty="0">
              <a:solidFill>
                <a:srgbClr val="0070C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 xmlns:a16="http://schemas.microsoft.com/office/drawing/2014/main" id="{DB7EB225-05F2-45A6-BB67-01AAFF7178A1}"/>
              </a:ext>
            </a:extLst>
          </p:cNvPr>
          <p:cNvSpPr txBox="1"/>
          <p:nvPr/>
        </p:nvSpPr>
        <p:spPr>
          <a:xfrm>
            <a:off x="1447800" y="3943350"/>
            <a:ext cx="7239000" cy="954107"/>
          </a:xfrm>
          <a:prstGeom prst="rect">
            <a:avLst/>
          </a:prstGeom>
          <a:noFill/>
        </p:spPr>
        <p:txBody>
          <a:bodyPr wrap="square" rtlCol="0">
            <a:spAutoFit/>
          </a:bodyPr>
          <a:lstStyle/>
          <a:p>
            <a:pPr algn="ctr">
              <a:defRPr/>
            </a:pPr>
            <a:r>
              <a:rPr lang="en-US" sz="2800" b="1">
                <a:solidFill>
                  <a:srgbClr val="C00000"/>
                </a:solidFill>
                <a:latin typeface="Times New Roman" panose="02020603050405020304" pitchFamily="18" charset="0"/>
                <a:cs typeface="Times New Roman" panose="02020603050405020304" pitchFamily="18" charset="0"/>
              </a:rPr>
              <a:t>Module </a:t>
            </a:r>
            <a:r>
              <a:rPr lang="en-US" sz="2800" b="1" dirty="0" smtClean="0">
                <a:solidFill>
                  <a:srgbClr val="C00000"/>
                </a:solidFill>
                <a:latin typeface="Times New Roman" panose="02020603050405020304" pitchFamily="18" charset="0"/>
                <a:cs typeface="Times New Roman" panose="02020603050405020304" pitchFamily="18" charset="0"/>
              </a:rPr>
              <a:t>3</a:t>
            </a:r>
            <a:r>
              <a:rPr lang="en-US" sz="2800" b="1" smtClean="0">
                <a:solidFill>
                  <a:srgbClr val="C00000"/>
                </a:solidFill>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Canopy Management </a:t>
            </a:r>
            <a:endParaRPr lang="en-US" sz="2800" b="1" dirty="0">
              <a:latin typeface="Times New Roman" panose="02020603050405020304" pitchFamily="18" charset="0"/>
              <a:cs typeface="Times New Roman" panose="02020603050405020304" pitchFamily="18" charset="0"/>
            </a:endParaRPr>
          </a:p>
          <a:p>
            <a:pPr algn="ctr">
              <a:defRPr/>
            </a:pPr>
            <a:r>
              <a:rPr lang="en-US" sz="2800" b="1" dirty="0" smtClean="0">
                <a:solidFill>
                  <a:srgbClr val="C00000"/>
                </a:solidFill>
                <a:latin typeface="Times New Roman" panose="02020603050405020304" pitchFamily="18" charset="0"/>
                <a:cs typeface="Times New Roman" panose="02020603050405020304" pitchFamily="18" charset="0"/>
              </a:rPr>
              <a:t>Session 5: </a:t>
            </a:r>
            <a:r>
              <a:rPr lang="en-US" sz="2800" b="1" cap="none" dirty="0" smtClean="0">
                <a:latin typeface="Times New Roman" panose="02020603050405020304" pitchFamily="18" charset="0"/>
                <a:cs typeface="Times New Roman" panose="02020603050405020304" pitchFamily="18" charset="0"/>
              </a:rPr>
              <a:t>Canopy management in Guava</a:t>
            </a:r>
            <a:endParaRPr lang="en-IN" sz="2800" dirty="0">
              <a:latin typeface="Times New Roman" panose="02020603050405020304" pitchFamily="18" charset="0"/>
              <a:cs typeface="Times New Roman" panose="02020603050405020304" pitchFamily="18" charset="0"/>
            </a:endParaRPr>
          </a:p>
        </p:txBody>
      </p:sp>
      <p:pic>
        <p:nvPicPr>
          <p:cNvPr id="1026" name="Picture 2" descr="C:\Users\khns\Desktop\guava-plant-500x500.jpg"/>
          <p:cNvPicPr>
            <a:picLocks noChangeAspect="1" noChangeArrowheads="1"/>
          </p:cNvPicPr>
          <p:nvPr/>
        </p:nvPicPr>
        <p:blipFill>
          <a:blip r:embed="rId2"/>
          <a:srcRect/>
          <a:stretch>
            <a:fillRect/>
          </a:stretch>
        </p:blipFill>
        <p:spPr bwMode="auto">
          <a:xfrm>
            <a:off x="2590800" y="1276350"/>
            <a:ext cx="5486400" cy="2667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819150"/>
            <a:ext cx="6477000" cy="3505200"/>
          </a:xfrm>
        </p:spPr>
        <p:txBody>
          <a:bodyPr/>
          <a:lstStyle/>
          <a:p>
            <a:pPr algn="just"/>
            <a:r>
              <a:rPr lang="en-US" sz="2100" dirty="0" smtClean="0">
                <a:latin typeface="Times New Roman" pitchFamily="18" charset="0"/>
                <a:cs typeface="Times New Roman" pitchFamily="18" charset="0"/>
              </a:rPr>
              <a:t>Pruning usually involves there basic techniques: </a:t>
            </a:r>
          </a:p>
          <a:p>
            <a:pPr algn="just"/>
            <a:r>
              <a:rPr lang="en-US" sz="2100" dirty="0" smtClean="0">
                <a:latin typeface="Times New Roman" pitchFamily="18" charset="0"/>
                <a:cs typeface="Times New Roman" pitchFamily="18" charset="0"/>
              </a:rPr>
              <a:t>Thinning, </a:t>
            </a:r>
          </a:p>
          <a:p>
            <a:pPr algn="just"/>
            <a:r>
              <a:rPr lang="en-US" sz="2100" dirty="0" smtClean="0">
                <a:latin typeface="Times New Roman" pitchFamily="18" charset="0"/>
                <a:cs typeface="Times New Roman" pitchFamily="18" charset="0"/>
              </a:rPr>
              <a:t>Heading back and </a:t>
            </a:r>
          </a:p>
          <a:p>
            <a:pPr algn="just"/>
            <a:r>
              <a:rPr lang="en-US" sz="2100" dirty="0" smtClean="0">
                <a:latin typeface="Times New Roman" pitchFamily="18" charset="0"/>
                <a:cs typeface="Times New Roman" pitchFamily="18" charset="0"/>
              </a:rPr>
              <a:t>Pinching or Tipping, </a:t>
            </a:r>
          </a:p>
          <a:p>
            <a:pPr algn="just"/>
            <a:r>
              <a:rPr lang="en-US" sz="2100" b="1" dirty="0" smtClean="0">
                <a:latin typeface="Times New Roman" pitchFamily="18" charset="0"/>
                <a:cs typeface="Times New Roman" pitchFamily="18" charset="0"/>
              </a:rPr>
              <a:t>Thinning </a:t>
            </a:r>
            <a:r>
              <a:rPr lang="en-US" sz="2100" dirty="0" smtClean="0">
                <a:latin typeface="Times New Roman" pitchFamily="18" charset="0"/>
                <a:cs typeface="Times New Roman" pitchFamily="18" charset="0"/>
              </a:rPr>
              <a:t>involves the removal of entire branches at the point of origin. </a:t>
            </a:r>
          </a:p>
          <a:p>
            <a:pPr algn="just"/>
            <a:r>
              <a:rPr lang="en-US" sz="2100" dirty="0" smtClean="0">
                <a:latin typeface="Times New Roman" pitchFamily="18" charset="0"/>
                <a:cs typeface="Times New Roman" pitchFamily="18" charset="0"/>
              </a:rPr>
              <a:t>By thinning, the plant is reduced without obviously altering its size or form.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hns\Desktop\smart agriculture images\prune-guava.jpg"/>
          <p:cNvPicPr>
            <a:picLocks noGrp="1" noChangeAspect="1" noChangeArrowheads="1"/>
          </p:cNvPicPr>
          <p:nvPr>
            <p:ph idx="1"/>
          </p:nvPr>
        </p:nvPicPr>
        <p:blipFill>
          <a:blip r:embed="rId2"/>
          <a:srcRect/>
          <a:stretch>
            <a:fillRect/>
          </a:stretch>
        </p:blipFill>
        <p:spPr bwMode="auto">
          <a:xfrm>
            <a:off x="5791200" y="361950"/>
            <a:ext cx="2819400" cy="3352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4648200" y="4019550"/>
            <a:ext cx="1095172" cy="369332"/>
          </a:xfrm>
          <a:prstGeom prst="rect">
            <a:avLst/>
          </a:prstGeom>
        </p:spPr>
        <p:txBody>
          <a:bodyPr wrap="none">
            <a:spAutoFit/>
          </a:bodyPr>
          <a:lstStyle/>
          <a:p>
            <a:r>
              <a:rPr lang="en-US" b="1" dirty="0" smtClean="0">
                <a:latin typeface="Times New Roman" pitchFamily="18" charset="0"/>
                <a:cs typeface="Times New Roman" pitchFamily="18" charset="0"/>
              </a:rPr>
              <a:t>Thinning</a:t>
            </a:r>
            <a:endParaRPr lang="en-US" b="1" dirty="0"/>
          </a:p>
        </p:txBody>
      </p:sp>
      <p:pic>
        <p:nvPicPr>
          <p:cNvPr id="1027" name="Picture 3" descr="C:\Users\khns\Desktop\smart agriculture images\iStock-671789588_large.jpg"/>
          <p:cNvPicPr>
            <a:picLocks noChangeAspect="1" noChangeArrowheads="1"/>
          </p:cNvPicPr>
          <p:nvPr/>
        </p:nvPicPr>
        <p:blipFill>
          <a:blip r:embed="rId3"/>
          <a:srcRect/>
          <a:stretch>
            <a:fillRect/>
          </a:stretch>
        </p:blipFill>
        <p:spPr bwMode="auto">
          <a:xfrm>
            <a:off x="2209800" y="361950"/>
            <a:ext cx="3352800" cy="3352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057400" y="742950"/>
            <a:ext cx="6553200" cy="3581400"/>
          </a:xfrm>
        </p:spPr>
        <p:txBody>
          <a:bodyPr/>
          <a:lstStyle/>
          <a:p>
            <a:pPr algn="just"/>
            <a:r>
              <a:rPr lang="en-US" sz="2200" b="1" dirty="0" smtClean="0">
                <a:latin typeface="Times New Roman" pitchFamily="18" charset="0"/>
                <a:cs typeface="Times New Roman" pitchFamily="18" charset="0"/>
              </a:rPr>
              <a:t>Heading back</a:t>
            </a:r>
            <a:r>
              <a:rPr lang="en-US" sz="2200" dirty="0" smtClean="0">
                <a:latin typeface="Times New Roman" pitchFamily="18" charset="0"/>
                <a:cs typeface="Times New Roman" pitchFamily="18" charset="0"/>
              </a:rPr>
              <a:t> is the process of pruning to shorten branches. </a:t>
            </a:r>
          </a:p>
          <a:p>
            <a:pPr algn="just"/>
            <a:r>
              <a:rPr lang="en-US" sz="2200" dirty="0" smtClean="0">
                <a:latin typeface="Times New Roman" pitchFamily="18" charset="0"/>
                <a:cs typeface="Times New Roman" pitchFamily="18" charset="0"/>
              </a:rPr>
              <a:t>Heading back is usually used to induce production of flowers and fruit and to limit tree size. </a:t>
            </a:r>
          </a:p>
          <a:p>
            <a:pPr algn="just"/>
            <a:r>
              <a:rPr lang="en-US" sz="2200" b="1" dirty="0" smtClean="0">
                <a:latin typeface="Times New Roman" pitchFamily="18" charset="0"/>
                <a:cs typeface="Times New Roman" pitchFamily="18" charset="0"/>
              </a:rPr>
              <a:t>Pinching</a:t>
            </a:r>
            <a:r>
              <a:rPr lang="en-US" sz="2200" dirty="0" smtClean="0">
                <a:latin typeface="Times New Roman" pitchFamily="18" charset="0"/>
                <a:cs typeface="Times New Roman" pitchFamily="18" charset="0"/>
              </a:rPr>
              <a:t> involves the removal of the growth tip of the stem. </a:t>
            </a:r>
          </a:p>
          <a:p>
            <a:pPr algn="just"/>
            <a:r>
              <a:rPr lang="en-US" sz="2200" dirty="0" smtClean="0">
                <a:latin typeface="Times New Roman" pitchFamily="18" charset="0"/>
                <a:cs typeface="Times New Roman" pitchFamily="18" charset="0"/>
              </a:rPr>
              <a:t>This action will stimulate the growth of side branches.</a:t>
            </a:r>
          </a:p>
          <a:p>
            <a:pPr algn="just"/>
            <a:r>
              <a:rPr lang="en-US" sz="2200" dirty="0" smtClean="0">
                <a:latin typeface="Times New Roman" pitchFamily="18" charset="0"/>
                <a:cs typeface="Times New Roman" pitchFamily="18" charset="0"/>
              </a:rPr>
              <a:t> Plant growth substances play a vital role in development of auxiliary shoots. </a:t>
            </a:r>
            <a:endParaRPr lang="en-US" sz="22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lum bright="-12000" contrast="18000"/>
          </a:blip>
          <a:srcRect/>
          <a:stretch>
            <a:fillRect/>
          </a:stretch>
        </p:blipFill>
        <p:spPr>
          <a:xfrm>
            <a:off x="2057400" y="209550"/>
            <a:ext cx="4038600" cy="2133600"/>
          </a:xfrm>
          <a:noFill/>
          <a:ln>
            <a:solidFill>
              <a:srgbClr val="FF3300"/>
            </a:solidFill>
          </a:ln>
        </p:spPr>
      </p:pic>
      <p:pic>
        <p:nvPicPr>
          <p:cNvPr id="5" name="Picture 3"/>
          <p:cNvPicPr>
            <a:picLocks noChangeAspect="1" noChangeArrowheads="1"/>
          </p:cNvPicPr>
          <p:nvPr/>
        </p:nvPicPr>
        <p:blipFill>
          <a:blip r:embed="rId3">
            <a:lum bright="-12000" contrast="18000"/>
          </a:blip>
          <a:srcRect/>
          <a:stretch>
            <a:fillRect/>
          </a:stretch>
        </p:blipFill>
        <p:spPr>
          <a:xfrm>
            <a:off x="4267200" y="2724150"/>
            <a:ext cx="4140200" cy="1860550"/>
          </a:xfrm>
          <a:prstGeom prst="rect">
            <a:avLst/>
          </a:prstGeom>
          <a:noFill/>
          <a:ln>
            <a:solidFill>
              <a:srgbClr val="FF3300"/>
            </a:solidFill>
          </a:ln>
        </p:spPr>
      </p:pic>
      <p:sp>
        <p:nvSpPr>
          <p:cNvPr id="6" name="Text Box 6"/>
          <p:cNvSpPr txBox="1">
            <a:spLocks noChangeArrowheads="1"/>
          </p:cNvSpPr>
          <p:nvPr/>
        </p:nvSpPr>
        <p:spPr bwMode="auto">
          <a:xfrm>
            <a:off x="1828800" y="2343150"/>
            <a:ext cx="4572000" cy="314325"/>
          </a:xfrm>
          <a:prstGeom prst="rect">
            <a:avLst/>
          </a:prstGeom>
          <a:solidFill>
            <a:srgbClr val="FFFFCC"/>
          </a:solidFill>
          <a:ln w="9525">
            <a:solidFill>
              <a:srgbClr val="FF3300"/>
            </a:solidFill>
            <a:miter lim="800000"/>
            <a:headEnd/>
            <a:tailEnd/>
          </a:ln>
        </p:spPr>
        <p:txBody>
          <a:bodyPr>
            <a:spAutoFit/>
          </a:bodyPr>
          <a:lstStyle/>
          <a:p>
            <a:pPr algn="ctr">
              <a:spcBef>
                <a:spcPct val="50000"/>
              </a:spcBef>
            </a:pPr>
            <a:r>
              <a:rPr lang="en-US" sz="1400" b="1" dirty="0">
                <a:solidFill>
                  <a:srgbClr val="003300"/>
                </a:solidFill>
                <a:latin typeface="Arial Rounded MT Bold" pitchFamily="34" charset="0"/>
              </a:rPr>
              <a:t>Heading back of branches of guava tree</a:t>
            </a:r>
            <a:r>
              <a:rPr lang="en-US" sz="1400" b="1" dirty="0">
                <a:solidFill>
                  <a:srgbClr val="008000"/>
                </a:solidFill>
                <a:latin typeface="Arial Rounded MT Bold" pitchFamily="34" charset="0"/>
              </a:rPr>
              <a:t> </a:t>
            </a:r>
          </a:p>
        </p:txBody>
      </p:sp>
      <p:sp>
        <p:nvSpPr>
          <p:cNvPr id="7" name="Text Box 7"/>
          <p:cNvSpPr txBox="1">
            <a:spLocks noChangeArrowheads="1"/>
          </p:cNvSpPr>
          <p:nvPr/>
        </p:nvSpPr>
        <p:spPr bwMode="auto">
          <a:xfrm>
            <a:off x="4267200" y="4616450"/>
            <a:ext cx="4143375" cy="527050"/>
          </a:xfrm>
          <a:prstGeom prst="rect">
            <a:avLst/>
          </a:prstGeom>
          <a:solidFill>
            <a:srgbClr val="FFFFCC"/>
          </a:solidFill>
          <a:ln w="9525">
            <a:solidFill>
              <a:srgbClr val="FF3300"/>
            </a:solidFill>
            <a:miter lim="800000"/>
            <a:headEnd/>
            <a:tailEnd/>
          </a:ln>
        </p:spPr>
        <p:txBody>
          <a:bodyPr>
            <a:spAutoFit/>
          </a:bodyPr>
          <a:lstStyle/>
          <a:p>
            <a:pPr algn="ctr">
              <a:spcBef>
                <a:spcPct val="50000"/>
              </a:spcBef>
            </a:pPr>
            <a:r>
              <a:rPr lang="en-US" sz="1400" b="1">
                <a:solidFill>
                  <a:srgbClr val="003300"/>
                </a:solidFill>
                <a:latin typeface="Arial Rounded MT Bold" pitchFamily="34" charset="0"/>
              </a:rPr>
              <a:t>Newly emerged shoots on beheaded branches of the tree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khns\Desktop\smart agriculture images\despunte.jpg"/>
          <p:cNvPicPr>
            <a:picLocks noGrp="1" noChangeAspect="1" noChangeArrowheads="1"/>
          </p:cNvPicPr>
          <p:nvPr>
            <p:ph idx="1"/>
          </p:nvPr>
        </p:nvPicPr>
        <p:blipFill>
          <a:blip r:embed="rId2"/>
          <a:srcRect/>
          <a:stretch>
            <a:fillRect/>
          </a:stretch>
        </p:blipFill>
        <p:spPr bwMode="auto">
          <a:xfrm>
            <a:off x="2514600" y="514350"/>
            <a:ext cx="5791200" cy="350520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4953000" y="4248150"/>
            <a:ext cx="1056700" cy="369332"/>
          </a:xfrm>
          <a:prstGeom prst="rect">
            <a:avLst/>
          </a:prstGeom>
        </p:spPr>
        <p:txBody>
          <a:bodyPr wrap="none">
            <a:spAutoFit/>
          </a:bodyPr>
          <a:lstStyle/>
          <a:p>
            <a:r>
              <a:rPr lang="en-US" b="1" dirty="0" smtClean="0">
                <a:latin typeface="Times New Roman" pitchFamily="18" charset="0"/>
                <a:cs typeface="Times New Roman" pitchFamily="18" charset="0"/>
              </a:rPr>
              <a:t>Pinching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khns\Desktop\GettyImages-185002046-5772f4153df78cb62ce1ad69.jpg"/>
          <p:cNvPicPr>
            <a:picLocks noGrp="1" noChangeAspect="1" noChangeArrowheads="1"/>
          </p:cNvPicPr>
          <p:nvPr>
            <p:ph idx="1"/>
          </p:nvPr>
        </p:nvPicPr>
        <p:blipFill>
          <a:blip r:embed="rId2"/>
          <a:srcRect/>
          <a:stretch>
            <a:fillRect/>
          </a:stretch>
        </p:blipFill>
        <p:spPr bwMode="auto">
          <a:xfrm>
            <a:off x="2133600" y="514350"/>
            <a:ext cx="6400800" cy="4267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66750"/>
            <a:ext cx="6477000" cy="3962400"/>
          </a:xfrm>
        </p:spPr>
        <p:txBody>
          <a:bodyPr/>
          <a:lstStyle/>
          <a:p>
            <a:pPr algn="just"/>
            <a:r>
              <a:rPr lang="en-US" sz="2200" b="1" dirty="0" smtClean="0">
                <a:latin typeface="Times New Roman" pitchFamily="18" charset="0"/>
                <a:cs typeface="Times New Roman" pitchFamily="18" charset="0"/>
              </a:rPr>
              <a:t>Canopy management in Guava </a:t>
            </a:r>
          </a:p>
          <a:p>
            <a:pPr algn="just"/>
            <a:r>
              <a:rPr lang="en-US" sz="2200" dirty="0" smtClean="0">
                <a:latin typeface="Times New Roman" pitchFamily="18" charset="0"/>
                <a:cs typeface="Times New Roman" pitchFamily="18" charset="0"/>
              </a:rPr>
              <a:t>For managing the canopies of the trees under high density planting approaches like pruning and use of growth retardants singly or in combinations may be exploited. </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But under high density planting system, light and other microclimatic conditions are important aspects which directly or indirectly affect the vegetative growth, yield and quality of guava fruits. </a:t>
            </a:r>
            <a:endParaRPr lang="en-US" sz="22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819150"/>
            <a:ext cx="6629400" cy="3581400"/>
          </a:xfrm>
        </p:spPr>
        <p:txBody>
          <a:bodyPr/>
          <a:lstStyle/>
          <a:p>
            <a:pPr algn="just"/>
            <a:r>
              <a:rPr lang="en-US" sz="2200" dirty="0" smtClean="0">
                <a:latin typeface="Times New Roman" pitchFamily="18" charset="0"/>
                <a:cs typeface="Times New Roman" pitchFamily="18" charset="0"/>
              </a:rPr>
              <a:t>As guava tree respond well to canopy modification with respect to vegetative and reproductive growth therefore, modification of canopy through pruning and use of certain growth regulators in high density orchards may be steps to enhance the production efficiency. </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Guava has a higher proportion of “shade” to “sun” leaves and their leaves are found photo synthetically in inactive under deeper shade and act as unproductive sink </a:t>
            </a:r>
            <a:endParaRPr lang="en-US" sz="2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819150"/>
            <a:ext cx="6477000" cy="3581400"/>
          </a:xfrm>
        </p:spPr>
        <p:txBody>
          <a:bodyPr/>
          <a:lstStyle/>
          <a:p>
            <a:pPr algn="just"/>
            <a:r>
              <a:rPr lang="en-US" sz="2200" dirty="0" smtClean="0">
                <a:latin typeface="Times New Roman" pitchFamily="18" charset="0"/>
                <a:cs typeface="Times New Roman" pitchFamily="18" charset="0"/>
              </a:rPr>
              <a:t>Therefore, vegetative growth, fruit yield and quality are functions of light interception and translocation of light energy into chemical energy. </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Quality fruit is function of absorption of light and light is directly proportional to the yield of fruit trees interception was more in guava trees planted, at wider spacing and decrease significantly with the depth of the canopies inspective of the planting densities.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047750"/>
            <a:ext cx="6553200" cy="2743200"/>
          </a:xfrm>
        </p:spPr>
        <p:txBody>
          <a:bodyPr/>
          <a:lstStyle/>
          <a:p>
            <a:pPr algn="just"/>
            <a:r>
              <a:rPr lang="en-US" sz="2200" dirty="0" smtClean="0">
                <a:latin typeface="Times New Roman" pitchFamily="18" charset="0"/>
                <a:cs typeface="Times New Roman" pitchFamily="18" charset="0"/>
              </a:rPr>
              <a:t>It is observed that fruit yield and quality of guava fruits decreased with poor light interception at higher planting densities. </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Therefore, management of canopy under high density planting as must for proper light penetration.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90550"/>
            <a:ext cx="6699120" cy="3962400"/>
          </a:xfrm>
        </p:spPr>
        <p:txBody>
          <a:bodyPr/>
          <a:lstStyle/>
          <a:p>
            <a:pPr algn="just"/>
            <a:r>
              <a:rPr lang="en-US" sz="2200" dirty="0" smtClean="0">
                <a:latin typeface="Times New Roman" pitchFamily="18" charset="0"/>
                <a:cs typeface="Times New Roman" pitchFamily="18" charset="0"/>
              </a:rPr>
              <a:t>Now, pruning has emerged as a commercial and alternative method for regulating the crop in guava.</a:t>
            </a:r>
          </a:p>
          <a:p>
            <a:pPr algn="just"/>
            <a:r>
              <a:rPr lang="en-US" sz="2200" dirty="0" smtClean="0">
                <a:latin typeface="Times New Roman" pitchFamily="18" charset="0"/>
                <a:cs typeface="Times New Roman" pitchFamily="18" charset="0"/>
              </a:rPr>
              <a:t> Thus, the pruning may be helpful in reducing the tree size and improving the fruit quality as well. </a:t>
            </a:r>
          </a:p>
          <a:p>
            <a:pPr algn="just"/>
            <a:r>
              <a:rPr lang="en-US" sz="2200" dirty="0" smtClean="0">
                <a:latin typeface="Times New Roman" pitchFamily="18" charset="0"/>
                <a:cs typeface="Times New Roman" pitchFamily="18" charset="0"/>
              </a:rPr>
              <a:t>This gives an opportunity to increase the number of trees per unit area and subsequently the higher yield.</a:t>
            </a:r>
          </a:p>
          <a:p>
            <a:pPr algn="just"/>
            <a:r>
              <a:rPr lang="en-US" sz="2200" dirty="0" smtClean="0">
                <a:latin typeface="Times New Roman" pitchFamily="18" charset="0"/>
                <a:cs typeface="Times New Roman" pitchFamily="18" charset="0"/>
              </a:rPr>
              <a:t> Untrained or Untrained guava trees become huge and unmanageable even after 3-4 years of planting. </a:t>
            </a:r>
          </a:p>
          <a:p>
            <a:pPr algn="just"/>
            <a:r>
              <a:rPr lang="en-US" sz="2200" dirty="0" smtClean="0">
                <a:latin typeface="Times New Roman" pitchFamily="18" charset="0"/>
                <a:cs typeface="Times New Roman" pitchFamily="18" charset="0"/>
              </a:rPr>
              <a:t>The bearing area is reduced and the interior of the plant becomes entirely devoid of fruiting. </a:t>
            </a:r>
            <a:endParaRPr lang="en-US" sz="2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742950"/>
            <a:ext cx="6553200" cy="3733800"/>
          </a:xfrm>
        </p:spPr>
        <p:txBody>
          <a:bodyPr/>
          <a:lstStyle/>
          <a:p>
            <a:pPr algn="just"/>
            <a:r>
              <a:rPr lang="en-US" sz="2200" dirty="0" smtClean="0">
                <a:latin typeface="Times New Roman" pitchFamily="18" charset="0"/>
                <a:cs typeface="Times New Roman" pitchFamily="18" charset="0"/>
              </a:rPr>
              <a:t>Trees are pruned to increase the yield of quality fruits by removing the crowded and  crises- crossed branches.</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 Training and pruning begins at an early stage of plant growth to develop single trunk trees with well spaced scaffold branches to from the strong frame work. </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Apical growth is to be controlled within the first year of planting for better canopy architecture.</a:t>
            </a:r>
            <a:endParaRPr lang="en-US" sz="2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09550"/>
            <a:ext cx="6629400" cy="4648200"/>
          </a:xfrm>
        </p:spPr>
        <p:txBody>
          <a:bodyPr/>
          <a:lstStyle/>
          <a:p>
            <a:pPr algn="just"/>
            <a:r>
              <a:rPr lang="en-US" sz="2100" dirty="0" smtClean="0">
                <a:latin typeface="Times New Roman" pitchFamily="18" charset="0"/>
                <a:cs typeface="Times New Roman" pitchFamily="18" charset="0"/>
              </a:rPr>
              <a:t>Trees are topped to a uniform height of 60-75 cm from the ground. As a result, new shoots emerge.</a:t>
            </a:r>
          </a:p>
          <a:p>
            <a:pPr algn="just">
              <a:buNone/>
            </a:pPr>
            <a:endParaRPr lang="en-US" sz="2100" dirty="0" smtClean="0">
              <a:latin typeface="Times New Roman" pitchFamily="18" charset="0"/>
              <a:cs typeface="Times New Roman" pitchFamily="18" charset="0"/>
            </a:endParaRPr>
          </a:p>
          <a:p>
            <a:pPr algn="just"/>
            <a:r>
              <a:rPr lang="en-US" sz="2100" dirty="0" smtClean="0">
                <a:latin typeface="Times New Roman" pitchFamily="18" charset="0"/>
                <a:cs typeface="Times New Roman" pitchFamily="18" charset="0"/>
              </a:rPr>
              <a:t>About 3 to 4 equally spaced shoots are retained around the stem to form the main scaffold limbs of the tree.</a:t>
            </a:r>
          </a:p>
          <a:p>
            <a:pPr algn="just"/>
            <a:endParaRPr lang="en-US" sz="2100" dirty="0" smtClean="0">
              <a:latin typeface="Times New Roman" pitchFamily="18" charset="0"/>
              <a:cs typeface="Times New Roman" pitchFamily="18" charset="0"/>
            </a:endParaRPr>
          </a:p>
          <a:p>
            <a:pPr algn="just"/>
            <a:r>
              <a:rPr lang="en-US" sz="2100" dirty="0" smtClean="0">
                <a:latin typeface="Times New Roman" pitchFamily="18" charset="0"/>
                <a:cs typeface="Times New Roman" pitchFamily="18" charset="0"/>
              </a:rPr>
              <a:t>These shoots are retained the stem to from the topping until they attain a length of about 40-50 cm. </a:t>
            </a:r>
          </a:p>
          <a:p>
            <a:pPr algn="just"/>
            <a:endParaRPr lang="en-US" sz="2100" dirty="0" smtClean="0">
              <a:latin typeface="Times New Roman" pitchFamily="18" charset="0"/>
              <a:cs typeface="Times New Roman" pitchFamily="18" charset="0"/>
            </a:endParaRPr>
          </a:p>
          <a:p>
            <a:pPr algn="just"/>
            <a:r>
              <a:rPr lang="en-US" sz="2100" dirty="0" smtClean="0">
                <a:latin typeface="Times New Roman" pitchFamily="18" charset="0"/>
                <a:cs typeface="Times New Roman" pitchFamily="18" charset="0"/>
              </a:rPr>
              <a:t>The selected shoots are further pruned to 50 per cent of their length for inducing multiple shoots form the buds below the cut ends and again emerged new shoots. </a:t>
            </a:r>
          </a:p>
          <a:p>
            <a:pPr algn="just"/>
            <a:endParaRPr lang="en-US" sz="21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285750"/>
            <a:ext cx="6553200" cy="4648200"/>
          </a:xfrm>
        </p:spPr>
        <p:txBody>
          <a:bodyPr/>
          <a:lstStyle/>
          <a:p>
            <a:pPr algn="just"/>
            <a:r>
              <a:rPr lang="en-US" sz="2100" dirty="0" smtClean="0">
                <a:latin typeface="Times New Roman" pitchFamily="18" charset="0"/>
                <a:cs typeface="Times New Roman" pitchFamily="18" charset="0"/>
              </a:rPr>
              <a:t>All the plants are confined to a hedge and May-June of every year. </a:t>
            </a:r>
          </a:p>
          <a:p>
            <a:pPr algn="just"/>
            <a:r>
              <a:rPr lang="en-US" sz="2100" dirty="0" smtClean="0">
                <a:latin typeface="Times New Roman" pitchFamily="18" charset="0"/>
                <a:cs typeface="Times New Roman" pitchFamily="18" charset="0"/>
              </a:rPr>
              <a:t>Pruning in canopy management of Guava Tree pruning is an annual practice on Guava farms in India and is carried out to: </a:t>
            </a:r>
          </a:p>
          <a:p>
            <a:pPr algn="just"/>
            <a:r>
              <a:rPr lang="en-US" sz="2000" dirty="0" smtClean="0">
                <a:latin typeface="Times New Roman" pitchFamily="18" charset="0"/>
                <a:cs typeface="Times New Roman" pitchFamily="18" charset="0"/>
              </a:rPr>
              <a:t>Manage plant canopy and better plant architecture. </a:t>
            </a:r>
          </a:p>
          <a:p>
            <a:pPr algn="just"/>
            <a:r>
              <a:rPr lang="en-US" sz="2000" dirty="0" smtClean="0">
                <a:latin typeface="Times New Roman" pitchFamily="18" charset="0"/>
                <a:cs typeface="Times New Roman" pitchFamily="18" charset="0"/>
              </a:rPr>
              <a:t>•Direct or control plant growth, to obtain the desired tree canopy. </a:t>
            </a:r>
          </a:p>
          <a:p>
            <a:pPr algn="just"/>
            <a:r>
              <a:rPr lang="en-US" sz="2000" dirty="0" smtClean="0">
                <a:latin typeface="Times New Roman" pitchFamily="18" charset="0"/>
                <a:cs typeface="Times New Roman" pitchFamily="18" charset="0"/>
              </a:rPr>
              <a:t>•Encourage flower and fruit production to maximize production of high-quality fruit per unit area. </a:t>
            </a:r>
          </a:p>
          <a:p>
            <a:pPr algn="just"/>
            <a:r>
              <a:rPr lang="en-US" sz="2000" dirty="0" smtClean="0">
                <a:latin typeface="Times New Roman" pitchFamily="18" charset="0"/>
                <a:cs typeface="Times New Roman" pitchFamily="18" charset="0"/>
              </a:rPr>
              <a:t>Optimize sunlight utilization and air movement in the tree. It is essential for obtaining optimal yield and high fruit quality. </a:t>
            </a:r>
            <a:endParaRPr lang="en-US"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Theme5">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Noto Sans CJK SC Regular"/>
        <a:cs typeface="Noto Sans CJK SC Regular"/>
      </a:majorFont>
      <a:minorFont>
        <a:latin typeface="Arial"/>
        <a:ea typeface="Noto Sans CJK SC Regular"/>
        <a:cs typeface="Noto Sans CJK SC Regula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1068</TotalTime>
  <Words>735</Words>
  <Application>Microsoft Office PowerPoint</Application>
  <PresentationFormat>On-screen Show (16:9)</PresentationFormat>
  <Paragraphs>55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Theme5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Sagar</dc:creator>
  <cp:lastModifiedBy>Ramalaxmi</cp:lastModifiedBy>
  <cp:revision>80</cp:revision>
  <dcterms:created xsi:type="dcterms:W3CDTF">2006-08-16T00:00:00Z</dcterms:created>
  <dcterms:modified xsi:type="dcterms:W3CDTF">2021-01-22T06:27:34Z</dcterms:modified>
</cp:coreProperties>
</file>