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0" r:id="rId2"/>
    <p:sldId id="292" r:id="rId3"/>
    <p:sldId id="293" r:id="rId4"/>
    <p:sldId id="294" r:id="rId5"/>
    <p:sldId id="295" r:id="rId6"/>
    <p:sldId id="324" r:id="rId7"/>
    <p:sldId id="325" r:id="rId8"/>
    <p:sldId id="326" r:id="rId9"/>
    <p:sldId id="327" r:id="rId10"/>
    <p:sldId id="328" r:id="rId11"/>
    <p:sldId id="32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nkar Gaikwad" initials="DG"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656" y="-58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C9885-973F-4B80-A5A9-6517584C9FF1}" type="datetimeFigureOut">
              <a:rPr lang="en-US" smtClean="0"/>
              <a:pPr/>
              <a:t>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C552A-FFEB-40C1-9E0B-0A57CC7A60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360" y="841411"/>
            <a:ext cx="6857280" cy="1790828"/>
          </a:xfrm>
        </p:spPr>
        <p:txBody>
          <a:bodyPr anchor="b"/>
          <a:lstStyle>
            <a:lvl1pPr algn="ctr">
              <a:defRPr sz="5400"/>
            </a:lvl1pPr>
          </a:lstStyle>
          <a:p>
            <a:r>
              <a:rPr lang="en-US" smtClean="0"/>
              <a:t>Click to edit Master title style</a:t>
            </a:r>
            <a:endParaRPr lang="en-IN"/>
          </a:p>
        </p:txBody>
      </p:sp>
      <p:sp>
        <p:nvSpPr>
          <p:cNvPr id="3" name="Subtitle 2"/>
          <p:cNvSpPr>
            <a:spLocks noGrp="1"/>
          </p:cNvSpPr>
          <p:nvPr>
            <p:ph type="subTitle" idx="1"/>
          </p:nvPr>
        </p:nvSpPr>
        <p:spPr>
          <a:xfrm>
            <a:off x="1143360" y="2701365"/>
            <a:ext cx="6857280" cy="1242131"/>
          </a:xfrm>
        </p:spPr>
        <p:txBody>
          <a:bodyPr/>
          <a:lstStyle>
            <a:lvl1pPr marL="0" indent="0" algn="ctr">
              <a:buNone/>
              <a:defRPr sz="2200"/>
            </a:lvl1pPr>
            <a:lvl2pPr marL="414726" indent="0" algn="ctr">
              <a:buNone/>
              <a:defRPr sz="1800"/>
            </a:lvl2pPr>
            <a:lvl3pPr marL="829452" indent="0" algn="ctr">
              <a:buNone/>
              <a:defRPr sz="1600"/>
            </a:lvl3pPr>
            <a:lvl4pPr marL="1244178" indent="0" algn="ctr">
              <a:buNone/>
              <a:defRPr sz="1500"/>
            </a:lvl4pPr>
            <a:lvl5pPr marL="1658904" indent="0" algn="ctr">
              <a:buNone/>
              <a:defRPr sz="1500"/>
            </a:lvl5pPr>
            <a:lvl6pPr marL="2073631" indent="0" algn="ctr">
              <a:buNone/>
              <a:defRPr sz="1500"/>
            </a:lvl6pPr>
            <a:lvl7pPr marL="2488357" indent="0" algn="ctr">
              <a:buNone/>
              <a:defRPr sz="1500"/>
            </a:lvl7pPr>
            <a:lvl8pPr marL="2903083" indent="0" algn="ctr">
              <a:buNone/>
              <a:defRPr sz="1500"/>
            </a:lvl8pPr>
            <a:lvl9pPr marL="3317809" indent="0" algn="ctr">
              <a:buNone/>
              <a:defRPr sz="1500"/>
            </a:lvl9pPr>
          </a:lstStyle>
          <a:p>
            <a:r>
              <a:rPr lang="en-US" smtClean="0"/>
              <a:t>Click to edit Master subtitle style</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05222"/>
            <a:ext cx="2054880" cy="397805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6480" y="205222"/>
            <a:ext cx="6030720" cy="39780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521" y="1282096"/>
            <a:ext cx="7886880" cy="2139704"/>
          </a:xfrm>
        </p:spPr>
        <p:txBody>
          <a:bodyPr anchor="b"/>
          <a:lstStyle>
            <a:lvl1pPr>
              <a:defRPr sz="5400"/>
            </a:lvl1pPr>
          </a:lstStyle>
          <a:p>
            <a:r>
              <a:rPr lang="en-US" smtClean="0"/>
              <a:t>Click to edit Master title style</a:t>
            </a:r>
            <a:endParaRPr lang="en-IN"/>
          </a:p>
        </p:txBody>
      </p:sp>
      <p:sp>
        <p:nvSpPr>
          <p:cNvPr id="3" name="Text Placeholder 2"/>
          <p:cNvSpPr>
            <a:spLocks noGrp="1"/>
          </p:cNvSpPr>
          <p:nvPr>
            <p:ph type="body" idx="1"/>
          </p:nvPr>
        </p:nvSpPr>
        <p:spPr>
          <a:xfrm>
            <a:off x="623521" y="3442323"/>
            <a:ext cx="7886880" cy="1124398"/>
          </a:xfrm>
        </p:spPr>
        <p:txBody>
          <a:bodyPr/>
          <a:lstStyle>
            <a:lvl1pPr marL="0" indent="0">
              <a:buNone/>
              <a:defRPr sz="2200"/>
            </a:lvl1pPr>
            <a:lvl2pPr marL="414726" indent="0">
              <a:buNone/>
              <a:defRPr sz="1800"/>
            </a:lvl2pPr>
            <a:lvl3pPr marL="829452" indent="0">
              <a:buNone/>
              <a:defRPr sz="1600"/>
            </a:lvl3pPr>
            <a:lvl4pPr marL="1244178" indent="0">
              <a:buNone/>
              <a:defRPr sz="1500"/>
            </a:lvl4pPr>
            <a:lvl5pPr marL="1658904" indent="0">
              <a:buNone/>
              <a:defRPr sz="1500"/>
            </a:lvl5pPr>
            <a:lvl6pPr marL="2073631" indent="0">
              <a:buNone/>
              <a:defRPr sz="1500"/>
            </a:lvl6pPr>
            <a:lvl7pPr marL="2488357" indent="0">
              <a:buNone/>
              <a:defRPr sz="1500"/>
            </a:lvl7pPr>
            <a:lvl8pPr marL="2903083" indent="0">
              <a:buNone/>
              <a:defRPr sz="1500"/>
            </a:lvl8pPr>
            <a:lvl9pPr marL="3317809" indent="0">
              <a:buNone/>
              <a:defRPr sz="15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6480" y="1203247"/>
            <a:ext cx="4042080" cy="29800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36800" y="1203247"/>
            <a:ext cx="4043520" cy="29800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281" y="274349"/>
            <a:ext cx="7886880" cy="993704"/>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280" y="1260493"/>
            <a:ext cx="3869280" cy="617825"/>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629280" y="1878318"/>
            <a:ext cx="3869280" cy="2764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600" y="1260493"/>
            <a:ext cx="3886560" cy="617825"/>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29600" y="1878318"/>
            <a:ext cx="3886560" cy="2764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8" name="Rectangle 5"/>
          <p:cNvSpPr>
            <a:spLocks noGrp="1" noChangeArrowheads="1"/>
          </p:cNvSpPr>
          <p:nvPr>
            <p:ph type="ftr" idx="11"/>
          </p:nvPr>
        </p:nvSpPr>
        <p:spPr>
          <a:ln/>
        </p:spPr>
        <p:txBody>
          <a:bodyPr/>
          <a:lstStyle>
            <a:lvl1pPr>
              <a:defRPr/>
            </a:lvl1pPr>
          </a:lstStyle>
          <a:p>
            <a:endParaRPr lang="en-US"/>
          </a:p>
        </p:txBody>
      </p:sp>
      <p:sp>
        <p:nvSpPr>
          <p:cNvPr id="9"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4" name="Rectangle 5"/>
          <p:cNvSpPr>
            <a:spLocks noGrp="1" noChangeArrowheads="1"/>
          </p:cNvSpPr>
          <p:nvPr>
            <p:ph type="ftr" idx="11"/>
          </p:nvPr>
        </p:nvSpPr>
        <p:spPr>
          <a:ln/>
        </p:spPr>
        <p:txBody>
          <a:bodyPr/>
          <a:lstStyle>
            <a:lvl1pPr>
              <a:defRPr/>
            </a:lvl1pPr>
          </a:lstStyle>
          <a:p>
            <a:endParaRPr lang="en-US"/>
          </a:p>
        </p:txBody>
      </p:sp>
      <p:sp>
        <p:nvSpPr>
          <p:cNvPr id="5"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3" name="Rectangle 5"/>
          <p:cNvSpPr>
            <a:spLocks noGrp="1" noChangeArrowheads="1"/>
          </p:cNvSpPr>
          <p:nvPr>
            <p:ph type="ftr" idx="11"/>
          </p:nvPr>
        </p:nvSpPr>
        <p:spPr>
          <a:ln/>
        </p:spPr>
        <p:txBody>
          <a:bodyPr/>
          <a:lstStyle>
            <a:lvl1pPr>
              <a:defRPr/>
            </a:lvl1pPr>
          </a:lstStyle>
          <a:p>
            <a:endParaRPr lang="en-US"/>
          </a:p>
        </p:txBody>
      </p:sp>
      <p:sp>
        <p:nvSpPr>
          <p:cNvPr id="4"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80" y="342396"/>
            <a:ext cx="2949120" cy="1201086"/>
          </a:xfrm>
        </p:spPr>
        <p:txBody>
          <a:bodyPr anchor="b"/>
          <a:lstStyle>
            <a:lvl1pPr>
              <a:defRPr sz="2900"/>
            </a:lvl1pPr>
          </a:lstStyle>
          <a:p>
            <a:r>
              <a:rPr lang="en-US" smtClean="0"/>
              <a:t>Click to edit Master title style</a:t>
            </a:r>
            <a:endParaRPr lang="en-IN"/>
          </a:p>
        </p:txBody>
      </p:sp>
      <p:sp>
        <p:nvSpPr>
          <p:cNvPr id="3" name="Content Placeholder 2"/>
          <p:cNvSpPr>
            <a:spLocks noGrp="1"/>
          </p:cNvSpPr>
          <p:nvPr>
            <p:ph idx="1"/>
          </p:nvPr>
        </p:nvSpPr>
        <p:spPr>
          <a:xfrm>
            <a:off x="3888000" y="740959"/>
            <a:ext cx="4628160" cy="365510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280" y="1543483"/>
            <a:ext cx="2949120" cy="2857980"/>
          </a:xfrm>
        </p:spPr>
        <p:txBody>
          <a:bodyPr/>
          <a:lstStyle>
            <a:lvl1pPr marL="0" indent="0">
              <a:buNone/>
              <a:defRPr sz="1500"/>
            </a:lvl1pPr>
            <a:lvl2pPr marL="414726" indent="0">
              <a:buNone/>
              <a:defRPr sz="1300"/>
            </a:lvl2pPr>
            <a:lvl3pPr marL="829452" indent="0">
              <a:buNone/>
              <a:defRPr sz="1100"/>
            </a:lvl3pPr>
            <a:lvl4pPr marL="1244178" indent="0">
              <a:buNone/>
              <a:defRPr sz="900"/>
            </a:lvl4pPr>
            <a:lvl5pPr marL="1658904" indent="0">
              <a:buNone/>
              <a:defRPr sz="900"/>
            </a:lvl5pPr>
            <a:lvl6pPr marL="2073631" indent="0">
              <a:buNone/>
              <a:defRPr sz="900"/>
            </a:lvl6pPr>
            <a:lvl7pPr marL="2488357" indent="0">
              <a:buNone/>
              <a:defRPr sz="900"/>
            </a:lvl7pPr>
            <a:lvl8pPr marL="2903083" indent="0">
              <a:buNone/>
              <a:defRPr sz="900"/>
            </a:lvl8pPr>
            <a:lvl9pPr marL="3317809"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80" y="342396"/>
            <a:ext cx="2949120" cy="1201086"/>
          </a:xfrm>
        </p:spPr>
        <p:txBody>
          <a:bodyPr anchor="b"/>
          <a:lstStyle>
            <a:lvl1pPr>
              <a:defRPr sz="2900"/>
            </a:lvl1pPr>
          </a:lstStyle>
          <a:p>
            <a:r>
              <a:rPr lang="en-US" smtClean="0"/>
              <a:t>Click to edit Master title style</a:t>
            </a:r>
            <a:endParaRPr lang="en-IN"/>
          </a:p>
        </p:txBody>
      </p:sp>
      <p:sp>
        <p:nvSpPr>
          <p:cNvPr id="3" name="Picture Placeholder 2"/>
          <p:cNvSpPr>
            <a:spLocks noGrp="1"/>
          </p:cNvSpPr>
          <p:nvPr>
            <p:ph type="pic" idx="1"/>
          </p:nvPr>
        </p:nvSpPr>
        <p:spPr>
          <a:xfrm>
            <a:off x="3888000" y="740959"/>
            <a:ext cx="4628160" cy="3655104"/>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smtClean="0"/>
              <a:t>Click icon to add picture</a:t>
            </a:r>
            <a:endParaRPr lang="en-IN" noProof="0" smtClean="0"/>
          </a:p>
        </p:txBody>
      </p:sp>
      <p:sp>
        <p:nvSpPr>
          <p:cNvPr id="4" name="Text Placeholder 3"/>
          <p:cNvSpPr>
            <a:spLocks noGrp="1"/>
          </p:cNvSpPr>
          <p:nvPr>
            <p:ph type="body" sz="half" idx="2"/>
          </p:nvPr>
        </p:nvSpPr>
        <p:spPr>
          <a:xfrm>
            <a:off x="629280" y="1543483"/>
            <a:ext cx="2949120" cy="2857980"/>
          </a:xfrm>
        </p:spPr>
        <p:txBody>
          <a:bodyPr/>
          <a:lstStyle>
            <a:lvl1pPr marL="0" indent="0">
              <a:buNone/>
              <a:defRPr sz="1500"/>
            </a:lvl1pPr>
            <a:lvl2pPr marL="414726" indent="0">
              <a:buNone/>
              <a:defRPr sz="1300"/>
            </a:lvl2pPr>
            <a:lvl3pPr marL="829452" indent="0">
              <a:buNone/>
              <a:defRPr sz="1100"/>
            </a:lvl3pPr>
            <a:lvl4pPr marL="1244178" indent="0">
              <a:buNone/>
              <a:defRPr sz="900"/>
            </a:lvl4pPr>
            <a:lvl5pPr marL="1658904" indent="0">
              <a:buNone/>
              <a:defRPr sz="900"/>
            </a:lvl5pPr>
            <a:lvl6pPr marL="2073631" indent="0">
              <a:buNone/>
              <a:defRPr sz="900"/>
            </a:lvl6pPr>
            <a:lvl7pPr marL="2488357" indent="0">
              <a:buNone/>
              <a:defRPr sz="900"/>
            </a:lvl7pPr>
            <a:lvl8pPr marL="2903083" indent="0">
              <a:buNone/>
              <a:defRPr sz="900"/>
            </a:lvl8pPr>
            <a:lvl9pPr marL="3317809"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1/3/2021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177121" y="20523"/>
            <a:ext cx="8894880" cy="5143500"/>
          </a:xfrm>
          <a:prstGeom prst="rect">
            <a:avLst/>
          </a:prstGeom>
          <a:noFill/>
          <a:ln w="9525">
            <a:noFill/>
            <a:round/>
            <a:headEnd/>
            <a:tailEnd/>
          </a:ln>
        </p:spPr>
      </p:pic>
      <p:sp>
        <p:nvSpPr>
          <p:cNvPr id="1027" name="Rectangle 2"/>
          <p:cNvSpPr>
            <a:spLocks noGrp="1" noChangeArrowheads="1"/>
          </p:cNvSpPr>
          <p:nvPr>
            <p:ph type="title"/>
          </p:nvPr>
        </p:nvSpPr>
        <p:spPr bwMode="auto">
          <a:xfrm>
            <a:off x="456480" y="205222"/>
            <a:ext cx="8223840" cy="8554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6480" y="1203247"/>
            <a:ext cx="8223840" cy="2980034"/>
          </a:xfrm>
          <a:prstGeom prst="rect">
            <a:avLst/>
          </a:prstGeom>
          <a:noFill/>
          <a:ln w="9525">
            <a:noFill/>
            <a:round/>
            <a:headEnd/>
            <a:tailEnd/>
          </a:ln>
        </p:spPr>
        <p:txBody>
          <a:bodyPr vert="horz" wrap="square" lIns="0" tIns="25798"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3127680" y="4685532"/>
            <a:ext cx="2894400" cy="3510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anose="02020603050405020304" pitchFamily="18" charset="0"/>
                <a:ea typeface="DejaVu Sans" charset="0"/>
                <a:cs typeface="DejaVu Sans" charset="0"/>
              </a:defRPr>
            </a:lvl1pPr>
          </a:lstStyle>
          <a:p>
            <a:fld id="{1D8BD707-D9CF-40AE-B4C6-C98DA3205C09}" type="datetimeFigureOut">
              <a:rPr lang="en-US" smtClean="0"/>
              <a:pPr/>
              <a:t>1/3/2021</a:t>
            </a:fld>
            <a:endParaRPr lang="en-US"/>
          </a:p>
        </p:txBody>
      </p:sp>
      <p:sp>
        <p:nvSpPr>
          <p:cNvPr id="1029" name="Rectangle 5"/>
          <p:cNvSpPr>
            <a:spLocks noGrp="1" noChangeArrowheads="1"/>
          </p:cNvSpPr>
          <p:nvPr>
            <p:ph type="ftr"/>
          </p:nvPr>
        </p:nvSpPr>
        <p:spPr bwMode="auto">
          <a:xfrm>
            <a:off x="6556321" y="4685532"/>
            <a:ext cx="2894400" cy="3510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anose="02020603050405020304" pitchFamily="18" charset="0"/>
                <a:ea typeface="DejaVu Sans" charset="0"/>
                <a:cs typeface="DejaVu Sans" charset="0"/>
              </a:defRPr>
            </a:lvl1pPr>
          </a:lstStyle>
          <a:p>
            <a:endParaRPr lang="en-US"/>
          </a:p>
        </p:txBody>
      </p:sp>
      <p:sp>
        <p:nvSpPr>
          <p:cNvPr id="1030" name="Rectangle 6"/>
          <p:cNvSpPr>
            <a:spLocks noGrp="1" noChangeArrowheads="1"/>
          </p:cNvSpPr>
          <p:nvPr>
            <p:ph type="sldNum"/>
          </p:nvPr>
        </p:nvSpPr>
        <p:spPr bwMode="auto">
          <a:xfrm>
            <a:off x="456480" y="4685532"/>
            <a:ext cx="2125440" cy="3510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1" fontAlgn="base" hangingPunct="1">
        <a:lnSpc>
          <a:spcPct val="93000"/>
        </a:lnSpc>
        <a:spcBef>
          <a:spcPct val="0"/>
        </a:spcBef>
        <a:spcAft>
          <a:spcPct val="0"/>
        </a:spcAft>
        <a:buClr>
          <a:srgbClr val="000000"/>
        </a:buClr>
        <a:buSzPct val="100000"/>
        <a:buFont typeface="Times New Roman" pitchFamily="16" charset="0"/>
        <a:defRPr sz="4000" kern="1200">
          <a:solidFill>
            <a:srgbClr val="000000"/>
          </a:solidFill>
          <a:latin typeface="+mj-lt"/>
          <a:ea typeface="+mj-ea"/>
          <a:cs typeface="+mj-cs"/>
        </a:defRPr>
      </a:lvl1pPr>
      <a:lvl2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2pPr>
      <a:lvl3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3pPr>
      <a:lvl4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4pPr>
      <a:lvl5pPr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panose="020B0604020202020204" pitchFamily="34" charset="0"/>
          <a:ea typeface="Noto Sans CJK SC Regular" charset="0"/>
          <a:cs typeface="Noto Sans CJK SC Regular" charset="0"/>
        </a:defRPr>
      </a:lvl5pPr>
      <a:lvl6pPr marL="2280994"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6pPr>
      <a:lvl7pPr marL="2695720"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7pPr>
      <a:lvl8pPr marL="3110446"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8pPr>
      <a:lvl9pPr marL="3525172" indent="-207363" algn="ctr" defTabSz="407526" rtl="0" eaLnBrk="1" fontAlgn="base" hangingPunct="1">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ea typeface="Noto Sans CJK SC Regular" charset="0"/>
          <a:cs typeface="Noto Sans CJK SC Regular" charset="0"/>
        </a:defRPr>
      </a:lvl9pPr>
    </p:titleStyle>
    <p:bodyStyle>
      <a:lvl1pPr marL="311045" indent="-311045" algn="l" defTabSz="407526" rtl="0" eaLnBrk="1" fontAlgn="base" hangingPunct="1">
        <a:lnSpc>
          <a:spcPct val="93000"/>
        </a:lnSpc>
        <a:spcBef>
          <a:spcPts val="1293"/>
        </a:spcBef>
        <a:spcAft>
          <a:spcPct val="0"/>
        </a:spcAft>
        <a:buClr>
          <a:srgbClr val="000000"/>
        </a:buClr>
        <a:buSzPct val="100000"/>
        <a:buFont typeface="Times New Roman" pitchFamily="16" charset="0"/>
        <a:buChar char="•"/>
        <a:defRPr sz="2900" kern="1200">
          <a:solidFill>
            <a:srgbClr val="000000"/>
          </a:solidFill>
          <a:latin typeface="+mn-lt"/>
          <a:ea typeface="+mn-ea"/>
          <a:cs typeface="+mn-cs"/>
        </a:defRPr>
      </a:lvl1pPr>
      <a:lvl2pPr marL="673930" indent="-259204" algn="l" defTabSz="407526" rtl="0" eaLnBrk="1" fontAlgn="base" hangingPunct="1">
        <a:lnSpc>
          <a:spcPct val="93000"/>
        </a:lnSpc>
        <a:spcBef>
          <a:spcPts val="1032"/>
        </a:spcBef>
        <a:spcAft>
          <a:spcPct val="0"/>
        </a:spcAft>
        <a:buClr>
          <a:srgbClr val="000000"/>
        </a:buClr>
        <a:buSzPct val="100000"/>
        <a:buFont typeface="Times New Roman" pitchFamily="16" charset="0"/>
        <a:buChar char="–"/>
        <a:defRPr sz="2500" kern="1200">
          <a:solidFill>
            <a:srgbClr val="000000"/>
          </a:solidFill>
          <a:latin typeface="+mn-lt"/>
          <a:ea typeface="+mn-ea"/>
          <a:cs typeface="+mn-cs"/>
        </a:defRPr>
      </a:lvl2pPr>
      <a:lvl3pPr marL="1036815" indent="-207363" algn="l" defTabSz="407526" rtl="0" eaLnBrk="1" fontAlgn="base" hangingPunct="1">
        <a:lnSpc>
          <a:spcPct val="93000"/>
        </a:lnSpc>
        <a:spcBef>
          <a:spcPts val="771"/>
        </a:spcBef>
        <a:spcAft>
          <a:spcPct val="0"/>
        </a:spcAft>
        <a:buClr>
          <a:srgbClr val="000000"/>
        </a:buClr>
        <a:buSzPct val="100000"/>
        <a:buFont typeface="Times New Roman" pitchFamily="16" charset="0"/>
        <a:buChar char="•"/>
        <a:defRPr sz="2200" kern="1200">
          <a:solidFill>
            <a:srgbClr val="000000"/>
          </a:solidFill>
          <a:latin typeface="+mn-lt"/>
          <a:ea typeface="+mn-ea"/>
          <a:cs typeface="+mn-cs"/>
        </a:defRPr>
      </a:lvl3pPr>
      <a:lvl4pPr marL="1451541" indent="-207363" algn="l" defTabSz="407526" rtl="0" eaLnBrk="1" fontAlgn="base" hangingPunct="1">
        <a:lnSpc>
          <a:spcPct val="93000"/>
        </a:lnSpc>
        <a:spcBef>
          <a:spcPts val="522"/>
        </a:spcBef>
        <a:spcAft>
          <a:spcPct val="0"/>
        </a:spcAft>
        <a:buClr>
          <a:srgbClr val="000000"/>
        </a:buClr>
        <a:buSzPct val="100000"/>
        <a:buFont typeface="Times New Roman" pitchFamily="16" charset="0"/>
        <a:buChar char="–"/>
        <a:defRPr sz="1800" kern="1200">
          <a:solidFill>
            <a:srgbClr val="000000"/>
          </a:solidFill>
          <a:latin typeface="+mn-lt"/>
          <a:ea typeface="+mn-ea"/>
          <a:cs typeface="+mn-cs"/>
        </a:defRPr>
      </a:lvl4pPr>
      <a:lvl5pPr marL="1866268" indent="-207363" algn="l" defTabSz="407526" rtl="0" eaLnBrk="1" fontAlgn="base" hangingPunct="1">
        <a:lnSpc>
          <a:spcPct val="93000"/>
        </a:lnSpc>
        <a:spcBef>
          <a:spcPts val="261"/>
        </a:spcBef>
        <a:spcAft>
          <a:spcPct val="0"/>
        </a:spcAft>
        <a:buClr>
          <a:srgbClr val="000000"/>
        </a:buClr>
        <a:buSzPct val="100000"/>
        <a:buFont typeface="Times New Roman" pitchFamily="16" charset="0"/>
        <a:buChar char="»"/>
        <a:defRPr sz="1800" kern="1200">
          <a:solidFill>
            <a:srgbClr val="000000"/>
          </a:solidFill>
          <a:latin typeface="+mn-lt"/>
          <a:ea typeface="+mn-ea"/>
          <a:cs typeface="+mn-cs"/>
        </a:defRPr>
      </a:lvl5pPr>
      <a:lvl6pPr marL="2280994"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6pPr>
      <a:lvl7pPr marL="2695720"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7pPr>
      <a:lvl8pPr marL="3110446"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8pPr>
      <a:lvl9pPr marL="3525172"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09550"/>
            <a:ext cx="6928440" cy="1236450"/>
          </a:xfrm>
        </p:spPr>
        <p:txBody>
          <a:bodyPr/>
          <a:lstStyle/>
          <a:p>
            <a:r>
              <a:rPr lang="en-US" sz="3200" b="1" dirty="0" smtClean="0">
                <a:solidFill>
                  <a:srgbClr val="C00000"/>
                </a:solidFill>
                <a:latin typeface="Times New Roman" panose="02020603050405020304" pitchFamily="18" charset="0"/>
                <a:cs typeface="Times New Roman" panose="02020603050405020304" pitchFamily="18" charset="0"/>
              </a:rPr>
              <a:t/>
            </a:r>
            <a:br>
              <a:rPr lang="en-US" sz="3200" b="1" dirty="0" smtClean="0">
                <a:solidFill>
                  <a:srgbClr val="C00000"/>
                </a:solidFill>
                <a:latin typeface="Times New Roman" panose="02020603050405020304" pitchFamily="18" charset="0"/>
                <a:cs typeface="Times New Roman" panose="02020603050405020304" pitchFamily="18" charset="0"/>
              </a:rPr>
            </a:br>
            <a:r>
              <a:rPr lang="en-US" sz="3200" b="1" dirty="0" smtClean="0">
                <a:solidFill>
                  <a:srgbClr val="C00000"/>
                </a:solidFill>
                <a:latin typeface="Times New Roman" panose="02020603050405020304" pitchFamily="18" charset="0"/>
                <a:cs typeface="Times New Roman" panose="02020603050405020304" pitchFamily="18" charset="0"/>
              </a:rPr>
              <a:t>Center for Smart Agriculture</a:t>
            </a:r>
            <a:br>
              <a:rPr lang="en-US" sz="3200" b="1" dirty="0" smtClean="0">
                <a:solidFill>
                  <a:srgbClr val="C00000"/>
                </a:solidFill>
                <a:latin typeface="Times New Roman" panose="02020603050405020304" pitchFamily="18" charset="0"/>
                <a:cs typeface="Times New Roman" panose="02020603050405020304" pitchFamily="18" charset="0"/>
              </a:rPr>
            </a:br>
            <a:r>
              <a:rPr lang="en-US" sz="3200" b="1" dirty="0" smtClean="0">
                <a:latin typeface="Times New Roman" pitchFamily="18" charset="0"/>
                <a:cs typeface="Times New Roman" pitchFamily="18" charset="0"/>
              </a:rPr>
              <a:t>Protected cultivation of vegetable crops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solidFill>
                  <a:srgbClr val="C00000"/>
                </a:solidFill>
                <a:latin typeface="Times New Roman" panose="02020603050405020304" pitchFamily="18" charset="0"/>
                <a:cs typeface="Times New Roman" panose="02020603050405020304" pitchFamily="18" charset="0"/>
              </a:rPr>
              <a:t/>
            </a:r>
            <a:br>
              <a:rPr lang="en-US" sz="3200" b="1" dirty="0" smtClean="0">
                <a:solidFill>
                  <a:srgbClr val="C00000"/>
                </a:solidFill>
                <a:latin typeface="Times New Roman" panose="02020603050405020304" pitchFamily="18" charset="0"/>
                <a:cs typeface="Times New Roman" panose="02020603050405020304" pitchFamily="18" charset="0"/>
              </a:rPr>
            </a:br>
            <a:endParaRPr lang="en-US" sz="3200" dirty="0"/>
          </a:p>
        </p:txBody>
      </p:sp>
      <p:sp>
        <p:nvSpPr>
          <p:cNvPr id="3" name="Content Placeholder 2"/>
          <p:cNvSpPr>
            <a:spLocks noGrp="1"/>
          </p:cNvSpPr>
          <p:nvPr>
            <p:ph idx="1"/>
          </p:nvPr>
        </p:nvSpPr>
        <p:spPr>
          <a:xfrm>
            <a:off x="1295400" y="4000500"/>
            <a:ext cx="7461120" cy="1143000"/>
          </a:xfrm>
        </p:spPr>
        <p:txBody>
          <a:bodyPr/>
          <a:lstStyle/>
          <a:p>
            <a:pPr algn="ctr">
              <a:buNone/>
            </a:pPr>
            <a:r>
              <a:rPr lang="en-US" sz="2800" b="1" dirty="0" smtClean="0">
                <a:solidFill>
                  <a:srgbClr val="C00000"/>
                </a:solidFill>
                <a:latin typeface="Times New Roman" pitchFamily="18" charset="0"/>
                <a:cs typeface="Times New Roman" pitchFamily="18" charset="0"/>
              </a:rPr>
              <a:t>Module </a:t>
            </a:r>
            <a:r>
              <a:rPr lang="en-US" sz="2800" b="1" dirty="0" smtClean="0">
                <a:solidFill>
                  <a:srgbClr val="C00000"/>
                </a:solidFill>
                <a:latin typeface="Times New Roman" pitchFamily="18" charset="0"/>
                <a:cs typeface="Times New Roman" pitchFamily="18" charset="0"/>
              </a:rPr>
              <a:t>4: </a:t>
            </a:r>
            <a:r>
              <a:rPr lang="en-US" sz="2800" b="1" dirty="0" smtClean="0">
                <a:latin typeface="Times New Roman" pitchFamily="18" charset="0"/>
                <a:cs typeface="Times New Roman" pitchFamily="18" charset="0"/>
              </a:rPr>
              <a:t>Artificial media</a:t>
            </a:r>
            <a:endParaRPr lang="en-US" sz="2800" b="1" dirty="0" smtClean="0">
              <a:solidFill>
                <a:srgbClr val="C00000"/>
              </a:solidFill>
              <a:latin typeface="Times New Roman" pitchFamily="18" charset="0"/>
              <a:cs typeface="Times New Roman" pitchFamily="18" charset="0"/>
            </a:endParaRPr>
          </a:p>
          <a:p>
            <a:pPr algn="ctr">
              <a:buNone/>
            </a:pPr>
            <a:r>
              <a:rPr lang="en-US" sz="2800" b="1" dirty="0" smtClean="0">
                <a:solidFill>
                  <a:srgbClr val="C00000"/>
                </a:solidFill>
                <a:latin typeface="Times New Roman" pitchFamily="18" charset="0"/>
                <a:cs typeface="Times New Roman" pitchFamily="18" charset="0"/>
              </a:rPr>
              <a:t>Session </a:t>
            </a:r>
            <a:r>
              <a:rPr lang="en-US" sz="2800" b="1" dirty="0" smtClean="0">
                <a:solidFill>
                  <a:srgbClr val="C00000"/>
                </a:solidFill>
                <a:latin typeface="Times New Roman" pitchFamily="18" charset="0"/>
                <a:cs typeface="Times New Roman" pitchFamily="18" charset="0"/>
              </a:rPr>
              <a:t>10: </a:t>
            </a:r>
            <a:r>
              <a:rPr lang="en-US" sz="2800" b="1" dirty="0" smtClean="0">
                <a:latin typeface="Times New Roman" pitchFamily="18" charset="0"/>
                <a:cs typeface="Times New Roman" pitchFamily="18" charset="0"/>
              </a:rPr>
              <a:t>Pasteurization of growing media</a:t>
            </a:r>
            <a:endParaRPr lang="en-US" sz="28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124199" y="1047750"/>
            <a:ext cx="3967135" cy="28956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438150"/>
            <a:ext cx="6858000" cy="3048000"/>
          </a:xfrm>
        </p:spPr>
        <p:txBody>
          <a:bodyPr/>
          <a:lstStyle/>
          <a:p>
            <a:pPr algn="just">
              <a:buNone/>
            </a:pPr>
            <a:r>
              <a:rPr lang="en-US" sz="2800" b="1" dirty="0" smtClean="0">
                <a:latin typeface="Times New Roman" pitchFamily="18" charset="0"/>
                <a:cs typeface="Times New Roman" pitchFamily="18" charset="0"/>
              </a:rPr>
              <a:t>Pasteurization of greenhouse plant growing media:</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Greenhouse growing medium may contain harmful disease causing organisms, nematodes, insects and weed seeds, so it should be decontaminated by heat treatment or by treating with volatile chemicals like methyl bromide, chloropicrin etc.</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1" dirty="0" smtClean="0"/>
          </a:p>
          <a:p>
            <a:pPr algn="ctr">
              <a:buNone/>
            </a:pPr>
            <a:endParaRPr lang="en-US" sz="4000" b="1" dirty="0" smtClean="0"/>
          </a:p>
          <a:p>
            <a:pPr algn="ctr">
              <a:buNone/>
            </a:pPr>
            <a:r>
              <a:rPr lang="en-US" sz="4000" b="1" dirty="0" smtClean="0">
                <a:solidFill>
                  <a:schemeClr val="accent6">
                    <a:lumMod val="50000"/>
                  </a:schemeClr>
                </a:solidFill>
              </a:rPr>
              <a:t>Thank You ….</a:t>
            </a:r>
            <a:endParaRPr lang="en-US" sz="4000" b="1"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05000" y="0"/>
            <a:ext cx="6705600" cy="2980034"/>
          </a:xfrm>
        </p:spPr>
        <p:txBody>
          <a:bodyPr/>
          <a:lstStyle/>
          <a:p>
            <a:pPr algn="just"/>
            <a:r>
              <a:rPr lang="en-US" sz="2800" dirty="0" smtClean="0">
                <a:latin typeface="Times New Roman" pitchFamily="18" charset="0"/>
                <a:cs typeface="Times New Roman" pitchFamily="18" charset="0"/>
              </a:rPr>
              <a:t>Soil mixes used for greenhouse production of potted plants and cut flowers are highly modified mixtures of soil, organic and inorganic materials. </a:t>
            </a:r>
          </a:p>
          <a:p>
            <a:pPr algn="just"/>
            <a:r>
              <a:rPr lang="en-US" sz="2800" dirty="0" smtClean="0">
                <a:latin typeface="Times New Roman" pitchFamily="18" charset="0"/>
                <a:cs typeface="Times New Roman" pitchFamily="18" charset="0"/>
              </a:rPr>
              <a:t>When top soil is included as a portion of the mixture, it is generally combined with other materials to improve the water holding capacity and aeration of the potting soil.</a:t>
            </a:r>
          </a:p>
          <a:p>
            <a:pPr algn="just"/>
            <a:r>
              <a:rPr lang="en-US" sz="2800" dirty="0" smtClean="0">
                <a:latin typeface="Times New Roman" pitchFamily="18" charset="0"/>
                <a:cs typeface="Times New Roman" pitchFamily="18" charset="0"/>
              </a:rPr>
              <a:t>Many greenhouses do not use topsoil as an additive to the soil mixes, but rather use a combination of these organic and inorganic components as an artificial soil mix.  </a:t>
            </a:r>
          </a:p>
          <a:p>
            <a:pPr algn="just"/>
            <a:endParaRPr lang="en-US" sz="28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9550"/>
            <a:ext cx="6699120" cy="3973731"/>
          </a:xfrm>
        </p:spPr>
        <p:txBody>
          <a:bodyPr/>
          <a:lstStyle/>
          <a:p>
            <a:r>
              <a:rPr lang="en-US" sz="2800" dirty="0" smtClean="0">
                <a:latin typeface="Times New Roman" pitchFamily="18" charset="0"/>
                <a:cs typeface="Times New Roman" pitchFamily="18" charset="0"/>
              </a:rPr>
              <a:t>When managed properly as to watering and fertilization practices, these artificial mixes grow crops that are equal to those grown in top soil. </a:t>
            </a:r>
          </a:p>
          <a:p>
            <a:pPr algn="just">
              <a:buNone/>
            </a:pPr>
            <a:r>
              <a:rPr lang="en-US" sz="2800" b="1" dirty="0" err="1" smtClean="0">
                <a:latin typeface="Times New Roman" pitchFamily="18" charset="0"/>
                <a:cs typeface="Times New Roman" pitchFamily="18" charset="0"/>
              </a:rPr>
              <a:t>Sterilisation</a:t>
            </a:r>
            <a:r>
              <a:rPr lang="en-US" sz="2800" b="1" dirty="0" smtClean="0">
                <a:latin typeface="Times New Roman" pitchFamily="18" charset="0"/>
                <a:cs typeface="Times New Roman" pitchFamily="18" charset="0"/>
              </a:rPr>
              <a:t> of Growing Media: </a:t>
            </a:r>
            <a:r>
              <a:rPr lang="en-US" sz="2800" dirty="0" err="1" smtClean="0">
                <a:latin typeface="Times New Roman" pitchFamily="18" charset="0"/>
                <a:cs typeface="Times New Roman" pitchFamily="18" charset="0"/>
              </a:rPr>
              <a:t>Sterilisation</a:t>
            </a:r>
            <a:r>
              <a:rPr lang="en-US" sz="2800" dirty="0" smtClean="0">
                <a:latin typeface="Times New Roman" pitchFamily="18" charset="0"/>
                <a:cs typeface="Times New Roman" pitchFamily="18" charset="0"/>
              </a:rPr>
              <a:t> can be defined as the process of removal or destruction of all forms of microbial life</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61950"/>
            <a:ext cx="6705600" cy="3665834"/>
          </a:xfrm>
        </p:spPr>
        <p:txBody>
          <a:bodyPr/>
          <a:lstStyle/>
          <a:p>
            <a:pPr algn="just">
              <a:buNone/>
            </a:pPr>
            <a:r>
              <a:rPr lang="en-US" sz="2800" b="1" dirty="0" smtClean="0">
                <a:latin typeface="Times New Roman" pitchFamily="18" charset="0"/>
                <a:cs typeface="Times New Roman" pitchFamily="18" charset="0"/>
              </a:rPr>
              <a:t>Methods of Soil </a:t>
            </a:r>
            <a:r>
              <a:rPr lang="en-US" sz="2800" b="1" dirty="0" err="1" smtClean="0">
                <a:latin typeface="Times New Roman" pitchFamily="18" charset="0"/>
                <a:cs typeface="Times New Roman" pitchFamily="18" charset="0"/>
              </a:rPr>
              <a:t>Disinfestation</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variety of techniques and agents are available for soil </a:t>
            </a:r>
            <a:r>
              <a:rPr lang="en-US" sz="2800" dirty="0" err="1" smtClean="0">
                <a:latin typeface="Times New Roman" pitchFamily="18" charset="0"/>
                <a:cs typeface="Times New Roman" pitchFamily="18" charset="0"/>
              </a:rPr>
              <a:t>disinfestation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Among the variety of physical and chemical agents and techniques available, the more commonly used for soil or substrate </a:t>
            </a:r>
            <a:r>
              <a:rPr lang="en-US" sz="2800" dirty="0" err="1" smtClean="0">
                <a:latin typeface="Times New Roman" pitchFamily="18" charset="0"/>
                <a:cs typeface="Times New Roman" pitchFamily="18" charset="0"/>
              </a:rPr>
              <a:t>sterilisation</a:t>
            </a:r>
            <a:r>
              <a:rPr lang="en-US" sz="2800" dirty="0" smtClean="0">
                <a:latin typeface="Times New Roman" pitchFamily="18" charset="0"/>
                <a:cs typeface="Times New Roman" pitchFamily="18" charset="0"/>
              </a:rPr>
              <a:t> are moist heat, </a:t>
            </a:r>
            <a:r>
              <a:rPr lang="en-US" sz="2800" i="1" dirty="0" smtClean="0">
                <a:latin typeface="Times New Roman" pitchFamily="18" charset="0"/>
                <a:cs typeface="Times New Roman" pitchFamily="18" charset="0"/>
              </a:rPr>
              <a:t>i.e., </a:t>
            </a:r>
            <a:r>
              <a:rPr lang="en-US" sz="2800" dirty="0" smtClean="0">
                <a:latin typeface="Times New Roman" pitchFamily="18" charset="0"/>
                <a:cs typeface="Times New Roman" pitchFamily="18" charset="0"/>
              </a:rPr>
              <a:t>steam </a:t>
            </a:r>
            <a:r>
              <a:rPr lang="en-US" sz="2800" dirty="0" err="1" smtClean="0">
                <a:latin typeface="Times New Roman" pitchFamily="18" charset="0"/>
                <a:cs typeface="Times New Roman" pitchFamily="18" charset="0"/>
              </a:rPr>
              <a:t>sterilisation</a:t>
            </a:r>
            <a:r>
              <a:rPr lang="en-US" sz="2800" dirty="0" smtClean="0">
                <a:latin typeface="Times New Roman" pitchFamily="18" charset="0"/>
                <a:cs typeface="Times New Roman" pitchFamily="18" charset="0"/>
              </a:rPr>
              <a:t> and chemicals, </a:t>
            </a:r>
            <a:r>
              <a:rPr lang="en-US" sz="2800" i="1" dirty="0" smtClean="0">
                <a:latin typeface="Times New Roman" pitchFamily="18" charset="0"/>
                <a:cs typeface="Times New Roman" pitchFamily="18" charset="0"/>
              </a:rPr>
              <a:t>i.e., </a:t>
            </a:r>
            <a:r>
              <a:rPr lang="en-US" sz="2800" dirty="0" smtClean="0">
                <a:latin typeface="Times New Roman" pitchFamily="18" charset="0"/>
                <a:cs typeface="Times New Roman" pitchFamily="18" charset="0"/>
              </a:rPr>
              <a:t>fumigants.</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9550"/>
            <a:ext cx="6629400" cy="2980034"/>
          </a:xfrm>
        </p:spPr>
        <p:txBody>
          <a:bodyPr/>
          <a:lstStyle/>
          <a:p>
            <a:pPr algn="just">
              <a:buNone/>
            </a:pPr>
            <a:r>
              <a:rPr lang="en-US" sz="2800" b="1" dirty="0" smtClean="0">
                <a:latin typeface="Times New Roman" pitchFamily="18" charset="0"/>
                <a:cs typeface="Times New Roman" pitchFamily="18" charset="0"/>
              </a:rPr>
              <a:t>Soil fumigation: </a:t>
            </a:r>
          </a:p>
          <a:p>
            <a:pPr algn="just"/>
            <a:r>
              <a:rPr lang="en-US" sz="2800" dirty="0" smtClean="0">
                <a:latin typeface="Times New Roman" pitchFamily="18" charset="0"/>
                <a:cs typeface="Times New Roman" pitchFamily="18" charset="0"/>
              </a:rPr>
              <a:t>It is a chemical control strategy used independently or in conjunction with cultural and physical control methods to reduce populations of soil organisms.</a:t>
            </a:r>
          </a:p>
          <a:p>
            <a:pPr algn="just"/>
            <a:r>
              <a:rPr lang="en-US" sz="2800" dirty="0" smtClean="0">
                <a:latin typeface="Times New Roman" pitchFamily="18" charset="0"/>
                <a:cs typeface="Times New Roman" pitchFamily="18" charset="0"/>
              </a:rPr>
              <a:t> Soil fumigants can effectively control soil-borne organisms, such as nematodes, fungi, bacteria, insects, weed seeds, and weeds.</a:t>
            </a:r>
          </a:p>
          <a:p>
            <a:pPr algn="just"/>
            <a:r>
              <a:rPr lang="en-US" sz="2800" dirty="0" smtClean="0">
                <a:latin typeface="Times New Roman" pitchFamily="18" charset="0"/>
                <a:cs typeface="Times New Roman" pitchFamily="18" charset="0"/>
              </a:rPr>
              <a:t>Different fumigants have varying effects on the control of these pests. </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85750"/>
            <a:ext cx="6775320" cy="2980034"/>
          </a:xfrm>
        </p:spPr>
        <p:txBody>
          <a:bodyPr/>
          <a:lstStyle/>
          <a:p>
            <a:pPr algn="just"/>
            <a:r>
              <a:rPr lang="en-US" sz="2800" dirty="0" smtClean="0">
                <a:latin typeface="Times New Roman" pitchFamily="18" charset="0"/>
                <a:cs typeface="Times New Roman" pitchFamily="18" charset="0"/>
              </a:rPr>
              <a:t>Some are pest-specific, while others are broad spectrum biocides and kill most soil organisms.</a:t>
            </a:r>
          </a:p>
          <a:p>
            <a:pPr algn="just">
              <a:buNone/>
            </a:pPr>
            <a:r>
              <a:rPr lang="en-US" sz="2800" b="1" dirty="0" smtClean="0">
                <a:latin typeface="Times New Roman" pitchFamily="18" charset="0"/>
                <a:cs typeface="Times New Roman" pitchFamily="18" charset="0"/>
              </a:rPr>
              <a:t>Types of Soil Fumigants:</a:t>
            </a:r>
          </a:p>
          <a:p>
            <a:pPr algn="just"/>
            <a:r>
              <a:rPr lang="en-US" sz="2800" dirty="0" smtClean="0">
                <a:latin typeface="Times New Roman" pitchFamily="18" charset="0"/>
                <a:cs typeface="Times New Roman" pitchFamily="18" charset="0"/>
              </a:rPr>
              <a:t>Soil fumigation uses pesticide formulations that volatilize from a liquid or solid into a gas state. </a:t>
            </a:r>
          </a:p>
          <a:p>
            <a:pPr algn="just"/>
            <a:r>
              <a:rPr lang="en-US" sz="2800" dirty="0" smtClean="0">
                <a:latin typeface="Times New Roman" pitchFamily="18" charset="0"/>
                <a:cs typeface="Times New Roman" pitchFamily="18" charset="0"/>
              </a:rPr>
              <a:t>Soil fumigants are applied to the soil as liquefied gases, volatile liquids, or granules. </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85750"/>
            <a:ext cx="6699120" cy="2980034"/>
          </a:xfrm>
        </p:spPr>
        <p:txBody>
          <a:bodyPr/>
          <a:lstStyle/>
          <a:p>
            <a:pPr algn="just"/>
            <a:r>
              <a:rPr lang="en-US" sz="2800" dirty="0" smtClean="0">
                <a:latin typeface="Times New Roman" pitchFamily="18" charset="0"/>
                <a:cs typeface="Times New Roman" pitchFamily="18" charset="0"/>
              </a:rPr>
              <a:t>Due to the high volatility of these compounds, the fumigant must be incorporated into the soil during or immediately following application.</a:t>
            </a:r>
          </a:p>
          <a:p>
            <a:pPr algn="just"/>
            <a:r>
              <a:rPr lang="en-US" sz="2800" dirty="0" smtClean="0">
                <a:latin typeface="Times New Roman" pitchFamily="18" charset="0"/>
                <a:cs typeface="Times New Roman" pitchFamily="18" charset="0"/>
              </a:rPr>
              <a:t>At or shortly after application, these chemicals volatilize, allowing toxic molecules to move through the air pores in the soil. </a:t>
            </a:r>
          </a:p>
          <a:p>
            <a:pPr algn="just"/>
            <a:r>
              <a:rPr lang="en-US" sz="2800" dirty="0" smtClean="0">
                <a:latin typeface="Times New Roman" pitchFamily="18" charset="0"/>
                <a:cs typeface="Times New Roman" pitchFamily="18" charset="0"/>
              </a:rPr>
              <a:t>Soil pests are killed when they come in contact with a toxic concentration for a long enough exposure period. </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85750"/>
            <a:ext cx="6775320" cy="2980034"/>
          </a:xfrm>
        </p:spPr>
        <p:txBody>
          <a:bodyPr/>
          <a:lstStyle/>
          <a:p>
            <a:pPr algn="just"/>
            <a:r>
              <a:rPr lang="en-US" sz="2800" dirty="0" smtClean="0">
                <a:latin typeface="Times New Roman" pitchFamily="18" charset="0"/>
                <a:cs typeface="Times New Roman" pitchFamily="18" charset="0"/>
              </a:rPr>
              <a:t>For all fumigants, enough concentration and contact time with target pests are required to obtain good results.</a:t>
            </a:r>
          </a:p>
          <a:p>
            <a:pPr algn="just">
              <a:buNone/>
            </a:pPr>
            <a:r>
              <a:rPr lang="en-US" sz="2800" b="1" dirty="0" smtClean="0">
                <a:latin typeface="Times New Roman" pitchFamily="18" charset="0"/>
                <a:cs typeface="Times New Roman" pitchFamily="18" charset="0"/>
              </a:rPr>
              <a:t>Methyl Bromide:</a:t>
            </a:r>
          </a:p>
          <a:p>
            <a:pPr algn="just"/>
            <a:r>
              <a:rPr lang="en-US" sz="2800" dirty="0" smtClean="0">
                <a:latin typeface="Times New Roman" pitchFamily="18" charset="0"/>
                <a:cs typeface="Times New Roman" pitchFamily="18" charset="0"/>
              </a:rPr>
              <a:t>Methyl bromide is a broad-spectrum fumigant that controls many weeds and soil-borne insects, nematodes, fungi, and bacteria. However, it does not adequately control all species</a:t>
            </a:r>
          </a:p>
          <a:p>
            <a:pPr algn="just"/>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61950"/>
            <a:ext cx="6775320" cy="2980034"/>
          </a:xfrm>
        </p:spPr>
        <p:txBody>
          <a:bodyPr/>
          <a:lstStyle/>
          <a:p>
            <a:pPr algn="just">
              <a:buNone/>
            </a:pPr>
            <a:r>
              <a:rPr lang="en-US" sz="3200" b="1" dirty="0" smtClean="0">
                <a:latin typeface="Times New Roman" pitchFamily="18" charset="0"/>
                <a:cs typeface="Times New Roman" pitchFamily="18" charset="0"/>
              </a:rPr>
              <a:t>Methyl Bromide and Chloropicrin Mixtures:</a:t>
            </a:r>
          </a:p>
          <a:p>
            <a:pPr algn="just">
              <a:buNone/>
            </a:pPr>
            <a:r>
              <a:rPr lang="en-US" sz="3200" dirty="0" smtClean="0">
                <a:latin typeface="Times New Roman" pitchFamily="18" charset="0"/>
                <a:cs typeface="Times New Roman" pitchFamily="18" charset="0"/>
              </a:rPr>
              <a:t>Proprietary materials are available that contain both methyl bromide and chloropicrin. </a:t>
            </a:r>
          </a:p>
          <a:p>
            <a:pPr algn="just">
              <a:buNone/>
            </a:pPr>
            <a:r>
              <a:rPr lang="en-US" sz="3200" dirty="0" smtClean="0">
                <a:latin typeface="Times New Roman" pitchFamily="18" charset="0"/>
                <a:cs typeface="Times New Roman" pitchFamily="18" charset="0"/>
              </a:rPr>
              <a:t>Such combinations are more effective than either material alone in controlling weeds, insects, nematodes, and soil-borne pathogen</a:t>
            </a:r>
          </a:p>
          <a:p>
            <a:endParaRPr lang="en-US" dirty="0"/>
          </a:p>
        </p:txBody>
      </p:sp>
    </p:spTree>
  </p:cSld>
  <p:clrMapOvr>
    <a:masterClrMapping/>
  </p:clrMapOvr>
</p:sld>
</file>

<file path=ppt/theme/theme1.xml><?xml version="1.0" encoding="utf-8"?>
<a:theme xmlns:a="http://schemas.openxmlformats.org/drawingml/2006/main" name="Theme5">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Theme5</Template>
  <TotalTime>1206</TotalTime>
  <Words>522</Words>
  <Application>Microsoft Office PowerPoint</Application>
  <PresentationFormat>On-screen Show (16:9)</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Theme5</vt:lpstr>
      <vt:lpstr> Center for Smart Agriculture Protected cultivation of vegetable crops   </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Sagar</dc:creator>
  <cp:lastModifiedBy>hp</cp:lastModifiedBy>
  <cp:revision>67</cp:revision>
  <dcterms:created xsi:type="dcterms:W3CDTF">2006-08-16T00:00:00Z</dcterms:created>
  <dcterms:modified xsi:type="dcterms:W3CDTF">2021-01-03T16:10:58Z</dcterms:modified>
</cp:coreProperties>
</file>