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86" r:id="rId4"/>
    <p:sldId id="287" r:id="rId5"/>
    <p:sldId id="288" r:id="rId6"/>
    <p:sldId id="289" r:id="rId7"/>
    <p:sldId id="290" r:id="rId8"/>
    <p:sldId id="291" r:id="rId9"/>
    <p:sldId id="276" r:id="rId10"/>
    <p:sldId id="292" r:id="rId11"/>
    <p:sldId id="294" r:id="rId12"/>
    <p:sldId id="295" r:id="rId13"/>
    <p:sldId id="300" r:id="rId14"/>
    <p:sldId id="296" r:id="rId15"/>
    <p:sldId id="299" r:id="rId16"/>
    <p:sldId id="297" r:id="rId17"/>
    <p:sldId id="298" r:id="rId18"/>
    <p:sldId id="301" r:id="rId19"/>
    <p:sldId id="302"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656" y="-58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360" y="841411"/>
            <a:ext cx="6857280" cy="1790828"/>
          </a:xfrm>
        </p:spPr>
        <p:txBody>
          <a:bodyPr anchor="b"/>
          <a:lstStyle>
            <a:lvl1pPr algn="ctr">
              <a:defRPr sz="5400"/>
            </a:lvl1pPr>
          </a:lstStyle>
          <a:p>
            <a:r>
              <a:rPr lang="en-US" smtClean="0"/>
              <a:t>Click to edit Master title style</a:t>
            </a:r>
            <a:endParaRPr lang="en-IN"/>
          </a:p>
        </p:txBody>
      </p:sp>
      <p:sp>
        <p:nvSpPr>
          <p:cNvPr id="3" name="Subtitle 2"/>
          <p:cNvSpPr>
            <a:spLocks noGrp="1"/>
          </p:cNvSpPr>
          <p:nvPr>
            <p:ph type="subTitle" idx="1"/>
          </p:nvPr>
        </p:nvSpPr>
        <p:spPr>
          <a:xfrm>
            <a:off x="1143360" y="2701365"/>
            <a:ext cx="6857280" cy="1242131"/>
          </a:xfrm>
        </p:spPr>
        <p:txBody>
          <a:bodyPr/>
          <a:lstStyle>
            <a:lvl1pPr marL="0" indent="0" algn="ctr">
              <a:buNone/>
              <a:defRPr sz="2200"/>
            </a:lvl1pPr>
            <a:lvl2pPr marL="414726" indent="0" algn="ctr">
              <a:buNone/>
              <a:defRPr sz="1800"/>
            </a:lvl2pPr>
            <a:lvl3pPr marL="829452" indent="0" algn="ctr">
              <a:buNone/>
              <a:defRPr sz="1600"/>
            </a:lvl3pPr>
            <a:lvl4pPr marL="1244178" indent="0" algn="ctr">
              <a:buNone/>
              <a:defRPr sz="1500"/>
            </a:lvl4pPr>
            <a:lvl5pPr marL="1658904" indent="0" algn="ctr">
              <a:buNone/>
              <a:defRPr sz="1500"/>
            </a:lvl5pPr>
            <a:lvl6pPr marL="2073631" indent="0" algn="ctr">
              <a:buNone/>
              <a:defRPr sz="1500"/>
            </a:lvl6pPr>
            <a:lvl7pPr marL="2488357" indent="0" algn="ctr">
              <a:buNone/>
              <a:defRPr sz="1500"/>
            </a:lvl7pPr>
            <a:lvl8pPr marL="2903083" indent="0" algn="ctr">
              <a:buNone/>
              <a:defRPr sz="1500"/>
            </a:lvl8pPr>
            <a:lvl9pPr marL="3317809" indent="0" algn="ctr">
              <a:buNone/>
              <a:defRPr sz="1500"/>
            </a:lvl9pPr>
          </a:lstStyle>
          <a:p>
            <a:r>
              <a:rPr lang="en-US" smtClean="0"/>
              <a:t>Click to edit Master subtitle style</a:t>
            </a:r>
            <a:endParaRPr lang="en-IN"/>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1/19/2021</a:t>
            </a:fld>
            <a:endParaRPr lang="en-US" dirty="0"/>
          </a:p>
        </p:txBody>
      </p:sp>
      <p:sp>
        <p:nvSpPr>
          <p:cNvPr id="5" name="Rectangle 5"/>
          <p:cNvSpPr>
            <a:spLocks noGrp="1" noChangeArrowheads="1"/>
          </p:cNvSpPr>
          <p:nvPr>
            <p:ph type="ftr" idx="11"/>
          </p:nvPr>
        </p:nvSpPr>
        <p:spPr>
          <a:ln/>
        </p:spPr>
        <p:txBody>
          <a:bodyPr/>
          <a:lstStyle>
            <a:lvl1pPr>
              <a:defRPr/>
            </a:lvl1pPr>
          </a:lstStyle>
          <a:p>
            <a:endParaRPr lang="en-US" dirty="0"/>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1/19/2021</a:t>
            </a:fld>
            <a:endParaRPr lang="en-US" dirty="0"/>
          </a:p>
        </p:txBody>
      </p:sp>
      <p:sp>
        <p:nvSpPr>
          <p:cNvPr id="5" name="Rectangle 5"/>
          <p:cNvSpPr>
            <a:spLocks noGrp="1" noChangeArrowheads="1"/>
          </p:cNvSpPr>
          <p:nvPr>
            <p:ph type="ftr" idx="11"/>
          </p:nvPr>
        </p:nvSpPr>
        <p:spPr>
          <a:ln/>
        </p:spPr>
        <p:txBody>
          <a:bodyPr/>
          <a:lstStyle>
            <a:lvl1pPr>
              <a:defRPr/>
            </a:lvl1pPr>
          </a:lstStyle>
          <a:p>
            <a:endParaRPr lang="en-US" dirty="0"/>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440" y="205222"/>
            <a:ext cx="2054880" cy="397805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6480" y="205222"/>
            <a:ext cx="6030720" cy="39780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1/19/2021</a:t>
            </a:fld>
            <a:endParaRPr lang="en-US" dirty="0"/>
          </a:p>
        </p:txBody>
      </p:sp>
      <p:sp>
        <p:nvSpPr>
          <p:cNvPr id="5" name="Rectangle 5"/>
          <p:cNvSpPr>
            <a:spLocks noGrp="1" noChangeArrowheads="1"/>
          </p:cNvSpPr>
          <p:nvPr>
            <p:ph type="ftr" idx="11"/>
          </p:nvPr>
        </p:nvSpPr>
        <p:spPr>
          <a:ln/>
        </p:spPr>
        <p:txBody>
          <a:bodyPr/>
          <a:lstStyle>
            <a:lvl1pPr>
              <a:defRPr/>
            </a:lvl1pPr>
          </a:lstStyle>
          <a:p>
            <a:endParaRPr lang="en-US" dirty="0"/>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1/19/2021</a:t>
            </a:fld>
            <a:endParaRPr lang="en-US" dirty="0"/>
          </a:p>
        </p:txBody>
      </p:sp>
      <p:sp>
        <p:nvSpPr>
          <p:cNvPr id="5" name="Rectangle 5"/>
          <p:cNvSpPr>
            <a:spLocks noGrp="1" noChangeArrowheads="1"/>
          </p:cNvSpPr>
          <p:nvPr>
            <p:ph type="ftr" idx="11"/>
          </p:nvPr>
        </p:nvSpPr>
        <p:spPr>
          <a:ln/>
        </p:spPr>
        <p:txBody>
          <a:bodyPr/>
          <a:lstStyle>
            <a:lvl1pPr>
              <a:defRPr/>
            </a:lvl1pPr>
          </a:lstStyle>
          <a:p>
            <a:endParaRPr lang="en-US" dirty="0"/>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521" y="1282096"/>
            <a:ext cx="7886880" cy="2139704"/>
          </a:xfrm>
        </p:spPr>
        <p:txBody>
          <a:bodyPr anchor="b"/>
          <a:lstStyle>
            <a:lvl1pPr>
              <a:defRPr sz="5400"/>
            </a:lvl1pPr>
          </a:lstStyle>
          <a:p>
            <a:r>
              <a:rPr lang="en-US" smtClean="0"/>
              <a:t>Click to edit Master title style</a:t>
            </a:r>
            <a:endParaRPr lang="en-IN"/>
          </a:p>
        </p:txBody>
      </p:sp>
      <p:sp>
        <p:nvSpPr>
          <p:cNvPr id="3" name="Text Placeholder 2"/>
          <p:cNvSpPr>
            <a:spLocks noGrp="1"/>
          </p:cNvSpPr>
          <p:nvPr>
            <p:ph type="body" idx="1"/>
          </p:nvPr>
        </p:nvSpPr>
        <p:spPr>
          <a:xfrm>
            <a:off x="623521" y="3442323"/>
            <a:ext cx="7886880" cy="1124398"/>
          </a:xfrm>
        </p:spPr>
        <p:txBody>
          <a:bodyPr/>
          <a:lstStyle>
            <a:lvl1pPr marL="0" indent="0">
              <a:buNone/>
              <a:defRPr sz="2200"/>
            </a:lvl1pPr>
            <a:lvl2pPr marL="414726" indent="0">
              <a:buNone/>
              <a:defRPr sz="1800"/>
            </a:lvl2pPr>
            <a:lvl3pPr marL="829452" indent="0">
              <a:buNone/>
              <a:defRPr sz="1600"/>
            </a:lvl3pPr>
            <a:lvl4pPr marL="1244178" indent="0">
              <a:buNone/>
              <a:defRPr sz="1500"/>
            </a:lvl4pPr>
            <a:lvl5pPr marL="1658904" indent="0">
              <a:buNone/>
              <a:defRPr sz="1500"/>
            </a:lvl5pPr>
            <a:lvl6pPr marL="2073631" indent="0">
              <a:buNone/>
              <a:defRPr sz="1500"/>
            </a:lvl6pPr>
            <a:lvl7pPr marL="2488357" indent="0">
              <a:buNone/>
              <a:defRPr sz="1500"/>
            </a:lvl7pPr>
            <a:lvl8pPr marL="2903083" indent="0">
              <a:buNone/>
              <a:defRPr sz="1500"/>
            </a:lvl8pPr>
            <a:lvl9pPr marL="3317809" indent="0">
              <a:buNone/>
              <a:defRPr sz="15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1/19/2021</a:t>
            </a:fld>
            <a:endParaRPr lang="en-US" dirty="0"/>
          </a:p>
        </p:txBody>
      </p:sp>
      <p:sp>
        <p:nvSpPr>
          <p:cNvPr id="5" name="Rectangle 5"/>
          <p:cNvSpPr>
            <a:spLocks noGrp="1" noChangeArrowheads="1"/>
          </p:cNvSpPr>
          <p:nvPr>
            <p:ph type="ftr" idx="11"/>
          </p:nvPr>
        </p:nvSpPr>
        <p:spPr>
          <a:ln/>
        </p:spPr>
        <p:txBody>
          <a:bodyPr/>
          <a:lstStyle>
            <a:lvl1pPr>
              <a:defRPr/>
            </a:lvl1pPr>
          </a:lstStyle>
          <a:p>
            <a:endParaRPr lang="en-US" dirty="0"/>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6480" y="1203247"/>
            <a:ext cx="4042080" cy="2980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36800" y="1203247"/>
            <a:ext cx="4043520" cy="29800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1/19/2021</a:t>
            </a:fld>
            <a:endParaRPr lang="en-US" dirty="0"/>
          </a:p>
        </p:txBody>
      </p:sp>
      <p:sp>
        <p:nvSpPr>
          <p:cNvPr id="6" name="Rectangle 5"/>
          <p:cNvSpPr>
            <a:spLocks noGrp="1" noChangeArrowheads="1"/>
          </p:cNvSpPr>
          <p:nvPr>
            <p:ph type="ftr" idx="11"/>
          </p:nvPr>
        </p:nvSpPr>
        <p:spPr>
          <a:ln/>
        </p:spPr>
        <p:txBody>
          <a:bodyPr/>
          <a:lstStyle>
            <a:lvl1pPr>
              <a:defRPr/>
            </a:lvl1pPr>
          </a:lstStyle>
          <a:p>
            <a:endParaRPr lang="en-US" dirty="0"/>
          </a:p>
        </p:txBody>
      </p:sp>
      <p:sp>
        <p:nvSpPr>
          <p:cNvPr id="7"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81" y="274349"/>
            <a:ext cx="7886880" cy="993704"/>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29280" y="1260493"/>
            <a:ext cx="3869280" cy="617825"/>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629280" y="1878318"/>
            <a:ext cx="3869280" cy="27640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600" y="1260493"/>
            <a:ext cx="3886560" cy="617825"/>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29600" y="1878318"/>
            <a:ext cx="3886560" cy="27640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1/19/2021</a:t>
            </a:fld>
            <a:endParaRPr lang="en-US" dirty="0"/>
          </a:p>
        </p:txBody>
      </p:sp>
      <p:sp>
        <p:nvSpPr>
          <p:cNvPr id="8" name="Rectangle 5"/>
          <p:cNvSpPr>
            <a:spLocks noGrp="1" noChangeArrowheads="1"/>
          </p:cNvSpPr>
          <p:nvPr>
            <p:ph type="ftr" idx="11"/>
          </p:nvPr>
        </p:nvSpPr>
        <p:spPr>
          <a:ln/>
        </p:spPr>
        <p:txBody>
          <a:bodyPr/>
          <a:lstStyle>
            <a:lvl1pPr>
              <a:defRPr/>
            </a:lvl1pPr>
          </a:lstStyle>
          <a:p>
            <a:endParaRPr lang="en-US" dirty="0"/>
          </a:p>
        </p:txBody>
      </p:sp>
      <p:sp>
        <p:nvSpPr>
          <p:cNvPr id="9"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1/19/2021</a:t>
            </a:fld>
            <a:endParaRPr lang="en-US" dirty="0"/>
          </a:p>
        </p:txBody>
      </p:sp>
      <p:sp>
        <p:nvSpPr>
          <p:cNvPr id="4" name="Rectangle 5"/>
          <p:cNvSpPr>
            <a:spLocks noGrp="1" noChangeArrowheads="1"/>
          </p:cNvSpPr>
          <p:nvPr>
            <p:ph type="ftr" idx="11"/>
          </p:nvPr>
        </p:nvSpPr>
        <p:spPr>
          <a:ln/>
        </p:spPr>
        <p:txBody>
          <a:bodyPr/>
          <a:lstStyle>
            <a:lvl1pPr>
              <a:defRPr/>
            </a:lvl1pPr>
          </a:lstStyle>
          <a:p>
            <a:endParaRPr lang="en-US" dirty="0"/>
          </a:p>
        </p:txBody>
      </p:sp>
      <p:sp>
        <p:nvSpPr>
          <p:cNvPr id="5"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1/19/2021</a:t>
            </a:fld>
            <a:endParaRPr lang="en-US" dirty="0"/>
          </a:p>
        </p:txBody>
      </p:sp>
      <p:sp>
        <p:nvSpPr>
          <p:cNvPr id="3" name="Rectangle 5"/>
          <p:cNvSpPr>
            <a:spLocks noGrp="1" noChangeArrowheads="1"/>
          </p:cNvSpPr>
          <p:nvPr>
            <p:ph type="ftr" idx="11"/>
          </p:nvPr>
        </p:nvSpPr>
        <p:spPr>
          <a:ln/>
        </p:spPr>
        <p:txBody>
          <a:bodyPr/>
          <a:lstStyle>
            <a:lvl1pPr>
              <a:defRPr/>
            </a:lvl1pPr>
          </a:lstStyle>
          <a:p>
            <a:endParaRPr lang="en-US" dirty="0"/>
          </a:p>
        </p:txBody>
      </p:sp>
      <p:sp>
        <p:nvSpPr>
          <p:cNvPr id="4"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342396"/>
            <a:ext cx="2949120" cy="1201086"/>
          </a:xfrm>
        </p:spPr>
        <p:txBody>
          <a:bodyPr anchor="b"/>
          <a:lstStyle>
            <a:lvl1pPr>
              <a:defRPr sz="2900"/>
            </a:lvl1pPr>
          </a:lstStyle>
          <a:p>
            <a:r>
              <a:rPr lang="en-US" smtClean="0"/>
              <a:t>Click to edit Master title style</a:t>
            </a:r>
            <a:endParaRPr lang="en-IN"/>
          </a:p>
        </p:txBody>
      </p:sp>
      <p:sp>
        <p:nvSpPr>
          <p:cNvPr id="3" name="Content Placeholder 2"/>
          <p:cNvSpPr>
            <a:spLocks noGrp="1"/>
          </p:cNvSpPr>
          <p:nvPr>
            <p:ph idx="1"/>
          </p:nvPr>
        </p:nvSpPr>
        <p:spPr>
          <a:xfrm>
            <a:off x="3888000" y="740959"/>
            <a:ext cx="4628160" cy="365510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29280" y="1543483"/>
            <a:ext cx="2949120" cy="2857980"/>
          </a:xfrm>
        </p:spPr>
        <p:txBody>
          <a:bodyPr/>
          <a:lstStyle>
            <a:lvl1pPr marL="0" indent="0">
              <a:buNone/>
              <a:defRPr sz="1500"/>
            </a:lvl1pPr>
            <a:lvl2pPr marL="414726" indent="0">
              <a:buNone/>
              <a:defRPr sz="1300"/>
            </a:lvl2pPr>
            <a:lvl3pPr marL="829452" indent="0">
              <a:buNone/>
              <a:defRPr sz="1100"/>
            </a:lvl3pPr>
            <a:lvl4pPr marL="1244178" indent="0">
              <a:buNone/>
              <a:defRPr sz="900"/>
            </a:lvl4pPr>
            <a:lvl5pPr marL="1658904" indent="0">
              <a:buNone/>
              <a:defRPr sz="900"/>
            </a:lvl5pPr>
            <a:lvl6pPr marL="2073631" indent="0">
              <a:buNone/>
              <a:defRPr sz="900"/>
            </a:lvl6pPr>
            <a:lvl7pPr marL="2488357" indent="0">
              <a:buNone/>
              <a:defRPr sz="900"/>
            </a:lvl7pPr>
            <a:lvl8pPr marL="2903083" indent="0">
              <a:buNone/>
              <a:defRPr sz="900"/>
            </a:lvl8pPr>
            <a:lvl9pPr marL="3317809"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1/19/2021</a:t>
            </a:fld>
            <a:endParaRPr lang="en-US" dirty="0"/>
          </a:p>
        </p:txBody>
      </p:sp>
      <p:sp>
        <p:nvSpPr>
          <p:cNvPr id="6" name="Rectangle 5"/>
          <p:cNvSpPr>
            <a:spLocks noGrp="1" noChangeArrowheads="1"/>
          </p:cNvSpPr>
          <p:nvPr>
            <p:ph type="ftr" idx="11"/>
          </p:nvPr>
        </p:nvSpPr>
        <p:spPr>
          <a:ln/>
        </p:spPr>
        <p:txBody>
          <a:bodyPr/>
          <a:lstStyle>
            <a:lvl1pPr>
              <a:defRPr/>
            </a:lvl1pPr>
          </a:lstStyle>
          <a:p>
            <a:endParaRPr lang="en-US" dirty="0"/>
          </a:p>
        </p:txBody>
      </p:sp>
      <p:sp>
        <p:nvSpPr>
          <p:cNvPr id="7"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342396"/>
            <a:ext cx="2949120" cy="1201086"/>
          </a:xfrm>
        </p:spPr>
        <p:txBody>
          <a:bodyPr anchor="b"/>
          <a:lstStyle>
            <a:lvl1pPr>
              <a:defRPr sz="2900"/>
            </a:lvl1pPr>
          </a:lstStyle>
          <a:p>
            <a:r>
              <a:rPr lang="en-US" smtClean="0"/>
              <a:t>Click to edit Master title style</a:t>
            </a:r>
            <a:endParaRPr lang="en-IN"/>
          </a:p>
        </p:txBody>
      </p:sp>
      <p:sp>
        <p:nvSpPr>
          <p:cNvPr id="3" name="Picture Placeholder 2"/>
          <p:cNvSpPr>
            <a:spLocks noGrp="1"/>
          </p:cNvSpPr>
          <p:nvPr>
            <p:ph type="pic" idx="1"/>
          </p:nvPr>
        </p:nvSpPr>
        <p:spPr>
          <a:xfrm>
            <a:off x="3888000" y="740959"/>
            <a:ext cx="4628160" cy="3655104"/>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r>
              <a:rPr lang="en-US" noProof="0" dirty="0" smtClean="0"/>
              <a:t>Click icon to add picture</a:t>
            </a:r>
            <a:endParaRPr lang="en-IN" noProof="0" dirty="0" smtClean="0"/>
          </a:p>
        </p:txBody>
      </p:sp>
      <p:sp>
        <p:nvSpPr>
          <p:cNvPr id="4" name="Text Placeholder 3"/>
          <p:cNvSpPr>
            <a:spLocks noGrp="1"/>
          </p:cNvSpPr>
          <p:nvPr>
            <p:ph type="body" sz="half" idx="2"/>
          </p:nvPr>
        </p:nvSpPr>
        <p:spPr>
          <a:xfrm>
            <a:off x="629280" y="1543483"/>
            <a:ext cx="2949120" cy="2857980"/>
          </a:xfrm>
        </p:spPr>
        <p:txBody>
          <a:bodyPr/>
          <a:lstStyle>
            <a:lvl1pPr marL="0" indent="0">
              <a:buNone/>
              <a:defRPr sz="1500"/>
            </a:lvl1pPr>
            <a:lvl2pPr marL="414726" indent="0">
              <a:buNone/>
              <a:defRPr sz="1300"/>
            </a:lvl2pPr>
            <a:lvl3pPr marL="829452" indent="0">
              <a:buNone/>
              <a:defRPr sz="1100"/>
            </a:lvl3pPr>
            <a:lvl4pPr marL="1244178" indent="0">
              <a:buNone/>
              <a:defRPr sz="900"/>
            </a:lvl4pPr>
            <a:lvl5pPr marL="1658904" indent="0">
              <a:buNone/>
              <a:defRPr sz="900"/>
            </a:lvl5pPr>
            <a:lvl6pPr marL="2073631" indent="0">
              <a:buNone/>
              <a:defRPr sz="900"/>
            </a:lvl6pPr>
            <a:lvl7pPr marL="2488357" indent="0">
              <a:buNone/>
              <a:defRPr sz="900"/>
            </a:lvl7pPr>
            <a:lvl8pPr marL="2903083" indent="0">
              <a:buNone/>
              <a:defRPr sz="900"/>
            </a:lvl8pPr>
            <a:lvl9pPr marL="3317809"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1/19/2021</a:t>
            </a:fld>
            <a:endParaRPr lang="en-US" dirty="0"/>
          </a:p>
        </p:txBody>
      </p:sp>
      <p:sp>
        <p:nvSpPr>
          <p:cNvPr id="6" name="Rectangle 5"/>
          <p:cNvSpPr>
            <a:spLocks noGrp="1" noChangeArrowheads="1"/>
          </p:cNvSpPr>
          <p:nvPr>
            <p:ph type="ftr" idx="11"/>
          </p:nvPr>
        </p:nvSpPr>
        <p:spPr>
          <a:ln/>
        </p:spPr>
        <p:txBody>
          <a:bodyPr/>
          <a:lstStyle>
            <a:lvl1pPr>
              <a:defRPr/>
            </a:lvl1pPr>
          </a:lstStyle>
          <a:p>
            <a:endParaRPr lang="en-US" dirty="0"/>
          </a:p>
        </p:txBody>
      </p:sp>
      <p:sp>
        <p:nvSpPr>
          <p:cNvPr id="7"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srcRect/>
          <a:stretch>
            <a:fillRect/>
          </a:stretch>
        </p:blipFill>
        <p:spPr bwMode="auto">
          <a:xfrm>
            <a:off x="177121" y="20523"/>
            <a:ext cx="8894880" cy="5143500"/>
          </a:xfrm>
          <a:prstGeom prst="rect">
            <a:avLst/>
          </a:prstGeom>
          <a:noFill/>
          <a:ln w="9525">
            <a:noFill/>
            <a:round/>
            <a:headEnd/>
            <a:tailEnd/>
          </a:ln>
        </p:spPr>
      </p:pic>
      <p:sp>
        <p:nvSpPr>
          <p:cNvPr id="1027" name="Rectangle 2"/>
          <p:cNvSpPr>
            <a:spLocks noGrp="1" noChangeArrowheads="1"/>
          </p:cNvSpPr>
          <p:nvPr>
            <p:ph type="title"/>
          </p:nvPr>
        </p:nvSpPr>
        <p:spPr bwMode="auto">
          <a:xfrm>
            <a:off x="456480" y="205222"/>
            <a:ext cx="8223840" cy="85545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8" name="Rectangle 3"/>
          <p:cNvSpPr>
            <a:spLocks noGrp="1" noChangeArrowheads="1"/>
          </p:cNvSpPr>
          <p:nvPr>
            <p:ph type="body" idx="1"/>
          </p:nvPr>
        </p:nvSpPr>
        <p:spPr bwMode="auto">
          <a:xfrm>
            <a:off x="456480" y="1203247"/>
            <a:ext cx="8223840" cy="2980034"/>
          </a:xfrm>
          <a:prstGeom prst="rect">
            <a:avLst/>
          </a:prstGeom>
          <a:noFill/>
          <a:ln w="9525">
            <a:noFill/>
            <a:round/>
            <a:headEnd/>
            <a:tailEnd/>
          </a:ln>
        </p:spPr>
        <p:txBody>
          <a:bodyPr vert="horz" wrap="square" lIns="0" tIns="25798"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4"/>
          <p:cNvSpPr>
            <a:spLocks noGrp="1" noChangeArrowheads="1"/>
          </p:cNvSpPr>
          <p:nvPr>
            <p:ph type="dt"/>
          </p:nvPr>
        </p:nvSpPr>
        <p:spPr bwMode="auto">
          <a:xfrm>
            <a:off x="3127680" y="4685532"/>
            <a:ext cx="2894400" cy="3510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anose="02020603050405020304" pitchFamily="18" charset="0"/>
                <a:ea typeface="DejaVu Sans" charset="0"/>
                <a:cs typeface="DejaVu Sans" charset="0"/>
              </a:defRPr>
            </a:lvl1pPr>
          </a:lstStyle>
          <a:p>
            <a:fld id="{1D8BD707-D9CF-40AE-B4C6-C98DA3205C09}" type="datetimeFigureOut">
              <a:rPr lang="en-US" smtClean="0"/>
              <a:pPr/>
              <a:t>1/19/2021</a:t>
            </a:fld>
            <a:endParaRPr lang="en-US" dirty="0"/>
          </a:p>
        </p:txBody>
      </p:sp>
      <p:sp>
        <p:nvSpPr>
          <p:cNvPr id="1029" name="Rectangle 5"/>
          <p:cNvSpPr>
            <a:spLocks noGrp="1" noChangeArrowheads="1"/>
          </p:cNvSpPr>
          <p:nvPr>
            <p:ph type="ftr"/>
          </p:nvPr>
        </p:nvSpPr>
        <p:spPr bwMode="auto">
          <a:xfrm>
            <a:off x="6556321" y="4685532"/>
            <a:ext cx="2894400" cy="3510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ctr" eaLnBrk="1">
              <a:lnSpc>
                <a:spcPct val="93000"/>
              </a:lnSpc>
              <a:buClrTx/>
              <a:buSzPct val="100000"/>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anose="02020603050405020304" pitchFamily="18" charset="0"/>
                <a:ea typeface="DejaVu Sans" charset="0"/>
                <a:cs typeface="DejaVu Sans" charset="0"/>
              </a:defRPr>
            </a:lvl1pPr>
          </a:lstStyle>
          <a:p>
            <a:endParaRPr lang="en-US" dirty="0"/>
          </a:p>
        </p:txBody>
      </p:sp>
      <p:sp>
        <p:nvSpPr>
          <p:cNvPr id="1030" name="Rectangle 6"/>
          <p:cNvSpPr>
            <a:spLocks noGrp="1" noChangeArrowheads="1"/>
          </p:cNvSpPr>
          <p:nvPr>
            <p:ph type="sldNum"/>
          </p:nvPr>
        </p:nvSpPr>
        <p:spPr bwMode="auto">
          <a:xfrm>
            <a:off x="456480" y="4685532"/>
            <a:ext cx="2125440" cy="351038"/>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lvl1pPr algn="r" eaLnBrk="1">
              <a:lnSpc>
                <a:spcPct val="93000"/>
              </a:lnSpc>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itchFamily="16" charset="0"/>
                <a:ea typeface="DejaVu Sans" charset="0"/>
                <a:cs typeface="DejaVu Sans"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07526" rtl="0" eaLnBrk="1" fontAlgn="base" hangingPunct="1">
        <a:lnSpc>
          <a:spcPct val="93000"/>
        </a:lnSpc>
        <a:spcBef>
          <a:spcPct val="0"/>
        </a:spcBef>
        <a:spcAft>
          <a:spcPct val="0"/>
        </a:spcAft>
        <a:buClr>
          <a:srgbClr val="000000"/>
        </a:buClr>
        <a:buSzPct val="100000"/>
        <a:buFont typeface="Times New Roman" pitchFamily="16" charset="0"/>
        <a:defRPr sz="4000" kern="1200">
          <a:solidFill>
            <a:srgbClr val="000000"/>
          </a:solidFill>
          <a:latin typeface="+mj-lt"/>
          <a:ea typeface="+mj-ea"/>
          <a:cs typeface="+mj-cs"/>
        </a:defRPr>
      </a:lvl1pPr>
      <a:lvl2pPr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panose="020B0604020202020204" pitchFamily="34" charset="0"/>
          <a:ea typeface="Noto Sans CJK SC Regular" charset="0"/>
          <a:cs typeface="Noto Sans CJK SC Regular" charset="0"/>
        </a:defRPr>
      </a:lvl2pPr>
      <a:lvl3pPr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panose="020B0604020202020204" pitchFamily="34" charset="0"/>
          <a:ea typeface="Noto Sans CJK SC Regular" charset="0"/>
          <a:cs typeface="Noto Sans CJK SC Regular" charset="0"/>
        </a:defRPr>
      </a:lvl3pPr>
      <a:lvl4pPr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panose="020B0604020202020204" pitchFamily="34" charset="0"/>
          <a:ea typeface="Noto Sans CJK SC Regular" charset="0"/>
          <a:cs typeface="Noto Sans CJK SC Regular" charset="0"/>
        </a:defRPr>
      </a:lvl4pPr>
      <a:lvl5pPr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panose="020B0604020202020204" pitchFamily="34" charset="0"/>
          <a:ea typeface="Noto Sans CJK SC Regular" charset="0"/>
          <a:cs typeface="Noto Sans CJK SC Regular" charset="0"/>
        </a:defRPr>
      </a:lvl5pPr>
      <a:lvl6pPr marL="2280994" indent="-207363" algn="ctr" defTabSz="407526" rtl="0" eaLnBrk="1" fontAlgn="base" hangingPunct="1">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Noto Sans CJK SC Regular" charset="0"/>
          <a:cs typeface="Noto Sans CJK SC Regular" charset="0"/>
        </a:defRPr>
      </a:lvl6pPr>
      <a:lvl7pPr marL="2695720" indent="-207363" algn="ctr" defTabSz="407526" rtl="0" eaLnBrk="1" fontAlgn="base" hangingPunct="1">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Noto Sans CJK SC Regular" charset="0"/>
          <a:cs typeface="Noto Sans CJK SC Regular" charset="0"/>
        </a:defRPr>
      </a:lvl7pPr>
      <a:lvl8pPr marL="3110446" indent="-207363" algn="ctr" defTabSz="407526" rtl="0" eaLnBrk="1" fontAlgn="base" hangingPunct="1">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Noto Sans CJK SC Regular" charset="0"/>
          <a:cs typeface="Noto Sans CJK SC Regular" charset="0"/>
        </a:defRPr>
      </a:lvl8pPr>
      <a:lvl9pPr marL="3525172" indent="-207363" algn="ctr" defTabSz="407526" rtl="0" eaLnBrk="1" fontAlgn="base" hangingPunct="1">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Noto Sans CJK SC Regular" charset="0"/>
          <a:cs typeface="Noto Sans CJK SC Regular" charset="0"/>
        </a:defRPr>
      </a:lvl9pPr>
    </p:titleStyle>
    <p:bodyStyle>
      <a:lvl1pPr marL="311045" indent="-311045" algn="l" defTabSz="407526" rtl="0" eaLnBrk="1" fontAlgn="base" hangingPunct="1">
        <a:lnSpc>
          <a:spcPct val="93000"/>
        </a:lnSpc>
        <a:spcBef>
          <a:spcPts val="1293"/>
        </a:spcBef>
        <a:spcAft>
          <a:spcPct val="0"/>
        </a:spcAft>
        <a:buClr>
          <a:srgbClr val="000000"/>
        </a:buClr>
        <a:buSzPct val="100000"/>
        <a:buFont typeface="Times New Roman" pitchFamily="16" charset="0"/>
        <a:buChar char="•"/>
        <a:defRPr sz="2900" kern="1200">
          <a:solidFill>
            <a:srgbClr val="000000"/>
          </a:solidFill>
          <a:latin typeface="+mn-lt"/>
          <a:ea typeface="+mn-ea"/>
          <a:cs typeface="+mn-cs"/>
        </a:defRPr>
      </a:lvl1pPr>
      <a:lvl2pPr marL="673930" indent="-259204" algn="l" defTabSz="407526" rtl="0" eaLnBrk="1" fontAlgn="base" hangingPunct="1">
        <a:lnSpc>
          <a:spcPct val="93000"/>
        </a:lnSpc>
        <a:spcBef>
          <a:spcPts val="1032"/>
        </a:spcBef>
        <a:spcAft>
          <a:spcPct val="0"/>
        </a:spcAft>
        <a:buClr>
          <a:srgbClr val="000000"/>
        </a:buClr>
        <a:buSzPct val="100000"/>
        <a:buFont typeface="Times New Roman" pitchFamily="16" charset="0"/>
        <a:buChar char="–"/>
        <a:defRPr sz="2500" kern="1200">
          <a:solidFill>
            <a:srgbClr val="000000"/>
          </a:solidFill>
          <a:latin typeface="+mn-lt"/>
          <a:ea typeface="+mn-ea"/>
          <a:cs typeface="+mn-cs"/>
        </a:defRPr>
      </a:lvl2pPr>
      <a:lvl3pPr marL="1036815" indent="-207363" algn="l" defTabSz="407526" rtl="0" eaLnBrk="1" fontAlgn="base" hangingPunct="1">
        <a:lnSpc>
          <a:spcPct val="93000"/>
        </a:lnSpc>
        <a:spcBef>
          <a:spcPts val="771"/>
        </a:spcBef>
        <a:spcAft>
          <a:spcPct val="0"/>
        </a:spcAft>
        <a:buClr>
          <a:srgbClr val="000000"/>
        </a:buClr>
        <a:buSzPct val="100000"/>
        <a:buFont typeface="Times New Roman" pitchFamily="16" charset="0"/>
        <a:buChar char="•"/>
        <a:defRPr sz="2200" kern="1200">
          <a:solidFill>
            <a:srgbClr val="000000"/>
          </a:solidFill>
          <a:latin typeface="+mn-lt"/>
          <a:ea typeface="+mn-ea"/>
          <a:cs typeface="+mn-cs"/>
        </a:defRPr>
      </a:lvl3pPr>
      <a:lvl4pPr marL="1451541" indent="-207363" algn="l" defTabSz="407526" rtl="0" eaLnBrk="1" fontAlgn="base" hangingPunct="1">
        <a:lnSpc>
          <a:spcPct val="93000"/>
        </a:lnSpc>
        <a:spcBef>
          <a:spcPts val="522"/>
        </a:spcBef>
        <a:spcAft>
          <a:spcPct val="0"/>
        </a:spcAft>
        <a:buClr>
          <a:srgbClr val="000000"/>
        </a:buClr>
        <a:buSzPct val="100000"/>
        <a:buFont typeface="Times New Roman" pitchFamily="16" charset="0"/>
        <a:buChar char="–"/>
        <a:defRPr sz="1800" kern="1200">
          <a:solidFill>
            <a:srgbClr val="000000"/>
          </a:solidFill>
          <a:latin typeface="+mn-lt"/>
          <a:ea typeface="+mn-ea"/>
          <a:cs typeface="+mn-cs"/>
        </a:defRPr>
      </a:lvl4pPr>
      <a:lvl5pPr marL="1866268" indent="-207363" algn="l" defTabSz="407526" rtl="0" eaLnBrk="1" fontAlgn="base" hangingPunct="1">
        <a:lnSpc>
          <a:spcPct val="93000"/>
        </a:lnSpc>
        <a:spcBef>
          <a:spcPts val="261"/>
        </a:spcBef>
        <a:spcAft>
          <a:spcPct val="0"/>
        </a:spcAft>
        <a:buClr>
          <a:srgbClr val="000000"/>
        </a:buClr>
        <a:buSzPct val="100000"/>
        <a:buFont typeface="Times New Roman" pitchFamily="16" charset="0"/>
        <a:buChar char="»"/>
        <a:defRPr sz="1800" kern="1200">
          <a:solidFill>
            <a:srgbClr val="000000"/>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09800" y="1123950"/>
            <a:ext cx="61722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1"/>
          <p:cNvSpPr txBox="1">
            <a:spLocks/>
          </p:cNvSpPr>
          <p:nvPr/>
        </p:nvSpPr>
        <p:spPr bwMode="auto">
          <a:xfrm>
            <a:off x="1905000" y="590550"/>
            <a:ext cx="6858000" cy="1236450"/>
          </a:xfrm>
          <a:prstGeom prst="rect">
            <a:avLst/>
          </a:prstGeom>
          <a:noFill/>
          <a:ln w="9525">
            <a:noFill/>
            <a:round/>
            <a:headEnd/>
            <a:tailEnd/>
          </a:ln>
        </p:spPr>
        <p:txBody>
          <a:bodyPr vert="horz" wrap="square" lIns="0" tIns="0" rIns="0" bIns="0" numCol="1" anchor="b" anchorCtr="0" compatLnSpc="1">
            <a:prstTxWarp prst="textNoShape">
              <a:avLst/>
            </a:prstTxWarp>
          </a:bodyPr>
          <a:lstStyle/>
          <a:p>
            <a:pPr marL="0" marR="0" lvl="0" indent="0" algn="ctr" defTabSz="407526" rtl="0" eaLnBrk="1" fontAlgn="base" latinLnBrk="0" hangingPunct="1">
              <a:lnSpc>
                <a:spcPct val="93000"/>
              </a:lnSpc>
              <a:spcBef>
                <a:spcPct val="0"/>
              </a:spcBef>
              <a:spcAft>
                <a:spcPct val="0"/>
              </a:spcAft>
              <a:buClr>
                <a:srgbClr val="000000"/>
              </a:buClr>
              <a:buSzPct val="100000"/>
              <a:buFont typeface="Times New Roman" pitchFamily="16" charset="0"/>
              <a:buNone/>
              <a:tabLst/>
              <a:defRPr/>
            </a:pPr>
            <a:r>
              <a:rPr kumimoji="0" lang="en-US"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mj-ea"/>
                <a:cs typeface="Times New Roman" panose="02020603050405020304" pitchFamily="18" charset="0"/>
              </a:rPr>
              <a:t/>
            </a:r>
            <a:br>
              <a:rPr kumimoji="0" lang="en-US"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mj-ea"/>
                <a:cs typeface="Times New Roman" panose="02020603050405020304" pitchFamily="18" charset="0"/>
              </a:rPr>
            </a:br>
            <a:endParaRPr kumimoji="0" lang="en-US"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407526" rtl="0" eaLnBrk="1" fontAlgn="base" latinLnBrk="0" hangingPunct="1">
              <a:lnSpc>
                <a:spcPct val="93000"/>
              </a:lnSpc>
              <a:spcBef>
                <a:spcPct val="0"/>
              </a:spcBef>
              <a:spcAft>
                <a:spcPct val="0"/>
              </a:spcAft>
              <a:buClr>
                <a:srgbClr val="000000"/>
              </a:buClr>
              <a:buSzPct val="100000"/>
              <a:buFont typeface="Times New Roman" pitchFamily="16" charset="0"/>
              <a:buNone/>
              <a:tabLst/>
              <a:defRPr/>
            </a:pPr>
            <a:endParaRPr lang="en-US" sz="3200" b="1" dirty="0" smtClean="0">
              <a:solidFill>
                <a:srgbClr val="C00000"/>
              </a:solidFill>
              <a:latin typeface="Times New Roman" panose="02020603050405020304" pitchFamily="18" charset="0"/>
              <a:ea typeface="+mj-ea"/>
              <a:cs typeface="Times New Roman" panose="02020603050405020304" pitchFamily="18" charset="0"/>
            </a:endParaRPr>
          </a:p>
          <a:p>
            <a:pPr marL="0" marR="0" lvl="0" indent="0" algn="ctr" defTabSz="407526" rtl="0" eaLnBrk="1" fontAlgn="base" latinLnBrk="0" hangingPunct="1">
              <a:lnSpc>
                <a:spcPct val="93000"/>
              </a:lnSpc>
              <a:spcBef>
                <a:spcPct val="0"/>
              </a:spcBef>
              <a:spcAft>
                <a:spcPct val="0"/>
              </a:spcAft>
              <a:buClr>
                <a:srgbClr val="000000"/>
              </a:buClr>
              <a:buSzPct val="100000"/>
              <a:buFont typeface="Times New Roman" pitchFamily="16" charset="0"/>
              <a:buNone/>
              <a:tabLst/>
              <a:defRPr/>
            </a:pPr>
            <a:r>
              <a:rPr kumimoji="0" lang="en-US"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mj-ea"/>
                <a:cs typeface="Times New Roman" panose="02020603050405020304" pitchFamily="18" charset="0"/>
              </a:rPr>
              <a:t>Center for Smart Agriculture</a:t>
            </a:r>
            <a:br>
              <a:rPr kumimoji="0" lang="en-US"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mj-ea"/>
                <a:cs typeface="Times New Roman" panose="02020603050405020304" pitchFamily="18" charset="0"/>
              </a:rPr>
            </a:br>
            <a:r>
              <a:rPr kumimoji="0" lang="en-US" sz="3200" b="1" i="0" u="none" strike="noStrike" kern="1200" cap="none" spc="0" normalizeH="0" baseline="0" noProof="0" dirty="0" smtClean="0">
                <a:ln>
                  <a:noFill/>
                </a:ln>
                <a:solidFill>
                  <a:srgbClr val="000000"/>
                </a:solidFill>
                <a:effectLst/>
                <a:uLnTx/>
                <a:uFillTx/>
                <a:latin typeface="Times New Roman" pitchFamily="18" charset="0"/>
                <a:ea typeface="+mj-ea"/>
                <a:cs typeface="Times New Roman" pitchFamily="18" charset="0"/>
              </a:rPr>
              <a:t>Protected cultivation of vegetable crops </a:t>
            </a:r>
            <a: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j-ea"/>
                <a:cs typeface="Times New Roman" pitchFamily="18" charset="0"/>
              </a:rPr>
              <a:t/>
            </a:r>
            <a:br>
              <a:rPr kumimoji="0" lang="en-US" sz="3200" b="0" i="0" u="none" strike="noStrike" kern="1200" cap="none" spc="0" normalizeH="0" baseline="0" noProof="0" dirty="0" smtClean="0">
                <a:ln>
                  <a:noFill/>
                </a:ln>
                <a:solidFill>
                  <a:srgbClr val="000000"/>
                </a:solidFill>
                <a:effectLst/>
                <a:uLnTx/>
                <a:uFillTx/>
                <a:latin typeface="Times New Roman" pitchFamily="18" charset="0"/>
                <a:ea typeface="+mj-ea"/>
                <a:cs typeface="Times New Roman" pitchFamily="18" charset="0"/>
              </a:rPr>
            </a:br>
            <a:r>
              <a:rPr kumimoji="0" lang="en-US"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mj-ea"/>
                <a:cs typeface="Times New Roman" panose="02020603050405020304" pitchFamily="18" charset="0"/>
              </a:rPr>
              <a:t/>
            </a:r>
            <a:br>
              <a:rPr kumimoji="0" lang="en-US"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mj-ea"/>
                <a:cs typeface="Times New Roman" panose="02020603050405020304" pitchFamily="18" charset="0"/>
              </a:rPr>
            </a:br>
            <a:endParaRPr kumimoji="0" lang="en-US" sz="3200" b="0" i="0" u="none" strike="noStrike" kern="1200" cap="none" spc="0" normalizeH="0" baseline="0" noProof="0" dirty="0">
              <a:ln>
                <a:noFill/>
              </a:ln>
              <a:solidFill>
                <a:srgbClr val="000000"/>
              </a:solidFill>
              <a:effectLst/>
              <a:uLnTx/>
              <a:uFillTx/>
              <a:latin typeface="+mj-lt"/>
              <a:ea typeface="+mj-ea"/>
              <a:cs typeface="+mj-cs"/>
            </a:endParaRPr>
          </a:p>
        </p:txBody>
      </p:sp>
      <p:sp>
        <p:nvSpPr>
          <p:cNvPr id="7" name="Content Placeholder 2"/>
          <p:cNvSpPr txBox="1">
            <a:spLocks/>
          </p:cNvSpPr>
          <p:nvPr/>
        </p:nvSpPr>
        <p:spPr bwMode="auto">
          <a:xfrm>
            <a:off x="1219200" y="3714750"/>
            <a:ext cx="7461120" cy="1143000"/>
          </a:xfrm>
          <a:prstGeom prst="rect">
            <a:avLst/>
          </a:prstGeom>
          <a:noFill/>
          <a:ln w="9525">
            <a:noFill/>
            <a:round/>
            <a:headEnd/>
            <a:tailEnd/>
          </a:ln>
        </p:spPr>
        <p:txBody>
          <a:bodyPr vert="horz" wrap="square" lIns="0" tIns="25798" rIns="0" bIns="0" numCol="1" anchor="t" anchorCtr="0" compatLnSpc="1">
            <a:prstTxWarp prst="textNoShape">
              <a:avLst/>
            </a:prstTxWarp>
          </a:bodyPr>
          <a:lstStyle/>
          <a:p>
            <a:pPr lvl="0" algn="ctr" defTabSz="407526" fontAlgn="base">
              <a:lnSpc>
                <a:spcPct val="93000"/>
              </a:lnSpc>
              <a:spcBef>
                <a:spcPts val="1293"/>
              </a:spcBef>
              <a:spcAft>
                <a:spcPct val="0"/>
              </a:spcAft>
              <a:buClr>
                <a:srgbClr val="000000"/>
              </a:buClr>
              <a:buSzPct val="100000"/>
            </a:pPr>
            <a:r>
              <a:rPr kumimoji="0" lang="en-US" sz="2800" b="1" i="0"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rPr>
              <a:t>Module 5: </a:t>
            </a:r>
            <a:r>
              <a:rPr lang="en-US" sz="2800" b="1" dirty="0" smtClean="0">
                <a:latin typeface="Times New Roman" pitchFamily="18" charset="0"/>
                <a:cs typeface="Times New Roman" pitchFamily="18" charset="0"/>
              </a:rPr>
              <a:t>Nutrient management</a:t>
            </a:r>
            <a:endParaRPr kumimoji="0" lang="en-US" sz="2800" b="1" i="0"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endParaRPr>
          </a:p>
          <a:p>
            <a:pPr lvl="0" algn="ctr" defTabSz="407526" fontAlgn="base">
              <a:lnSpc>
                <a:spcPct val="93000"/>
              </a:lnSpc>
              <a:spcBef>
                <a:spcPts val="1293"/>
              </a:spcBef>
              <a:spcAft>
                <a:spcPct val="0"/>
              </a:spcAft>
              <a:buClr>
                <a:srgbClr val="000000"/>
              </a:buClr>
              <a:buSzPct val="100000"/>
            </a:pPr>
            <a:r>
              <a:rPr kumimoji="0" lang="en-US" sz="2800" b="1" i="0" u="none" strike="noStrike" kern="1200" cap="none" spc="0" normalizeH="0" baseline="0" noProof="0" dirty="0" smtClean="0">
                <a:ln>
                  <a:noFill/>
                </a:ln>
                <a:solidFill>
                  <a:srgbClr val="C00000"/>
                </a:solidFill>
                <a:effectLst/>
                <a:uLnTx/>
                <a:uFillTx/>
                <a:latin typeface="Times New Roman" pitchFamily="18" charset="0"/>
                <a:cs typeface="Times New Roman" pitchFamily="18" charset="0"/>
              </a:rPr>
              <a:t>Session 12: </a:t>
            </a:r>
            <a:r>
              <a:rPr lang="en-US" sz="2800" b="1" dirty="0" smtClean="0">
                <a:latin typeface="Times New Roman" pitchFamily="18" charset="0"/>
                <a:cs typeface="Times New Roman" pitchFamily="18" charset="0"/>
              </a:rPr>
              <a:t>Fertilizer application methods and general problems of fertigation</a:t>
            </a:r>
            <a:endParaRPr kumimoji="0" lang="en-US" sz="2800" b="1" i="0" u="none" strike="noStrike" kern="1200" cap="none" spc="0" normalizeH="0" baseline="0" noProof="0" dirty="0">
              <a:ln>
                <a:noFill/>
              </a:ln>
              <a:solidFill>
                <a:srgbClr val="000000"/>
              </a:solidFill>
              <a:effectLst/>
              <a:uLnTx/>
              <a:uFillTx/>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09550"/>
            <a:ext cx="6934200" cy="4495800"/>
          </a:xfrm>
        </p:spPr>
        <p:txBody>
          <a:bodyPr/>
          <a:lstStyle/>
          <a:p>
            <a:pPr algn="just"/>
            <a:r>
              <a:rPr lang="en-US" dirty="0" smtClean="0"/>
              <a:t> </a:t>
            </a:r>
            <a:r>
              <a:rPr lang="en-US" sz="2800" dirty="0" smtClean="0">
                <a:latin typeface="Times New Roman" pitchFamily="18" charset="0"/>
                <a:cs typeface="Times New Roman" pitchFamily="18" charset="0"/>
              </a:rPr>
              <a:t>Anderson injectors </a:t>
            </a:r>
            <a:r>
              <a:rPr lang="en-US" sz="2800" dirty="0" smtClean="0">
                <a:solidFill>
                  <a:schemeClr val="tx1"/>
                </a:solidFill>
                <a:latin typeface="Times New Roman" pitchFamily="18" charset="0"/>
                <a:cs typeface="Times New Roman" pitchFamily="18" charset="0"/>
              </a:rPr>
              <a:t>are very popular in the greenhouse industry with single and multiple head models. </a:t>
            </a:r>
          </a:p>
          <a:p>
            <a:pPr algn="just">
              <a:buNone/>
            </a:pPr>
            <a:r>
              <a:rPr lang="en-US" sz="2800" dirty="0" smtClean="0">
                <a:solidFill>
                  <a:schemeClr val="tx1"/>
                </a:solidFill>
                <a:latin typeface="Times New Roman" pitchFamily="18" charset="0"/>
                <a:cs typeface="Times New Roman" pitchFamily="18" charset="0"/>
              </a:rPr>
              <a:t>   a. Ratios vary from 1:100 to 1:1000 by means of a dial on the pump head for feeding flexibility. </a:t>
            </a:r>
          </a:p>
          <a:p>
            <a:pPr algn="just">
              <a:buNone/>
            </a:pPr>
            <a:r>
              <a:rPr lang="en-US" sz="2800" dirty="0" smtClean="0">
                <a:solidFill>
                  <a:schemeClr val="tx1"/>
                </a:solidFill>
                <a:latin typeface="Times New Roman" pitchFamily="18" charset="0"/>
                <a:cs typeface="Times New Roman" pitchFamily="18" charset="0"/>
              </a:rPr>
              <a:t>b. </a:t>
            </a:r>
            <a:r>
              <a:rPr lang="en-US" sz="2800" dirty="0" err="1" smtClean="0">
                <a:solidFill>
                  <a:schemeClr val="tx1"/>
                </a:solidFill>
                <a:latin typeface="Times New Roman" pitchFamily="18" charset="0"/>
                <a:cs typeface="Times New Roman" pitchFamily="18" charset="0"/>
              </a:rPr>
              <a:t>Multihead</a:t>
            </a:r>
            <a:r>
              <a:rPr lang="en-US" sz="2800" dirty="0" smtClean="0">
                <a:solidFill>
                  <a:schemeClr val="tx1"/>
                </a:solidFill>
                <a:latin typeface="Times New Roman" pitchFamily="18" charset="0"/>
                <a:cs typeface="Times New Roman" pitchFamily="18" charset="0"/>
              </a:rPr>
              <a:t> installations permit feeding several fertilizers simultaneously without </a:t>
            </a:r>
            <a:r>
              <a:rPr lang="en-US" sz="2800" dirty="0" smtClean="0">
                <a:solidFill>
                  <a:schemeClr val="tx1"/>
                </a:solidFill>
                <a:latin typeface="Times New Roman" pitchFamily="18" charset="0"/>
                <a:cs typeface="Times New Roman" pitchFamily="18" charset="0"/>
              </a:rPr>
              <a:t>mixing This is especially significant for fertilizers that are incompatible (forming precipitates, etc.) when mixed together in concentrated form.</a:t>
            </a:r>
            <a:endParaRPr lang="en-US" sz="2800" dirty="0" smtClean="0">
              <a:solidFill>
                <a:schemeClr val="tx1"/>
              </a:solidFill>
              <a:latin typeface="Times New Roman" pitchFamily="18" charset="0"/>
              <a:cs typeface="Times New Roman" pitchFamily="18" charset="0"/>
            </a:endParaRPr>
          </a:p>
          <a:p>
            <a:pPr algn="just">
              <a:buNone/>
            </a:pPr>
            <a:r>
              <a:rPr lang="en-US" sz="2800" dirty="0" smtClean="0">
                <a:solidFill>
                  <a:schemeClr val="tx1"/>
                </a:solidFill>
                <a:latin typeface="Times New Roman" pitchFamily="18" charset="0"/>
                <a:cs typeface="Times New Roman" pitchFamily="18" charset="0"/>
              </a:rPr>
              <a:t>.</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2209800" y="666749"/>
            <a:ext cx="6248400" cy="3733801"/>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666750"/>
            <a:ext cx="6851520" cy="3516531"/>
          </a:xfrm>
        </p:spPr>
        <p:txBody>
          <a:bodyPr/>
          <a:lstStyle/>
          <a:p>
            <a:pPr algn="just"/>
            <a:r>
              <a:rPr lang="en-US" sz="2800" dirty="0" smtClean="0">
                <a:latin typeface="Times New Roman" pitchFamily="18" charset="0"/>
                <a:cs typeface="Times New Roman" pitchFamily="18" charset="0"/>
              </a:rPr>
              <a:t>Gewa injectors actually inject fertilizer into the irrigation lines by pressure. </a:t>
            </a:r>
          </a:p>
          <a:p>
            <a:pPr algn="just">
              <a:buNone/>
            </a:pPr>
            <a:r>
              <a:rPr lang="en-US" sz="2800" dirty="0" smtClean="0">
                <a:latin typeface="Times New Roman" pitchFamily="18" charset="0"/>
                <a:cs typeface="Times New Roman" pitchFamily="18" charset="0"/>
              </a:rPr>
              <a:t>  a. The fertilizer is contained in a </a:t>
            </a:r>
            <a:r>
              <a:rPr lang="en-US" sz="2800" dirty="0" smtClean="0">
                <a:solidFill>
                  <a:schemeClr val="tx1"/>
                </a:solidFill>
                <a:latin typeface="Times New Roman" pitchFamily="18" charset="0"/>
                <a:cs typeface="Times New Roman" pitchFamily="18" charset="0"/>
              </a:rPr>
              <a:t>rubber bag inside the metal tank. Water pressure forces the fertilizer out of </a:t>
            </a:r>
            <a:r>
              <a:rPr lang="en-US" sz="2800" dirty="0" smtClean="0">
                <a:latin typeface="Times New Roman" pitchFamily="18" charset="0"/>
                <a:cs typeface="Times New Roman" pitchFamily="18" charset="0"/>
              </a:rPr>
              <a:t>the bag into the water supply.</a:t>
            </a:r>
          </a:p>
          <a:p>
            <a:pPr algn="just">
              <a:buNone/>
            </a:pPr>
            <a:r>
              <a:rPr lang="en-US" sz="2800" dirty="0" smtClean="0">
                <a:latin typeface="Times New Roman" pitchFamily="18" charset="0"/>
                <a:cs typeface="Times New Roman" pitchFamily="18" charset="0"/>
              </a:rPr>
              <a:t> b. Care must be taken when filling the bags as they can tear.</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05222"/>
            <a:ext cx="6775320" cy="1147328"/>
          </a:xfr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sz="2800" b="1" dirty="0" smtClean="0">
                <a:solidFill>
                  <a:schemeClr val="tx1"/>
                </a:solidFill>
                <a:latin typeface="Times New Roman" pitchFamily="18" charset="0"/>
                <a:cs typeface="Times New Roman" pitchFamily="18" charset="0"/>
              </a:rPr>
              <a:t>General problems of fertigation</a:t>
            </a:r>
            <a:endParaRPr lang="en-US" sz="2800" dirty="0">
              <a:solidFill>
                <a:schemeClr val="tx1"/>
              </a:solidFill>
              <a:latin typeface="Times New Roman" pitchFamily="18" charset="0"/>
              <a:cs typeface="Times New Roman" pitchFamily="18" charset="0"/>
            </a:endParaRPr>
          </a:p>
        </p:txBody>
      </p:sp>
      <p:pic>
        <p:nvPicPr>
          <p:cNvPr id="9218" name="Picture 2"/>
          <p:cNvPicPr>
            <a:picLocks noGrp="1" noChangeAspect="1" noChangeArrowheads="1"/>
          </p:cNvPicPr>
          <p:nvPr>
            <p:ph idx="1"/>
          </p:nvPr>
        </p:nvPicPr>
        <p:blipFill>
          <a:blip r:embed="rId2"/>
          <a:srcRect/>
          <a:stretch>
            <a:fillRect/>
          </a:stretch>
        </p:blipFill>
        <p:spPr bwMode="auto">
          <a:xfrm>
            <a:off x="1977813" y="1581150"/>
            <a:ext cx="6480388" cy="331383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971550"/>
            <a:ext cx="6096000" cy="3200400"/>
          </a:xfrm>
          <a:solidFill>
            <a:schemeClr val="bg1"/>
          </a:solidFill>
        </p:spPr>
        <p:style>
          <a:lnRef idx="1">
            <a:schemeClr val="accent5"/>
          </a:lnRef>
          <a:fillRef idx="2">
            <a:schemeClr val="accent5"/>
          </a:fillRef>
          <a:effectRef idx="1">
            <a:schemeClr val="accent5"/>
          </a:effectRef>
          <a:fontRef idx="minor">
            <a:schemeClr val="dk1"/>
          </a:fontRef>
        </p:style>
        <p:txBody>
          <a:bodyPr/>
          <a:lstStyle/>
          <a:p>
            <a:pPr>
              <a:buNone/>
            </a:pPr>
            <a:r>
              <a:rPr lang="en-US" sz="2800" b="1" dirty="0" smtClean="0">
                <a:latin typeface="Times New Roman" pitchFamily="18" charset="0"/>
                <a:cs typeface="Times New Roman" pitchFamily="18" charset="0"/>
              </a:rPr>
              <a:t>Nitrogen :</a:t>
            </a:r>
            <a:endParaRPr lang="en-US" sz="2800" dirty="0" smtClean="0">
              <a:latin typeface="Times New Roman" pitchFamily="18" charset="0"/>
              <a:cs typeface="Times New Roman" pitchFamily="18" charset="0"/>
            </a:endParaRPr>
          </a:p>
          <a:p>
            <a:pPr algn="just">
              <a:buFont typeface="Wingdings" pitchFamily="2" charset="2"/>
              <a:buChar char="ü"/>
            </a:pPr>
            <a:r>
              <a:rPr lang="en-US" sz="2800" dirty="0" smtClean="0">
                <a:solidFill>
                  <a:schemeClr val="tx1"/>
                </a:solidFill>
                <a:latin typeface="Times New Roman" pitchFamily="18" charset="0"/>
                <a:cs typeface="Times New Roman" pitchFamily="18" charset="0"/>
              </a:rPr>
              <a:t>Nitrogen tends to accumulate at the peripherous of wetted soil volume.</a:t>
            </a:r>
          </a:p>
          <a:p>
            <a:pPr algn="just">
              <a:buFont typeface="Wingdings" pitchFamily="2" charset="2"/>
              <a:buChar char="ü"/>
            </a:pPr>
            <a:r>
              <a:rPr lang="en-US" sz="2800" dirty="0" smtClean="0">
                <a:solidFill>
                  <a:schemeClr val="tx1"/>
                </a:solidFill>
                <a:latin typeface="Times New Roman" pitchFamily="18" charset="0"/>
                <a:cs typeface="Times New Roman" pitchFamily="18" charset="0"/>
              </a:rPr>
              <a:t>Hence, only roots at the periphery of the wetted zone alone will have enough access to Nitrogen.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05222"/>
            <a:ext cx="7003920" cy="766328"/>
          </a:xfrm>
        </p:spPr>
        <p:txBody>
          <a:bodyPr/>
          <a:lstStyle/>
          <a:p>
            <a:pPr algn="just">
              <a:buFont typeface="Wingdings" pitchFamily="2" charset="2"/>
              <a:buChar char="ü"/>
            </a:pPr>
            <a:r>
              <a:rPr lang="en-US" sz="2800" dirty="0" smtClean="0">
                <a:solidFill>
                  <a:schemeClr val="tx1"/>
                </a:solidFill>
                <a:latin typeface="Times New Roman" pitchFamily="18" charset="0"/>
                <a:cs typeface="Times New Roman" pitchFamily="18" charset="0"/>
              </a:rPr>
              <a:t>Nitrogen is lost by leaching and denitrification</a:t>
            </a:r>
            <a:r>
              <a:rPr lang="en-US" sz="2800" dirty="0" smtClean="0">
                <a:latin typeface="Times New Roman" pitchFamily="18" charset="0"/>
                <a:cs typeface="Times New Roman" pitchFamily="18" charset="0"/>
              </a:rPr>
              <a:t>. </a:t>
            </a:r>
            <a:r>
              <a:rPr lang="en-US" sz="2800" dirty="0" smtClean="0"/>
              <a:t/>
            </a:r>
            <a:br>
              <a:rPr lang="en-US" sz="2800" dirty="0" smtClean="0"/>
            </a:br>
            <a:endParaRPr lang="en-US" sz="2800" dirty="0"/>
          </a:p>
        </p:txBody>
      </p:sp>
      <p:pic>
        <p:nvPicPr>
          <p:cNvPr id="8195" name="Picture 3"/>
          <p:cNvPicPr>
            <a:picLocks noChangeAspect="1" noChangeArrowheads="1"/>
          </p:cNvPicPr>
          <p:nvPr/>
        </p:nvPicPr>
        <p:blipFill>
          <a:blip r:embed="rId2"/>
          <a:srcRect/>
          <a:stretch>
            <a:fillRect/>
          </a:stretch>
        </p:blipFill>
        <p:spPr bwMode="auto">
          <a:xfrm>
            <a:off x="2057400" y="895350"/>
            <a:ext cx="3149916" cy="251460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5410200" y="2369624"/>
            <a:ext cx="2838450" cy="229208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09550"/>
            <a:ext cx="6775320" cy="4648200"/>
          </a:xfrm>
        </p:spPr>
        <p:style>
          <a:lnRef idx="2">
            <a:schemeClr val="accent1"/>
          </a:lnRef>
          <a:fillRef idx="1">
            <a:schemeClr val="lt1"/>
          </a:fillRef>
          <a:effectRef idx="0">
            <a:schemeClr val="accent1"/>
          </a:effectRef>
          <a:fontRef idx="minor">
            <a:schemeClr val="dk1"/>
          </a:fontRef>
        </p:style>
        <p:txBody>
          <a:bodyPr/>
          <a:lstStyle/>
          <a:p>
            <a:pPr>
              <a:buNone/>
            </a:pPr>
            <a:r>
              <a:rPr lang="en-US" b="1" dirty="0" smtClean="0">
                <a:latin typeface="Times New Roman" pitchFamily="18" charset="0"/>
                <a:cs typeface="Times New Roman" pitchFamily="18" charset="0"/>
              </a:rPr>
              <a:t>Phosphorous:</a:t>
            </a:r>
          </a:p>
          <a:p>
            <a:r>
              <a:rPr lang="en-US" b="1" dirty="0" smtClean="0">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It accumulates near emitter and P fixing capacity decides its efficiency. </a:t>
            </a:r>
          </a:p>
          <a:p>
            <a:r>
              <a:rPr lang="en-US" dirty="0" smtClean="0">
                <a:solidFill>
                  <a:schemeClr val="tx1"/>
                </a:solidFill>
                <a:latin typeface="Times New Roman" pitchFamily="18" charset="0"/>
                <a:cs typeface="Times New Roman" pitchFamily="18" charset="0"/>
              </a:rPr>
              <a:t>Low pH near the emitter results in high fixation</a:t>
            </a:r>
            <a:r>
              <a:rPr lang="en-US" dirty="0" smtClean="0">
                <a:latin typeface="Times New Roman" pitchFamily="18" charset="0"/>
                <a:cs typeface="Times New Roman" pitchFamily="18" charset="0"/>
              </a:rPr>
              <a:t>. </a:t>
            </a:r>
          </a:p>
          <a:p>
            <a:endParaRPr lang="en-US" dirty="0"/>
          </a:p>
        </p:txBody>
      </p:sp>
      <p:pic>
        <p:nvPicPr>
          <p:cNvPr id="5" name="Picture 2"/>
          <p:cNvPicPr>
            <a:picLocks noChangeAspect="1" noChangeArrowheads="1"/>
          </p:cNvPicPr>
          <p:nvPr/>
        </p:nvPicPr>
        <p:blipFill>
          <a:blip r:embed="rId2"/>
          <a:srcRect/>
          <a:stretch>
            <a:fillRect/>
          </a:stretch>
        </p:blipFill>
        <p:spPr bwMode="auto">
          <a:xfrm>
            <a:off x="4267200" y="2343150"/>
            <a:ext cx="4114800" cy="2440427"/>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209550"/>
            <a:ext cx="6851520" cy="3973731"/>
          </a:xfrm>
        </p:spPr>
        <p:txBody>
          <a:bodyPr/>
          <a:lstStyle/>
          <a:p>
            <a:pPr algn="just">
              <a:buNone/>
            </a:pPr>
            <a:r>
              <a:rPr lang="en-US" b="1" dirty="0" smtClean="0">
                <a:latin typeface="Times New Roman" pitchFamily="18" charset="0"/>
                <a:cs typeface="Times New Roman" pitchFamily="18" charset="0"/>
              </a:rPr>
              <a:t>Potassium: </a:t>
            </a:r>
          </a:p>
          <a:p>
            <a:pPr algn="just"/>
            <a:r>
              <a:rPr lang="en-US" dirty="0" smtClean="0">
                <a:solidFill>
                  <a:schemeClr val="tx1"/>
                </a:solidFill>
                <a:latin typeface="Times New Roman" pitchFamily="18" charset="0"/>
                <a:cs typeface="Times New Roman" pitchFamily="18" charset="0"/>
              </a:rPr>
              <a:t>It moves both laterally and downward and does not accumulate near emitter.</a:t>
            </a:r>
          </a:p>
          <a:p>
            <a:pPr algn="just"/>
            <a:r>
              <a:rPr lang="en-US" dirty="0" smtClean="0">
                <a:solidFill>
                  <a:schemeClr val="tx1"/>
                </a:solidFill>
                <a:latin typeface="Times New Roman" pitchFamily="18" charset="0"/>
                <a:cs typeface="Times New Roman" pitchFamily="18" charset="0"/>
              </a:rPr>
              <a:t>Its distribution is more uniform than N&amp;P. </a:t>
            </a:r>
          </a:p>
          <a:p>
            <a:endParaRPr lang="en-US" dirty="0"/>
          </a:p>
        </p:txBody>
      </p:sp>
      <p:pic>
        <p:nvPicPr>
          <p:cNvPr id="10242" name="Picture 2"/>
          <p:cNvPicPr>
            <a:picLocks noChangeAspect="1" noChangeArrowheads="1"/>
          </p:cNvPicPr>
          <p:nvPr/>
        </p:nvPicPr>
        <p:blipFill>
          <a:blip r:embed="rId2"/>
          <a:srcRect/>
          <a:stretch>
            <a:fillRect/>
          </a:stretch>
        </p:blipFill>
        <p:spPr bwMode="auto">
          <a:xfrm>
            <a:off x="4419600" y="2360878"/>
            <a:ext cx="3505201" cy="237540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209550"/>
            <a:ext cx="6324600" cy="1828800"/>
          </a:xfrm>
          <a:solidFill>
            <a:schemeClr val="bg1"/>
          </a:solidFill>
          <a:ln>
            <a:solidFill>
              <a:schemeClr val="bg1"/>
            </a:solidFill>
          </a:ln>
        </p:spPr>
        <p:style>
          <a:lnRef idx="1">
            <a:schemeClr val="accent5"/>
          </a:lnRef>
          <a:fillRef idx="2">
            <a:schemeClr val="accent5"/>
          </a:fillRef>
          <a:effectRef idx="1">
            <a:schemeClr val="accent5"/>
          </a:effectRef>
          <a:fontRef idx="minor">
            <a:schemeClr val="dk1"/>
          </a:fontRef>
        </p:style>
        <p:txBody>
          <a:bodyPr/>
          <a:lstStyle/>
          <a:p>
            <a:pPr algn="just"/>
            <a:r>
              <a:rPr lang="en-US" b="1" dirty="0" smtClean="0">
                <a:latin typeface="Times New Roman" pitchFamily="18" charset="0"/>
                <a:cs typeface="Times New Roman" pitchFamily="18" charset="0"/>
              </a:rPr>
              <a:t>Micronutrients: </a:t>
            </a:r>
            <a:r>
              <a:rPr lang="en-US" dirty="0" smtClean="0">
                <a:solidFill>
                  <a:schemeClr val="tx1"/>
                </a:solidFill>
                <a:latin typeface="Times New Roman" pitchFamily="18" charset="0"/>
                <a:cs typeface="Times New Roman" pitchFamily="18" charset="0"/>
              </a:rPr>
              <a:t>Excepting boron, all micronutrients accumulates near the emitter if supplied by fertigation</a:t>
            </a:r>
            <a:endParaRPr lang="en-US" dirty="0">
              <a:solidFill>
                <a:schemeClr val="tx1"/>
              </a:solidFill>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srcRect/>
          <a:stretch>
            <a:fillRect/>
          </a:stretch>
        </p:blipFill>
        <p:spPr bwMode="auto">
          <a:xfrm>
            <a:off x="6096000" y="2158104"/>
            <a:ext cx="2514600" cy="271992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1657350"/>
            <a:ext cx="5479920" cy="2980034"/>
          </a:xfrm>
        </p:spPr>
        <p:txBody>
          <a:bodyPr/>
          <a:lstStyle/>
          <a:p>
            <a:pPr>
              <a:buNone/>
            </a:pPr>
            <a:r>
              <a:rPr lang="en-US" sz="4000" b="1" dirty="0" smtClean="0">
                <a:latin typeface="Times New Roman" pitchFamily="18" charset="0"/>
                <a:cs typeface="Times New Roman" pitchFamily="18" charset="0"/>
              </a:rPr>
              <a:t>Thank You…</a:t>
            </a:r>
            <a:endParaRPr lang="en-US" sz="4000" b="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819150"/>
            <a:ext cx="6775320" cy="3124200"/>
          </a:xfrm>
          <a:solidFill>
            <a:schemeClr val="bg1"/>
          </a:solidFill>
        </p:spPr>
        <p:style>
          <a:lnRef idx="1">
            <a:schemeClr val="accent5"/>
          </a:lnRef>
          <a:fillRef idx="2">
            <a:schemeClr val="accent5"/>
          </a:fillRef>
          <a:effectRef idx="1">
            <a:schemeClr val="accent5"/>
          </a:effectRef>
          <a:fontRef idx="minor">
            <a:schemeClr val="dk1"/>
          </a:fontRef>
        </p:style>
        <p:txBody>
          <a:bodyPr/>
          <a:lstStyle/>
          <a:p>
            <a:pPr algn="ctr">
              <a:buNone/>
            </a:pPr>
            <a:r>
              <a:rPr lang="en-US" sz="2800" b="1" dirty="0" smtClean="0">
                <a:latin typeface="Times New Roman" pitchFamily="18" charset="0"/>
                <a:cs typeface="Times New Roman" pitchFamily="18" charset="0"/>
              </a:rPr>
              <a:t>Fertilizer Application Methods</a:t>
            </a:r>
          </a:p>
          <a:p>
            <a:pPr marL="514350" indent="-514350" algn="just">
              <a:buAutoNum type="arabicPeriod"/>
            </a:pPr>
            <a:r>
              <a:rPr lang="en-US" sz="2800" b="1" dirty="0" smtClean="0">
                <a:latin typeface="Times New Roman" pitchFamily="18" charset="0"/>
                <a:cs typeface="Times New Roman" pitchFamily="18" charset="0"/>
              </a:rPr>
              <a:t>Constant feed: </a:t>
            </a:r>
            <a:r>
              <a:rPr lang="en-US" sz="2800" dirty="0" smtClean="0">
                <a:solidFill>
                  <a:schemeClr val="tx1"/>
                </a:solidFill>
                <a:latin typeface="Times New Roman" pitchFamily="18" charset="0"/>
                <a:cs typeface="Times New Roman" pitchFamily="18" charset="0"/>
              </a:rPr>
              <a:t>Low concentration at every irrigation are much better. This provides continuous supply of nutrient to plant growth and results in steady growth of the plant. Fertilization with each watering is referred as fertigation. </a:t>
            </a:r>
          </a:p>
          <a:p>
            <a:pPr algn="just"/>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895350"/>
            <a:ext cx="6400800" cy="3505199"/>
          </a:xfrm>
          <a:solidFill>
            <a:schemeClr val="bg1"/>
          </a:solidFill>
        </p:spPr>
        <p:style>
          <a:lnRef idx="1">
            <a:schemeClr val="accent4"/>
          </a:lnRef>
          <a:fillRef idx="2">
            <a:schemeClr val="accent4"/>
          </a:fillRef>
          <a:effectRef idx="1">
            <a:schemeClr val="accent4"/>
          </a:effectRef>
          <a:fontRef idx="minor">
            <a:schemeClr val="dk1"/>
          </a:fontRef>
        </p:style>
        <p:txBody>
          <a:bodyPr/>
          <a:lstStyle/>
          <a:p>
            <a:pPr>
              <a:buNone/>
            </a:pPr>
            <a:r>
              <a:rPr lang="en-US" sz="2800" b="1" dirty="0" smtClean="0">
                <a:latin typeface="Times New Roman" pitchFamily="18" charset="0"/>
                <a:cs typeface="Times New Roman" pitchFamily="18" charset="0"/>
              </a:rPr>
              <a:t>2. Intermittent application: </a:t>
            </a:r>
            <a:endParaRPr lang="en-US" sz="2800" dirty="0" smtClean="0">
              <a:latin typeface="Times New Roman" pitchFamily="18" charset="0"/>
              <a:cs typeface="Times New Roman" pitchFamily="18" charset="0"/>
            </a:endParaRPr>
          </a:p>
          <a:p>
            <a:pPr marL="514350" indent="-514350" algn="just">
              <a:buFont typeface="Wingdings" pitchFamily="2" charset="2"/>
              <a:buChar char="Ø"/>
            </a:pPr>
            <a:r>
              <a:rPr lang="en-US" sz="2800" dirty="0" smtClean="0">
                <a:solidFill>
                  <a:schemeClr val="tx1"/>
                </a:solidFill>
                <a:latin typeface="Times New Roman" pitchFamily="18" charset="0"/>
                <a:cs typeface="Times New Roman" pitchFamily="18" charset="0"/>
              </a:rPr>
              <a:t>Liquid fertilizer is applied in regular intervals of weekly, biweekly or even monthly. </a:t>
            </a:r>
          </a:p>
          <a:p>
            <a:pPr marL="514350" indent="-514350" algn="just">
              <a:buFont typeface="Wingdings" pitchFamily="2" charset="2"/>
              <a:buChar char="Ø"/>
            </a:pPr>
            <a:r>
              <a:rPr lang="en-US" sz="2800" dirty="0" smtClean="0">
                <a:solidFill>
                  <a:schemeClr val="tx1"/>
                </a:solidFill>
                <a:latin typeface="Times New Roman" pitchFamily="18" charset="0"/>
                <a:cs typeface="Times New Roman" pitchFamily="18" charset="0"/>
              </a:rPr>
              <a:t>The problem with this is wide variability in the availability of fertilizer in the root zone.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123950"/>
            <a:ext cx="6248400" cy="2590800"/>
          </a:xfrm>
          <a:solidFill>
            <a:schemeClr val="bg1"/>
          </a:solidFill>
        </p:spPr>
        <p:style>
          <a:lnRef idx="1">
            <a:schemeClr val="accent1"/>
          </a:lnRef>
          <a:fillRef idx="2">
            <a:schemeClr val="accent1"/>
          </a:fillRef>
          <a:effectRef idx="1">
            <a:schemeClr val="accent1"/>
          </a:effectRef>
          <a:fontRef idx="minor">
            <a:schemeClr val="dk1"/>
          </a:fontRef>
        </p:style>
        <p:txBody>
          <a:bodyPr/>
          <a:lstStyle/>
          <a:p>
            <a:pPr>
              <a:buNone/>
            </a:pPr>
            <a:r>
              <a:rPr lang="en-US" sz="2800" b="1" dirty="0" smtClean="0">
                <a:latin typeface="Times New Roman" pitchFamily="18" charset="0"/>
                <a:cs typeface="Times New Roman" pitchFamily="18" charset="0"/>
              </a:rPr>
              <a:t>Fertilizer injectors :</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This device inject small amount of concentrated liquid fertilizer directly into the water lines so that green house crops are fertilized with every watering.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438150"/>
            <a:ext cx="6622920" cy="4114800"/>
          </a:xfrm>
          <a:solidFill>
            <a:schemeClr val="bg1"/>
          </a:solidFill>
        </p:spPr>
        <p:style>
          <a:lnRef idx="3">
            <a:schemeClr val="lt1"/>
          </a:lnRef>
          <a:fillRef idx="1">
            <a:schemeClr val="accent5"/>
          </a:fillRef>
          <a:effectRef idx="1">
            <a:schemeClr val="accent5"/>
          </a:effectRef>
          <a:fontRef idx="minor">
            <a:schemeClr val="lt1"/>
          </a:fontRef>
        </p:style>
        <p:txBody>
          <a:bodyPr/>
          <a:lstStyle/>
          <a:p>
            <a:pPr>
              <a:buNone/>
            </a:pPr>
            <a:r>
              <a:rPr lang="en-US" sz="2800" b="1" dirty="0" smtClean="0">
                <a:solidFill>
                  <a:srgbClr val="0070C0"/>
                </a:solidFill>
                <a:latin typeface="Times New Roman" pitchFamily="18" charset="0"/>
                <a:cs typeface="Times New Roman" pitchFamily="18" charset="0"/>
              </a:rPr>
              <a:t>Multiple injectors :</a:t>
            </a:r>
            <a:endParaRPr lang="en-US" sz="2800" dirty="0" smtClean="0">
              <a:solidFill>
                <a:srgbClr val="0070C0"/>
              </a:solidFill>
              <a:latin typeface="Times New Roman" pitchFamily="18" charset="0"/>
              <a:cs typeface="Times New Roman" pitchFamily="18" charset="0"/>
            </a:endParaRPr>
          </a:p>
          <a:p>
            <a:pPr algn="just">
              <a:buFont typeface="Wingdings" pitchFamily="2" charset="2"/>
              <a:buChar char="ü"/>
            </a:pPr>
            <a:r>
              <a:rPr lang="en-US" sz="2800" dirty="0" smtClean="0">
                <a:solidFill>
                  <a:schemeClr val="tx1"/>
                </a:solidFill>
                <a:latin typeface="Times New Roman" pitchFamily="18" charset="0"/>
                <a:cs typeface="Times New Roman" pitchFamily="18" charset="0"/>
              </a:rPr>
              <a:t>Multiple injectors are necessary when incompatible fertilizers are to be used for fertigation.</a:t>
            </a:r>
          </a:p>
          <a:p>
            <a:pPr algn="just">
              <a:buFont typeface="Wingdings" pitchFamily="2" charset="2"/>
              <a:buChar char="ü"/>
            </a:pPr>
            <a:r>
              <a:rPr lang="en-US" sz="2800" dirty="0" smtClean="0">
                <a:solidFill>
                  <a:schemeClr val="tx1"/>
                </a:solidFill>
                <a:latin typeface="Times New Roman" pitchFamily="18" charset="0"/>
                <a:cs typeface="Times New Roman" pitchFamily="18" charset="0"/>
              </a:rPr>
              <a:t>Incompatible fertilizers - solid precipitates - change nutrient content , Clogging</a:t>
            </a:r>
          </a:p>
          <a:p>
            <a:pPr algn="just">
              <a:buFont typeface="Wingdings" pitchFamily="2" charset="2"/>
              <a:buChar char="ü"/>
            </a:pPr>
            <a:r>
              <a:rPr lang="en-US" sz="2800" dirty="0" smtClean="0">
                <a:solidFill>
                  <a:schemeClr val="tx1"/>
                </a:solidFill>
                <a:latin typeface="Times New Roman" pitchFamily="18" charset="0"/>
                <a:cs typeface="Times New Roman" pitchFamily="18" charset="0"/>
              </a:rPr>
              <a:t>These injectors can be of computer controlled H.E. ANDERSON is one of the popular multiple injector</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61950"/>
            <a:ext cx="6699120" cy="4419600"/>
          </a:xfrm>
        </p:spPr>
        <p:style>
          <a:lnRef idx="2">
            <a:schemeClr val="accent1"/>
          </a:lnRef>
          <a:fillRef idx="1">
            <a:schemeClr val="lt1"/>
          </a:fillRef>
          <a:effectRef idx="0">
            <a:schemeClr val="accent1"/>
          </a:effectRef>
          <a:fontRef idx="minor">
            <a:schemeClr val="dk1"/>
          </a:fontRef>
        </p:style>
        <p:txBody>
          <a:bodyPr/>
          <a:lstStyle/>
          <a:p>
            <a:pPr>
              <a:buNone/>
            </a:pPr>
            <a:r>
              <a:rPr lang="en-US" sz="2800" b="1" dirty="0" smtClean="0">
                <a:solidFill>
                  <a:srgbClr val="7030A0"/>
                </a:solidFill>
                <a:latin typeface="Times New Roman" pitchFamily="18" charset="0"/>
                <a:cs typeface="Times New Roman" pitchFamily="18" charset="0"/>
              </a:rPr>
              <a:t>Fertilizer Injectors </a:t>
            </a:r>
            <a:r>
              <a:rPr lang="en-US" sz="2800" b="1"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Fertilizer injectors are of two basic types: </a:t>
            </a:r>
            <a:r>
              <a:rPr lang="en-US" sz="2800" dirty="0" smtClean="0">
                <a:solidFill>
                  <a:schemeClr val="tx1"/>
                </a:solidFill>
                <a:latin typeface="Times New Roman" pitchFamily="18" charset="0"/>
                <a:cs typeface="Times New Roman" pitchFamily="18" charset="0"/>
              </a:rPr>
              <a:t>Those that inject concentrated fertilizer into water lines on the basis of the </a:t>
            </a:r>
            <a:r>
              <a:rPr lang="en-US" sz="2800" dirty="0" err="1" smtClean="0">
                <a:solidFill>
                  <a:schemeClr val="tx1"/>
                </a:solidFill>
                <a:latin typeface="Times New Roman" pitchFamily="18" charset="0"/>
                <a:cs typeface="Times New Roman" pitchFamily="18" charset="0"/>
              </a:rPr>
              <a:t>venturi</a:t>
            </a:r>
            <a:r>
              <a:rPr lang="en-US" sz="2800" dirty="0" smtClean="0">
                <a:solidFill>
                  <a:schemeClr val="tx1"/>
                </a:solidFill>
                <a:latin typeface="Times New Roman" pitchFamily="18" charset="0"/>
                <a:cs typeface="Times New Roman" pitchFamily="18" charset="0"/>
              </a:rPr>
              <a:t> principle and those that inject using positive displacement</a:t>
            </a:r>
          </a:p>
          <a:p>
            <a:pPr algn="just">
              <a:buNone/>
            </a:pPr>
            <a:r>
              <a:rPr lang="en-US" sz="2800" b="1" dirty="0" smtClean="0">
                <a:latin typeface="Times New Roman" pitchFamily="18" charset="0"/>
                <a:cs typeface="Times New Roman" pitchFamily="18" charset="0"/>
              </a:rPr>
              <a:t>A. </a:t>
            </a:r>
            <a:r>
              <a:rPr lang="en-US" sz="2800" b="1" dirty="0" err="1" smtClean="0">
                <a:latin typeface="Times New Roman" pitchFamily="18" charset="0"/>
                <a:cs typeface="Times New Roman" pitchFamily="18" charset="0"/>
              </a:rPr>
              <a:t>Venturi</a:t>
            </a:r>
            <a:r>
              <a:rPr lang="en-US" sz="2800" b="1" dirty="0" smtClean="0">
                <a:latin typeface="Times New Roman" pitchFamily="18" charset="0"/>
                <a:cs typeface="Times New Roman" pitchFamily="18" charset="0"/>
              </a:rPr>
              <a:t> Principle Injectors :</a:t>
            </a:r>
          </a:p>
          <a:p>
            <a:pPr algn="just"/>
            <a:r>
              <a:rPr lang="en-US" sz="2800" dirty="0" smtClean="0">
                <a:latin typeface="Times New Roman" pitchFamily="18" charset="0"/>
                <a:cs typeface="Times New Roman" pitchFamily="18" charset="0"/>
              </a:rPr>
              <a:t>1.Basically these injectors work by means of a </a:t>
            </a:r>
            <a:r>
              <a:rPr lang="en-US" sz="2800" dirty="0" smtClean="0">
                <a:solidFill>
                  <a:schemeClr val="tx1"/>
                </a:solidFill>
                <a:latin typeface="Times New Roman" pitchFamily="18" charset="0"/>
                <a:cs typeface="Times New Roman" pitchFamily="18" charset="0"/>
              </a:rPr>
              <a:t>pressure difference between the irrigation line and the fertilizer stock tank.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2057401" y="391144"/>
            <a:ext cx="6400800" cy="4426599"/>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361950"/>
            <a:ext cx="6400800" cy="4419600"/>
          </a:xfrm>
          <a:solidFill>
            <a:schemeClr val="bg1"/>
          </a:solidFill>
        </p:spPr>
        <p:style>
          <a:lnRef idx="1">
            <a:schemeClr val="accent5"/>
          </a:lnRef>
          <a:fillRef idx="2">
            <a:schemeClr val="accent5"/>
          </a:fillRef>
          <a:effectRef idx="1">
            <a:schemeClr val="accent5"/>
          </a:effectRef>
          <a:fontRef idx="minor">
            <a:schemeClr val="dk1"/>
          </a:fontRef>
        </p:style>
        <p:txBody>
          <a:bodyPr/>
          <a:lstStyle/>
          <a:p>
            <a:pPr algn="just"/>
            <a:r>
              <a:rPr lang="en-US" sz="2800" dirty="0" smtClean="0">
                <a:solidFill>
                  <a:schemeClr val="tx1"/>
                </a:solidFill>
                <a:latin typeface="Times New Roman" pitchFamily="18" charset="0"/>
                <a:cs typeface="Times New Roman" pitchFamily="18" charset="0"/>
              </a:rPr>
              <a:t>The average ratio of </a:t>
            </a:r>
            <a:r>
              <a:rPr lang="en-US" sz="2800" dirty="0" err="1" smtClean="0">
                <a:solidFill>
                  <a:schemeClr val="tx1"/>
                </a:solidFill>
                <a:latin typeface="Times New Roman" pitchFamily="18" charset="0"/>
                <a:cs typeface="Times New Roman" pitchFamily="18" charset="0"/>
              </a:rPr>
              <a:t>Hozon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proportioners</a:t>
            </a:r>
            <a:r>
              <a:rPr lang="en-US" sz="2800" dirty="0" smtClean="0">
                <a:solidFill>
                  <a:schemeClr val="tx1"/>
                </a:solidFill>
                <a:latin typeface="Times New Roman" pitchFamily="18" charset="0"/>
                <a:cs typeface="Times New Roman" pitchFamily="18" charset="0"/>
              </a:rPr>
              <a:t> is 1:16. </a:t>
            </a:r>
          </a:p>
          <a:p>
            <a:pPr algn="just"/>
            <a:r>
              <a:rPr lang="en-US" sz="2800" dirty="0" err="1" smtClean="0">
                <a:solidFill>
                  <a:schemeClr val="tx1"/>
                </a:solidFill>
                <a:latin typeface="Times New Roman" pitchFamily="18" charset="0"/>
                <a:cs typeface="Times New Roman" pitchFamily="18" charset="0"/>
              </a:rPr>
              <a:t>Hozon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proportioners</a:t>
            </a:r>
            <a:r>
              <a:rPr lang="en-US" sz="2800" dirty="0" smtClean="0">
                <a:solidFill>
                  <a:schemeClr val="tx1"/>
                </a:solidFill>
                <a:latin typeface="Times New Roman" pitchFamily="18" charset="0"/>
                <a:cs typeface="Times New Roman" pitchFamily="18" charset="0"/>
              </a:rPr>
              <a:t> are not very precise as the ratio can vary widely depending on the water pressure. </a:t>
            </a:r>
          </a:p>
          <a:p>
            <a:pPr algn="just"/>
            <a:r>
              <a:rPr lang="en-US" sz="2800" dirty="0" smtClean="0">
                <a:solidFill>
                  <a:schemeClr val="tx1"/>
                </a:solidFill>
                <a:latin typeface="Times New Roman" pitchFamily="18" charset="0"/>
                <a:cs typeface="Times New Roman" pitchFamily="18" charset="0"/>
              </a:rPr>
              <a:t>These injectors are inexpensive and are suitable for small areas. </a:t>
            </a:r>
          </a:p>
          <a:p>
            <a:pPr algn="just"/>
            <a:r>
              <a:rPr lang="en-US" sz="2800" dirty="0" smtClean="0">
                <a:solidFill>
                  <a:schemeClr val="tx1"/>
                </a:solidFill>
                <a:latin typeface="Times New Roman" pitchFamily="18" charset="0"/>
                <a:cs typeface="Times New Roman" pitchFamily="18" charset="0"/>
              </a:rPr>
              <a:t>Large amounts of fertilizer application would require huge stock tanks due to its narrow ratio. </a:t>
            </a:r>
          </a:p>
          <a:p>
            <a:endParaRPr lang="en-US"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61950"/>
            <a:ext cx="6553200" cy="4419600"/>
          </a:xfrm>
          <a:solidFill>
            <a:schemeClr val="bg1"/>
          </a:solidFill>
        </p:spPr>
        <p:style>
          <a:lnRef idx="1">
            <a:schemeClr val="accent6"/>
          </a:lnRef>
          <a:fillRef idx="2">
            <a:schemeClr val="accent6"/>
          </a:fillRef>
          <a:effectRef idx="1">
            <a:schemeClr val="accent6"/>
          </a:effectRef>
          <a:fontRef idx="minor">
            <a:schemeClr val="dk1"/>
          </a:fontRef>
        </p:style>
        <p:txBody>
          <a:bodyPr/>
          <a:lstStyle/>
          <a:p>
            <a:pPr algn="just"/>
            <a:r>
              <a:rPr lang="en-US" sz="2800" dirty="0" smtClean="0">
                <a:solidFill>
                  <a:schemeClr val="tx1"/>
                </a:solidFill>
                <a:latin typeface="Times New Roman" pitchFamily="18" charset="0"/>
                <a:cs typeface="Times New Roman" pitchFamily="18" charset="0"/>
              </a:rPr>
              <a:t>These injectors are more expensive than </a:t>
            </a:r>
            <a:r>
              <a:rPr lang="en-US" sz="2800" dirty="0" err="1" smtClean="0">
                <a:solidFill>
                  <a:schemeClr val="tx1"/>
                </a:solidFill>
                <a:latin typeface="Times New Roman" pitchFamily="18" charset="0"/>
                <a:cs typeface="Times New Roman" pitchFamily="18" charset="0"/>
              </a:rPr>
              <a:t>Hozon</a:t>
            </a:r>
            <a:r>
              <a:rPr lang="en-US" sz="2800" dirty="0" smtClean="0">
                <a:solidFill>
                  <a:schemeClr val="tx1"/>
                </a:solidFill>
                <a:latin typeface="Times New Roman" pitchFamily="18" charset="0"/>
                <a:cs typeface="Times New Roman" pitchFamily="18" charset="0"/>
              </a:rPr>
              <a:t> types, but are very accurate in proportioning fertilizer into irrigation lines regardless of water pressure.</a:t>
            </a:r>
          </a:p>
          <a:p>
            <a:pPr algn="just"/>
            <a:r>
              <a:rPr lang="en-US" sz="2800" dirty="0" smtClean="0">
                <a:solidFill>
                  <a:schemeClr val="tx1"/>
                </a:solidFill>
                <a:latin typeface="Times New Roman" pitchFamily="18" charset="0"/>
                <a:cs typeface="Times New Roman" pitchFamily="18" charset="0"/>
              </a:rPr>
              <a:t>These injectors also have a much broader ratio with 1:100 and 1:200 ratio being the most common. </a:t>
            </a:r>
          </a:p>
          <a:p>
            <a:pPr algn="just"/>
            <a:r>
              <a:rPr lang="en-US" sz="2800" dirty="0" smtClean="0">
                <a:solidFill>
                  <a:schemeClr val="tx1"/>
                </a:solidFill>
                <a:latin typeface="Times New Roman" pitchFamily="18" charset="0"/>
                <a:cs typeface="Times New Roman" pitchFamily="18" charset="0"/>
              </a:rPr>
              <a:t>Thus, stock tanks for large applications areas are of manageable size and these injectors have much larger flow rates.</a:t>
            </a:r>
          </a:p>
          <a:p>
            <a:pPr algn="just"/>
            <a:endParaRPr lang="en-US" dirty="0" smtClean="0">
              <a:solidFill>
                <a:schemeClr val="tx1"/>
              </a:solidFill>
            </a:endParaRPr>
          </a:p>
        </p:txBody>
      </p:sp>
    </p:spTree>
  </p:cSld>
  <p:clrMapOvr>
    <a:masterClrMapping/>
  </p:clrMapOvr>
</p:sld>
</file>

<file path=ppt/theme/theme1.xml><?xml version="1.0" encoding="utf-8"?>
<a:theme xmlns:a="http://schemas.openxmlformats.org/drawingml/2006/main" name="Theme5">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Theme5</Template>
  <TotalTime>1054</TotalTime>
  <Words>586</Words>
  <Application>Microsoft Office PowerPoint</Application>
  <PresentationFormat>On-screen Show (16:9)</PresentationFormat>
  <Paragraphs>47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Theme5</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General problems of fertigation</vt:lpstr>
      <vt:lpstr>Slide 14</vt:lpstr>
      <vt:lpstr>Nitrogen is lost by leaching and denitrification.  </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Sagar</dc:creator>
  <cp:lastModifiedBy>hp</cp:lastModifiedBy>
  <cp:revision>41</cp:revision>
  <dcterms:created xsi:type="dcterms:W3CDTF">2006-08-16T00:00:00Z</dcterms:created>
  <dcterms:modified xsi:type="dcterms:W3CDTF">2021-01-19T13:30:54Z</dcterms:modified>
</cp:coreProperties>
</file>