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733" y="-22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3EDC7B-8A66-4AC3-89E5-3011B6ACB62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5517891B-2C6D-40D8-8B3E-83A0769CDF9E}">
      <dgm:prSet phldrT="[Text]" custT="1"/>
      <dgm:spPr>
        <a:solidFill>
          <a:schemeClr val="accent6">
            <a:lumMod val="75000"/>
          </a:schemeClr>
        </a:solidFill>
      </dgm:spPr>
      <dgm:t>
        <a:bodyPr/>
        <a:lstStyle/>
        <a:p>
          <a:r>
            <a:rPr lang="en-IN" sz="24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Maximum but sustainable use of resources</a:t>
          </a:r>
          <a:endParaRPr lang="en-IN" sz="2400" dirty="0">
            <a:latin typeface="Times New Roman" pitchFamily="18" charset="0"/>
            <a:cs typeface="Times New Roman" pitchFamily="18" charset="0"/>
          </a:endParaRPr>
        </a:p>
      </dgm:t>
    </dgm:pt>
    <dgm:pt modelId="{F8ABA165-5076-48BE-922D-B49F74F2B562}" type="parTrans" cxnId="{F9253B67-49F7-4A5D-A037-8E4ACE53E100}">
      <dgm:prSet/>
      <dgm:spPr/>
      <dgm:t>
        <a:bodyPr/>
        <a:lstStyle/>
        <a:p>
          <a:endParaRPr lang="en-IN"/>
        </a:p>
      </dgm:t>
    </dgm:pt>
    <dgm:pt modelId="{1C304BB9-4061-42F9-AF35-877A0BF85B22}" type="sibTrans" cxnId="{F9253B67-49F7-4A5D-A037-8E4ACE53E100}">
      <dgm:prSet/>
      <dgm:spPr/>
      <dgm:t>
        <a:bodyPr/>
        <a:lstStyle/>
        <a:p>
          <a:endParaRPr lang="en-IN"/>
        </a:p>
      </dgm:t>
    </dgm:pt>
    <dgm:pt modelId="{A345E837-3014-4533-947D-2A5CC21AF816}">
      <dgm:prSet phldrT="[Text]" custT="1"/>
      <dgm:spPr>
        <a:solidFill>
          <a:schemeClr val="tx2">
            <a:lumMod val="75000"/>
          </a:schemeClr>
        </a:solidFill>
      </dgm:spPr>
      <dgm:t>
        <a:bodyPr/>
        <a:lstStyle/>
        <a:p>
          <a:r>
            <a:rPr lang="en-IN" sz="24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Minimal use of off-farm and purchased inputs, only as complementary to local resources</a:t>
          </a:r>
          <a:r>
            <a:rPr lang="en-US" sz="1100" dirty="0" smtClean="0"/>
            <a:t>.</a:t>
          </a:r>
          <a:endParaRPr lang="en-IN" sz="1100" dirty="0"/>
        </a:p>
      </dgm:t>
    </dgm:pt>
    <dgm:pt modelId="{CD5C943F-D3B0-4BF6-9C16-2563AE1FD83E}" type="parTrans" cxnId="{C8E8AA44-D7FD-452B-AF58-1E60E3D00BA4}">
      <dgm:prSet/>
      <dgm:spPr/>
      <dgm:t>
        <a:bodyPr/>
        <a:lstStyle/>
        <a:p>
          <a:endParaRPr lang="en-IN"/>
        </a:p>
      </dgm:t>
    </dgm:pt>
    <dgm:pt modelId="{5796E6B5-F071-4F03-9B16-4F0E0DDF50E9}" type="sibTrans" cxnId="{C8E8AA44-D7FD-452B-AF58-1E60E3D00BA4}">
      <dgm:prSet/>
      <dgm:spPr/>
      <dgm:t>
        <a:bodyPr/>
        <a:lstStyle/>
        <a:p>
          <a:endParaRPr lang="en-IN"/>
        </a:p>
      </dgm:t>
    </dgm:pt>
    <dgm:pt modelId="{B8B4BD5B-C979-43DC-99C0-EB731F38D3B4}">
      <dgm:prSet phldrT="[Text]" custT="1"/>
      <dgm:spPr>
        <a:solidFill>
          <a:schemeClr val="tx2">
            <a:lumMod val="60000"/>
            <a:lumOff val="40000"/>
          </a:schemeClr>
        </a:solidFill>
      </dgm:spPr>
      <dgm:t>
        <a:bodyPr/>
        <a:lstStyle/>
        <a:p>
          <a:r>
            <a:rPr lang="en-IN" sz="24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Ensuring the basic biological functions of soil-water-nutrients-human continuum</a:t>
          </a:r>
          <a:endParaRPr lang="en-IN" sz="2400" dirty="0">
            <a:latin typeface="Times New Roman" pitchFamily="18" charset="0"/>
            <a:cs typeface="Times New Roman" pitchFamily="18" charset="0"/>
          </a:endParaRPr>
        </a:p>
      </dgm:t>
    </dgm:pt>
    <dgm:pt modelId="{3C9D3A3A-6A46-43BD-BAFC-F7147614FFE3}" type="parTrans" cxnId="{A523A83B-F845-4865-BFA5-33A54C7FF2E9}">
      <dgm:prSet/>
      <dgm:spPr/>
      <dgm:t>
        <a:bodyPr/>
        <a:lstStyle/>
        <a:p>
          <a:endParaRPr lang="en-IN"/>
        </a:p>
      </dgm:t>
    </dgm:pt>
    <dgm:pt modelId="{8DA6F45D-E856-4456-A069-7485BD08611F}" type="sibTrans" cxnId="{A523A83B-F845-4865-BFA5-33A54C7FF2E9}">
      <dgm:prSet/>
      <dgm:spPr/>
      <dgm:t>
        <a:bodyPr/>
        <a:lstStyle/>
        <a:p>
          <a:endParaRPr lang="en-IN"/>
        </a:p>
      </dgm:t>
    </dgm:pt>
    <dgm:pt modelId="{246560C3-0D44-4106-8676-B7B6B797EE41}" type="pres">
      <dgm:prSet presAssocID="{DE3EDC7B-8A66-4AC3-89E5-3011B6ACB626}" presName="linear" presStyleCnt="0">
        <dgm:presLayoutVars>
          <dgm:dir/>
          <dgm:animLvl val="lvl"/>
          <dgm:resizeHandles val="exact"/>
        </dgm:presLayoutVars>
      </dgm:prSet>
      <dgm:spPr/>
      <dgm:t>
        <a:bodyPr/>
        <a:lstStyle/>
        <a:p>
          <a:endParaRPr lang="en-IN"/>
        </a:p>
      </dgm:t>
    </dgm:pt>
    <dgm:pt modelId="{249C586A-2168-4BC2-964C-2DB9982A7032}" type="pres">
      <dgm:prSet presAssocID="{5517891B-2C6D-40D8-8B3E-83A0769CDF9E}" presName="parentLin" presStyleCnt="0"/>
      <dgm:spPr/>
    </dgm:pt>
    <dgm:pt modelId="{2B80911E-4645-4E7A-B5C7-42924F30BD12}" type="pres">
      <dgm:prSet presAssocID="{5517891B-2C6D-40D8-8B3E-83A0769CDF9E}" presName="parentLeftMargin" presStyleLbl="node1" presStyleIdx="0" presStyleCnt="3"/>
      <dgm:spPr/>
      <dgm:t>
        <a:bodyPr/>
        <a:lstStyle/>
        <a:p>
          <a:endParaRPr lang="en-IN"/>
        </a:p>
      </dgm:t>
    </dgm:pt>
    <dgm:pt modelId="{5E0D4C04-26FD-4452-BE57-6B5599BA8F75}" type="pres">
      <dgm:prSet presAssocID="{5517891B-2C6D-40D8-8B3E-83A0769CDF9E}" presName="parentText" presStyleLbl="node1" presStyleIdx="0" presStyleCnt="3" custScaleY="300403">
        <dgm:presLayoutVars>
          <dgm:chMax val="0"/>
          <dgm:bulletEnabled val="1"/>
        </dgm:presLayoutVars>
      </dgm:prSet>
      <dgm:spPr/>
      <dgm:t>
        <a:bodyPr/>
        <a:lstStyle/>
        <a:p>
          <a:endParaRPr lang="en-IN"/>
        </a:p>
      </dgm:t>
    </dgm:pt>
    <dgm:pt modelId="{FC978216-B896-445E-B934-F95161EC3521}" type="pres">
      <dgm:prSet presAssocID="{5517891B-2C6D-40D8-8B3E-83A0769CDF9E}" presName="negativeSpace" presStyleCnt="0"/>
      <dgm:spPr/>
    </dgm:pt>
    <dgm:pt modelId="{6F2C5326-C36F-48BE-A127-C29FF58D7E01}" type="pres">
      <dgm:prSet presAssocID="{5517891B-2C6D-40D8-8B3E-83A0769CDF9E}" presName="childText" presStyleLbl="conFgAcc1" presStyleIdx="0" presStyleCnt="3">
        <dgm:presLayoutVars>
          <dgm:bulletEnabled val="1"/>
        </dgm:presLayoutVars>
      </dgm:prSet>
      <dgm:spPr/>
    </dgm:pt>
    <dgm:pt modelId="{4587DAFF-9CBB-4E54-BC10-03366693BFFA}" type="pres">
      <dgm:prSet presAssocID="{1C304BB9-4061-42F9-AF35-877A0BF85B22}" presName="spaceBetweenRectangles" presStyleCnt="0"/>
      <dgm:spPr/>
    </dgm:pt>
    <dgm:pt modelId="{0C6DC88E-72B2-40E0-9F56-60277D1BEDCF}" type="pres">
      <dgm:prSet presAssocID="{A345E837-3014-4533-947D-2A5CC21AF816}" presName="parentLin" presStyleCnt="0"/>
      <dgm:spPr/>
    </dgm:pt>
    <dgm:pt modelId="{7B857050-9E41-43FF-A99B-EEF7D6A510CD}" type="pres">
      <dgm:prSet presAssocID="{A345E837-3014-4533-947D-2A5CC21AF816}" presName="parentLeftMargin" presStyleLbl="node1" presStyleIdx="0" presStyleCnt="3"/>
      <dgm:spPr/>
      <dgm:t>
        <a:bodyPr/>
        <a:lstStyle/>
        <a:p>
          <a:endParaRPr lang="en-IN"/>
        </a:p>
      </dgm:t>
    </dgm:pt>
    <dgm:pt modelId="{0B55B728-41DB-4D60-8F8B-95E9BDC7E6B4}" type="pres">
      <dgm:prSet presAssocID="{A345E837-3014-4533-947D-2A5CC21AF816}" presName="parentText" presStyleLbl="node1" presStyleIdx="1" presStyleCnt="3" custScaleY="300647">
        <dgm:presLayoutVars>
          <dgm:chMax val="0"/>
          <dgm:bulletEnabled val="1"/>
        </dgm:presLayoutVars>
      </dgm:prSet>
      <dgm:spPr/>
      <dgm:t>
        <a:bodyPr/>
        <a:lstStyle/>
        <a:p>
          <a:endParaRPr lang="en-IN"/>
        </a:p>
      </dgm:t>
    </dgm:pt>
    <dgm:pt modelId="{DE497AD7-F3A1-4C8A-A2D9-3175A74CD01A}" type="pres">
      <dgm:prSet presAssocID="{A345E837-3014-4533-947D-2A5CC21AF816}" presName="negativeSpace" presStyleCnt="0"/>
      <dgm:spPr/>
    </dgm:pt>
    <dgm:pt modelId="{0B39DCB0-A4B4-4262-BEA0-F48A13679BC9}" type="pres">
      <dgm:prSet presAssocID="{A345E837-3014-4533-947D-2A5CC21AF816}" presName="childText" presStyleLbl="conFgAcc1" presStyleIdx="1" presStyleCnt="3">
        <dgm:presLayoutVars>
          <dgm:bulletEnabled val="1"/>
        </dgm:presLayoutVars>
      </dgm:prSet>
      <dgm:spPr/>
    </dgm:pt>
    <dgm:pt modelId="{A09D70A9-5290-481C-BC27-AFC291EFDB58}" type="pres">
      <dgm:prSet presAssocID="{5796E6B5-F071-4F03-9B16-4F0E0DDF50E9}" presName="spaceBetweenRectangles" presStyleCnt="0"/>
      <dgm:spPr/>
    </dgm:pt>
    <dgm:pt modelId="{753E24EB-6716-4256-9B67-59DA917A0A1A}" type="pres">
      <dgm:prSet presAssocID="{B8B4BD5B-C979-43DC-99C0-EB731F38D3B4}" presName="parentLin" presStyleCnt="0"/>
      <dgm:spPr/>
    </dgm:pt>
    <dgm:pt modelId="{DFC54A4B-FB02-4C1B-9998-52F081BA2AD0}" type="pres">
      <dgm:prSet presAssocID="{B8B4BD5B-C979-43DC-99C0-EB731F38D3B4}" presName="parentLeftMargin" presStyleLbl="node1" presStyleIdx="1" presStyleCnt="3"/>
      <dgm:spPr/>
      <dgm:t>
        <a:bodyPr/>
        <a:lstStyle/>
        <a:p>
          <a:endParaRPr lang="en-IN"/>
        </a:p>
      </dgm:t>
    </dgm:pt>
    <dgm:pt modelId="{BA105110-E90B-443D-A465-BDA21F718B0D}" type="pres">
      <dgm:prSet presAssocID="{B8B4BD5B-C979-43DC-99C0-EB731F38D3B4}" presName="parentText" presStyleLbl="node1" presStyleIdx="2" presStyleCnt="3" custScaleY="280542">
        <dgm:presLayoutVars>
          <dgm:chMax val="0"/>
          <dgm:bulletEnabled val="1"/>
        </dgm:presLayoutVars>
      </dgm:prSet>
      <dgm:spPr/>
      <dgm:t>
        <a:bodyPr/>
        <a:lstStyle/>
        <a:p>
          <a:endParaRPr lang="en-IN"/>
        </a:p>
      </dgm:t>
    </dgm:pt>
    <dgm:pt modelId="{5B835B5E-64A0-4855-9DE9-C82DFFEBE577}" type="pres">
      <dgm:prSet presAssocID="{B8B4BD5B-C979-43DC-99C0-EB731F38D3B4}" presName="negativeSpace" presStyleCnt="0"/>
      <dgm:spPr/>
    </dgm:pt>
    <dgm:pt modelId="{DC9838EA-2C7C-4FE0-951B-9F644FCA17DF}" type="pres">
      <dgm:prSet presAssocID="{B8B4BD5B-C979-43DC-99C0-EB731F38D3B4}" presName="childText" presStyleLbl="conFgAcc1" presStyleIdx="2" presStyleCnt="3">
        <dgm:presLayoutVars>
          <dgm:bulletEnabled val="1"/>
        </dgm:presLayoutVars>
      </dgm:prSet>
      <dgm:spPr/>
    </dgm:pt>
  </dgm:ptLst>
  <dgm:cxnLst>
    <dgm:cxn modelId="{C8E8AA44-D7FD-452B-AF58-1E60E3D00BA4}" srcId="{DE3EDC7B-8A66-4AC3-89E5-3011B6ACB626}" destId="{A345E837-3014-4533-947D-2A5CC21AF816}" srcOrd="1" destOrd="0" parTransId="{CD5C943F-D3B0-4BF6-9C16-2563AE1FD83E}" sibTransId="{5796E6B5-F071-4F03-9B16-4F0E0DDF50E9}"/>
    <dgm:cxn modelId="{A523A83B-F845-4865-BFA5-33A54C7FF2E9}" srcId="{DE3EDC7B-8A66-4AC3-89E5-3011B6ACB626}" destId="{B8B4BD5B-C979-43DC-99C0-EB731F38D3B4}" srcOrd="2" destOrd="0" parTransId="{3C9D3A3A-6A46-43BD-BAFC-F7147614FFE3}" sibTransId="{8DA6F45D-E856-4456-A069-7485BD08611F}"/>
    <dgm:cxn modelId="{7EDA8493-2218-4F48-B9E4-2CB999A69A88}" type="presOf" srcId="{A345E837-3014-4533-947D-2A5CC21AF816}" destId="{7B857050-9E41-43FF-A99B-EEF7D6A510CD}" srcOrd="0" destOrd="0" presId="urn:microsoft.com/office/officeart/2005/8/layout/list1"/>
    <dgm:cxn modelId="{F1B90CBB-371F-404C-A8FC-444D8D49DA30}" type="presOf" srcId="{5517891B-2C6D-40D8-8B3E-83A0769CDF9E}" destId="{2B80911E-4645-4E7A-B5C7-42924F30BD12}" srcOrd="0" destOrd="0" presId="urn:microsoft.com/office/officeart/2005/8/layout/list1"/>
    <dgm:cxn modelId="{31D5B100-0608-4A05-AB03-09422235FF66}" type="presOf" srcId="{A345E837-3014-4533-947D-2A5CC21AF816}" destId="{0B55B728-41DB-4D60-8F8B-95E9BDC7E6B4}" srcOrd="1" destOrd="0" presId="urn:microsoft.com/office/officeart/2005/8/layout/list1"/>
    <dgm:cxn modelId="{C68E6CB9-A1AA-4C07-8EAF-CAB0A370DC08}" type="presOf" srcId="{DE3EDC7B-8A66-4AC3-89E5-3011B6ACB626}" destId="{246560C3-0D44-4106-8676-B7B6B797EE41}" srcOrd="0" destOrd="0" presId="urn:microsoft.com/office/officeart/2005/8/layout/list1"/>
    <dgm:cxn modelId="{F9253B67-49F7-4A5D-A037-8E4ACE53E100}" srcId="{DE3EDC7B-8A66-4AC3-89E5-3011B6ACB626}" destId="{5517891B-2C6D-40D8-8B3E-83A0769CDF9E}" srcOrd="0" destOrd="0" parTransId="{F8ABA165-5076-48BE-922D-B49F74F2B562}" sibTransId="{1C304BB9-4061-42F9-AF35-877A0BF85B22}"/>
    <dgm:cxn modelId="{64714458-2934-4A06-9B31-179AC6C88107}" type="presOf" srcId="{B8B4BD5B-C979-43DC-99C0-EB731F38D3B4}" destId="{BA105110-E90B-443D-A465-BDA21F718B0D}" srcOrd="1" destOrd="0" presId="urn:microsoft.com/office/officeart/2005/8/layout/list1"/>
    <dgm:cxn modelId="{55051486-E624-43E8-BD9B-8464956AE4AD}" type="presOf" srcId="{B8B4BD5B-C979-43DC-99C0-EB731F38D3B4}" destId="{DFC54A4B-FB02-4C1B-9998-52F081BA2AD0}" srcOrd="0" destOrd="0" presId="urn:microsoft.com/office/officeart/2005/8/layout/list1"/>
    <dgm:cxn modelId="{D435158F-2D7E-4935-884B-6B578AF4A3CD}" type="presOf" srcId="{5517891B-2C6D-40D8-8B3E-83A0769CDF9E}" destId="{5E0D4C04-26FD-4452-BE57-6B5599BA8F75}" srcOrd="1" destOrd="0" presId="urn:microsoft.com/office/officeart/2005/8/layout/list1"/>
    <dgm:cxn modelId="{ADC9A460-1BF2-4FD3-A9FC-AA25E7352586}" type="presParOf" srcId="{246560C3-0D44-4106-8676-B7B6B797EE41}" destId="{249C586A-2168-4BC2-964C-2DB9982A7032}" srcOrd="0" destOrd="0" presId="urn:microsoft.com/office/officeart/2005/8/layout/list1"/>
    <dgm:cxn modelId="{1C94A1CB-9B06-4B40-9160-13B27D68E6DA}" type="presParOf" srcId="{249C586A-2168-4BC2-964C-2DB9982A7032}" destId="{2B80911E-4645-4E7A-B5C7-42924F30BD12}" srcOrd="0" destOrd="0" presId="urn:microsoft.com/office/officeart/2005/8/layout/list1"/>
    <dgm:cxn modelId="{07A89462-0A57-4684-A376-ACA9C261AE25}" type="presParOf" srcId="{249C586A-2168-4BC2-964C-2DB9982A7032}" destId="{5E0D4C04-26FD-4452-BE57-6B5599BA8F75}" srcOrd="1" destOrd="0" presId="urn:microsoft.com/office/officeart/2005/8/layout/list1"/>
    <dgm:cxn modelId="{700521DD-1E2C-4947-985E-F5D8A681B274}" type="presParOf" srcId="{246560C3-0D44-4106-8676-B7B6B797EE41}" destId="{FC978216-B896-445E-B934-F95161EC3521}" srcOrd="1" destOrd="0" presId="urn:microsoft.com/office/officeart/2005/8/layout/list1"/>
    <dgm:cxn modelId="{F081BC6B-92FF-42D7-A7D3-0212915E5175}" type="presParOf" srcId="{246560C3-0D44-4106-8676-B7B6B797EE41}" destId="{6F2C5326-C36F-48BE-A127-C29FF58D7E01}" srcOrd="2" destOrd="0" presId="urn:microsoft.com/office/officeart/2005/8/layout/list1"/>
    <dgm:cxn modelId="{1B8784DA-CE7B-4617-B382-5B811ED594E2}" type="presParOf" srcId="{246560C3-0D44-4106-8676-B7B6B797EE41}" destId="{4587DAFF-9CBB-4E54-BC10-03366693BFFA}" srcOrd="3" destOrd="0" presId="urn:microsoft.com/office/officeart/2005/8/layout/list1"/>
    <dgm:cxn modelId="{3B03EC43-1A71-4898-BFCA-2F5F1DBBFF85}" type="presParOf" srcId="{246560C3-0D44-4106-8676-B7B6B797EE41}" destId="{0C6DC88E-72B2-40E0-9F56-60277D1BEDCF}" srcOrd="4" destOrd="0" presId="urn:microsoft.com/office/officeart/2005/8/layout/list1"/>
    <dgm:cxn modelId="{9781663A-AB84-4FF1-B5FD-8B9CEDED0CBF}" type="presParOf" srcId="{0C6DC88E-72B2-40E0-9F56-60277D1BEDCF}" destId="{7B857050-9E41-43FF-A99B-EEF7D6A510CD}" srcOrd="0" destOrd="0" presId="urn:microsoft.com/office/officeart/2005/8/layout/list1"/>
    <dgm:cxn modelId="{A6C1DBBB-937D-4400-AFE3-6F5F23C8EE01}" type="presParOf" srcId="{0C6DC88E-72B2-40E0-9F56-60277D1BEDCF}" destId="{0B55B728-41DB-4D60-8F8B-95E9BDC7E6B4}" srcOrd="1" destOrd="0" presId="urn:microsoft.com/office/officeart/2005/8/layout/list1"/>
    <dgm:cxn modelId="{204918A8-3469-48B5-8350-DF34A91EE8C7}" type="presParOf" srcId="{246560C3-0D44-4106-8676-B7B6B797EE41}" destId="{DE497AD7-F3A1-4C8A-A2D9-3175A74CD01A}" srcOrd="5" destOrd="0" presId="urn:microsoft.com/office/officeart/2005/8/layout/list1"/>
    <dgm:cxn modelId="{88AC971C-4019-4CC8-81D8-6345F1C8CB61}" type="presParOf" srcId="{246560C3-0D44-4106-8676-B7B6B797EE41}" destId="{0B39DCB0-A4B4-4262-BEA0-F48A13679BC9}" srcOrd="6" destOrd="0" presId="urn:microsoft.com/office/officeart/2005/8/layout/list1"/>
    <dgm:cxn modelId="{F5EFF51D-0596-4669-8A9F-3C29E8063D0B}" type="presParOf" srcId="{246560C3-0D44-4106-8676-B7B6B797EE41}" destId="{A09D70A9-5290-481C-BC27-AFC291EFDB58}" srcOrd="7" destOrd="0" presId="urn:microsoft.com/office/officeart/2005/8/layout/list1"/>
    <dgm:cxn modelId="{2566B950-12A8-4302-A80E-CFE3A779A892}" type="presParOf" srcId="{246560C3-0D44-4106-8676-B7B6B797EE41}" destId="{753E24EB-6716-4256-9B67-59DA917A0A1A}" srcOrd="8" destOrd="0" presId="urn:microsoft.com/office/officeart/2005/8/layout/list1"/>
    <dgm:cxn modelId="{B49FBF6A-9EEF-4692-A0E1-DB34635A362C}" type="presParOf" srcId="{753E24EB-6716-4256-9B67-59DA917A0A1A}" destId="{DFC54A4B-FB02-4C1B-9998-52F081BA2AD0}" srcOrd="0" destOrd="0" presId="urn:microsoft.com/office/officeart/2005/8/layout/list1"/>
    <dgm:cxn modelId="{F968DA7B-BCF5-42F9-BF1A-DC02C14B0C1A}" type="presParOf" srcId="{753E24EB-6716-4256-9B67-59DA917A0A1A}" destId="{BA105110-E90B-443D-A465-BDA21F718B0D}" srcOrd="1" destOrd="0" presId="urn:microsoft.com/office/officeart/2005/8/layout/list1"/>
    <dgm:cxn modelId="{B5385370-742D-441A-BC46-DE99AEC3F5B6}" type="presParOf" srcId="{246560C3-0D44-4106-8676-B7B6B797EE41}" destId="{5B835B5E-64A0-4855-9DE9-C82DFFEBE577}" srcOrd="9" destOrd="0" presId="urn:microsoft.com/office/officeart/2005/8/layout/list1"/>
    <dgm:cxn modelId="{C9C1212E-DC7C-4784-8482-B3FEEA1581FD}" type="presParOf" srcId="{246560C3-0D44-4106-8676-B7B6B797EE41}" destId="{DC9838EA-2C7C-4FE0-951B-9F644FCA17D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304EF9-702D-4AF8-9CAF-3D4662C3DC9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55C7F3F4-1877-4DCE-90A8-C6CA309848A2}">
      <dgm:prSet phldrT="[Text]" custT="1"/>
      <dgm:spPr>
        <a:solidFill>
          <a:srgbClr val="C00000"/>
        </a:solidFill>
      </dgm:spPr>
      <dgm:t>
        <a:bodyPr/>
        <a:lstStyle/>
        <a:p>
          <a:r>
            <a:rPr lang="en-IN" sz="24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Maintaining the diversity of plant and animal species as a basis for ecological balance and economic stability.</a:t>
          </a:r>
          <a:endParaRPr lang="en-IN" sz="2400" dirty="0">
            <a:latin typeface="Times New Roman" pitchFamily="18" charset="0"/>
            <a:cs typeface="Times New Roman" pitchFamily="18" charset="0"/>
          </a:endParaRPr>
        </a:p>
      </dgm:t>
    </dgm:pt>
    <dgm:pt modelId="{64659097-A54D-4C2C-88DC-AE2B76C3AAE5}" type="parTrans" cxnId="{0686652A-2FF1-4E0A-A80F-847B52EC6A25}">
      <dgm:prSet/>
      <dgm:spPr/>
      <dgm:t>
        <a:bodyPr/>
        <a:lstStyle/>
        <a:p>
          <a:endParaRPr lang="en-IN"/>
        </a:p>
      </dgm:t>
    </dgm:pt>
    <dgm:pt modelId="{500BE1CA-7E9E-4C74-82CA-19356F52D83D}" type="sibTrans" cxnId="{0686652A-2FF1-4E0A-A80F-847B52EC6A25}">
      <dgm:prSet/>
      <dgm:spPr/>
      <dgm:t>
        <a:bodyPr/>
        <a:lstStyle/>
        <a:p>
          <a:endParaRPr lang="en-IN"/>
        </a:p>
      </dgm:t>
    </dgm:pt>
    <dgm:pt modelId="{54AA24F1-02BF-4A4E-8060-96BAA5FEB689}">
      <dgm:prSet phldrT="[Text]" custT="1"/>
      <dgm:spPr>
        <a:solidFill>
          <a:schemeClr val="accent6">
            <a:lumMod val="50000"/>
          </a:schemeClr>
        </a:solidFill>
      </dgm:spPr>
      <dgm:t>
        <a:bodyPr/>
        <a:lstStyle/>
        <a:p>
          <a:r>
            <a:rPr lang="en-IN" sz="2400" dirty="0" smtClean="0">
              <a:latin typeface="Times New Roman" pitchFamily="18" charset="0"/>
              <a:cs typeface="Times New Roman" pitchFamily="18" charset="0"/>
            </a:rPr>
            <a:t>5.</a:t>
          </a:r>
          <a:r>
            <a:rPr lang="en-US" sz="2400" dirty="0" smtClean="0">
              <a:latin typeface="Times New Roman" pitchFamily="18" charset="0"/>
              <a:cs typeface="Times New Roman" pitchFamily="18" charset="0"/>
            </a:rPr>
            <a:t>Creating an alternative overall landscape which gives satisfaction to the local people</a:t>
          </a:r>
          <a:endParaRPr lang="en-IN" sz="2400" dirty="0">
            <a:latin typeface="Times New Roman" pitchFamily="18" charset="0"/>
            <a:cs typeface="Times New Roman" pitchFamily="18" charset="0"/>
          </a:endParaRPr>
        </a:p>
      </dgm:t>
    </dgm:pt>
    <dgm:pt modelId="{BC41E5DC-B101-4025-A030-7C5B19D3C87B}" type="parTrans" cxnId="{DC2C5296-F2AB-4F7B-9390-E1408566FF85}">
      <dgm:prSet/>
      <dgm:spPr/>
      <dgm:t>
        <a:bodyPr/>
        <a:lstStyle/>
        <a:p>
          <a:endParaRPr lang="en-IN"/>
        </a:p>
      </dgm:t>
    </dgm:pt>
    <dgm:pt modelId="{9593E872-3793-4FE7-A862-82C3EA1096EC}" type="sibTrans" cxnId="{DC2C5296-F2AB-4F7B-9390-E1408566FF85}">
      <dgm:prSet/>
      <dgm:spPr/>
      <dgm:t>
        <a:bodyPr/>
        <a:lstStyle/>
        <a:p>
          <a:endParaRPr lang="en-IN"/>
        </a:p>
      </dgm:t>
    </dgm:pt>
    <dgm:pt modelId="{E8A93FE2-344D-48C0-B40F-829CFE08E0C9}">
      <dgm:prSet phldrT="[Text]" custT="1"/>
      <dgm:spPr>
        <a:solidFill>
          <a:srgbClr val="00B050"/>
        </a:solidFill>
      </dgm:spPr>
      <dgm:t>
        <a:bodyPr/>
        <a:lstStyle/>
        <a:p>
          <a:r>
            <a:rPr lang="en-IN" sz="2400" dirty="0" smtClean="0">
              <a:latin typeface="Times New Roman" pitchFamily="18" charset="0"/>
              <a:cs typeface="Times New Roman" pitchFamily="18" charset="0"/>
            </a:rPr>
            <a:t>6.</a:t>
          </a:r>
          <a:r>
            <a:rPr lang="en-US" sz="2400" dirty="0" smtClean="0">
              <a:latin typeface="Times New Roman" pitchFamily="18" charset="0"/>
              <a:cs typeface="Times New Roman" pitchFamily="18" charset="0"/>
            </a:rPr>
            <a:t>Increasing crop and animal diversity in the form of poly-cultures, agro forestry systems</a:t>
          </a:r>
          <a:endParaRPr lang="en-IN" sz="2400" dirty="0">
            <a:latin typeface="Times New Roman" pitchFamily="18" charset="0"/>
            <a:cs typeface="Times New Roman" pitchFamily="18" charset="0"/>
          </a:endParaRPr>
        </a:p>
      </dgm:t>
    </dgm:pt>
    <dgm:pt modelId="{E145D58C-88EE-4708-BE6A-52D0DEA43696}" type="parTrans" cxnId="{12904C34-FB2F-4735-824F-1C54CED6FBCD}">
      <dgm:prSet/>
      <dgm:spPr/>
      <dgm:t>
        <a:bodyPr/>
        <a:lstStyle/>
        <a:p>
          <a:endParaRPr lang="en-IN"/>
        </a:p>
      </dgm:t>
    </dgm:pt>
    <dgm:pt modelId="{F5366198-EC25-43FC-8027-F0A9B44C7710}" type="sibTrans" cxnId="{12904C34-FB2F-4735-824F-1C54CED6FBCD}">
      <dgm:prSet/>
      <dgm:spPr/>
      <dgm:t>
        <a:bodyPr/>
        <a:lstStyle/>
        <a:p>
          <a:endParaRPr lang="en-IN"/>
        </a:p>
      </dgm:t>
    </dgm:pt>
    <dgm:pt modelId="{AE31F0AA-7AB6-4EB5-8A99-178BB5E0BF0D}" type="pres">
      <dgm:prSet presAssocID="{01304EF9-702D-4AF8-9CAF-3D4662C3DC96}" presName="linear" presStyleCnt="0">
        <dgm:presLayoutVars>
          <dgm:dir/>
          <dgm:animLvl val="lvl"/>
          <dgm:resizeHandles val="exact"/>
        </dgm:presLayoutVars>
      </dgm:prSet>
      <dgm:spPr/>
      <dgm:t>
        <a:bodyPr/>
        <a:lstStyle/>
        <a:p>
          <a:endParaRPr lang="en-IN"/>
        </a:p>
      </dgm:t>
    </dgm:pt>
    <dgm:pt modelId="{04A2CBCC-FE9A-40E0-8EB2-F6F105B1D6AD}" type="pres">
      <dgm:prSet presAssocID="{55C7F3F4-1877-4DCE-90A8-C6CA309848A2}" presName="parentLin" presStyleCnt="0"/>
      <dgm:spPr/>
    </dgm:pt>
    <dgm:pt modelId="{A6F2590F-EF7D-4474-965F-F08352963F50}" type="pres">
      <dgm:prSet presAssocID="{55C7F3F4-1877-4DCE-90A8-C6CA309848A2}" presName="parentLeftMargin" presStyleLbl="node1" presStyleIdx="0" presStyleCnt="3"/>
      <dgm:spPr/>
      <dgm:t>
        <a:bodyPr/>
        <a:lstStyle/>
        <a:p>
          <a:endParaRPr lang="en-IN"/>
        </a:p>
      </dgm:t>
    </dgm:pt>
    <dgm:pt modelId="{0ED9C640-DD5C-4DA4-9B03-508CB8B98EA0}" type="pres">
      <dgm:prSet presAssocID="{55C7F3F4-1877-4DCE-90A8-C6CA309848A2}" presName="parentText" presStyleLbl="node1" presStyleIdx="0" presStyleCnt="3" custScaleY="395285">
        <dgm:presLayoutVars>
          <dgm:chMax val="0"/>
          <dgm:bulletEnabled val="1"/>
        </dgm:presLayoutVars>
      </dgm:prSet>
      <dgm:spPr/>
      <dgm:t>
        <a:bodyPr/>
        <a:lstStyle/>
        <a:p>
          <a:endParaRPr lang="en-IN"/>
        </a:p>
      </dgm:t>
    </dgm:pt>
    <dgm:pt modelId="{AAADACAD-8A5F-41AE-9D4C-7B7A637B0910}" type="pres">
      <dgm:prSet presAssocID="{55C7F3F4-1877-4DCE-90A8-C6CA309848A2}" presName="negativeSpace" presStyleCnt="0"/>
      <dgm:spPr/>
    </dgm:pt>
    <dgm:pt modelId="{E401BBCD-4BC9-45A8-A848-C9EDED60676A}" type="pres">
      <dgm:prSet presAssocID="{55C7F3F4-1877-4DCE-90A8-C6CA309848A2}" presName="childText" presStyleLbl="conFgAcc1" presStyleIdx="0" presStyleCnt="3">
        <dgm:presLayoutVars>
          <dgm:bulletEnabled val="1"/>
        </dgm:presLayoutVars>
      </dgm:prSet>
      <dgm:spPr/>
    </dgm:pt>
    <dgm:pt modelId="{BF40F467-6C89-4389-8A1F-D69536C70568}" type="pres">
      <dgm:prSet presAssocID="{500BE1CA-7E9E-4C74-82CA-19356F52D83D}" presName="spaceBetweenRectangles" presStyleCnt="0"/>
      <dgm:spPr/>
    </dgm:pt>
    <dgm:pt modelId="{AF79D6FA-2B67-477B-BD85-3A30F6882818}" type="pres">
      <dgm:prSet presAssocID="{54AA24F1-02BF-4A4E-8060-96BAA5FEB689}" presName="parentLin" presStyleCnt="0"/>
      <dgm:spPr/>
    </dgm:pt>
    <dgm:pt modelId="{77068D23-0334-48D7-AA43-CB84CDD4D422}" type="pres">
      <dgm:prSet presAssocID="{54AA24F1-02BF-4A4E-8060-96BAA5FEB689}" presName="parentLeftMargin" presStyleLbl="node1" presStyleIdx="0" presStyleCnt="3"/>
      <dgm:spPr/>
      <dgm:t>
        <a:bodyPr/>
        <a:lstStyle/>
        <a:p>
          <a:endParaRPr lang="en-IN"/>
        </a:p>
      </dgm:t>
    </dgm:pt>
    <dgm:pt modelId="{111FD6A8-6AAC-40C6-90F9-A4EE2667D6E6}" type="pres">
      <dgm:prSet presAssocID="{54AA24F1-02BF-4A4E-8060-96BAA5FEB689}" presName="parentText" presStyleLbl="node1" presStyleIdx="1" presStyleCnt="3" custScaleY="315732">
        <dgm:presLayoutVars>
          <dgm:chMax val="0"/>
          <dgm:bulletEnabled val="1"/>
        </dgm:presLayoutVars>
      </dgm:prSet>
      <dgm:spPr/>
      <dgm:t>
        <a:bodyPr/>
        <a:lstStyle/>
        <a:p>
          <a:endParaRPr lang="en-IN"/>
        </a:p>
      </dgm:t>
    </dgm:pt>
    <dgm:pt modelId="{F8A2271D-E1AC-4D65-B070-CD86E3C4693E}" type="pres">
      <dgm:prSet presAssocID="{54AA24F1-02BF-4A4E-8060-96BAA5FEB689}" presName="negativeSpace" presStyleCnt="0"/>
      <dgm:spPr/>
    </dgm:pt>
    <dgm:pt modelId="{972FCA1D-61E5-4793-A2B7-179F348A130F}" type="pres">
      <dgm:prSet presAssocID="{54AA24F1-02BF-4A4E-8060-96BAA5FEB689}" presName="childText" presStyleLbl="conFgAcc1" presStyleIdx="1" presStyleCnt="3">
        <dgm:presLayoutVars>
          <dgm:bulletEnabled val="1"/>
        </dgm:presLayoutVars>
      </dgm:prSet>
      <dgm:spPr/>
    </dgm:pt>
    <dgm:pt modelId="{04D58D1E-03B3-42C3-BB0A-A6D91A6E8BD9}" type="pres">
      <dgm:prSet presAssocID="{9593E872-3793-4FE7-A862-82C3EA1096EC}" presName="spaceBetweenRectangles" presStyleCnt="0"/>
      <dgm:spPr/>
    </dgm:pt>
    <dgm:pt modelId="{CAA1D53C-B298-404F-AFF4-275C0788F7C5}" type="pres">
      <dgm:prSet presAssocID="{E8A93FE2-344D-48C0-B40F-829CFE08E0C9}" presName="parentLin" presStyleCnt="0"/>
      <dgm:spPr/>
    </dgm:pt>
    <dgm:pt modelId="{4B6A7755-804C-4B03-907E-4BE1D0598D2E}" type="pres">
      <dgm:prSet presAssocID="{E8A93FE2-344D-48C0-B40F-829CFE08E0C9}" presName="parentLeftMargin" presStyleLbl="node1" presStyleIdx="1" presStyleCnt="3"/>
      <dgm:spPr/>
      <dgm:t>
        <a:bodyPr/>
        <a:lstStyle/>
        <a:p>
          <a:endParaRPr lang="en-IN"/>
        </a:p>
      </dgm:t>
    </dgm:pt>
    <dgm:pt modelId="{047B5FD6-F3FD-4A69-AF93-A69F8B056B17}" type="pres">
      <dgm:prSet presAssocID="{E8A93FE2-344D-48C0-B40F-829CFE08E0C9}" presName="parentText" presStyleLbl="node1" presStyleIdx="2" presStyleCnt="3" custScaleY="350921">
        <dgm:presLayoutVars>
          <dgm:chMax val="0"/>
          <dgm:bulletEnabled val="1"/>
        </dgm:presLayoutVars>
      </dgm:prSet>
      <dgm:spPr/>
      <dgm:t>
        <a:bodyPr/>
        <a:lstStyle/>
        <a:p>
          <a:endParaRPr lang="en-IN"/>
        </a:p>
      </dgm:t>
    </dgm:pt>
    <dgm:pt modelId="{3E7C3655-51DD-4974-8572-649B57D49182}" type="pres">
      <dgm:prSet presAssocID="{E8A93FE2-344D-48C0-B40F-829CFE08E0C9}" presName="negativeSpace" presStyleCnt="0"/>
      <dgm:spPr/>
    </dgm:pt>
    <dgm:pt modelId="{C8E357AF-A2E1-4D94-965E-0815F4B0DC17}" type="pres">
      <dgm:prSet presAssocID="{E8A93FE2-344D-48C0-B40F-829CFE08E0C9}" presName="childText" presStyleLbl="conFgAcc1" presStyleIdx="2" presStyleCnt="3">
        <dgm:presLayoutVars>
          <dgm:bulletEnabled val="1"/>
        </dgm:presLayoutVars>
      </dgm:prSet>
      <dgm:spPr/>
    </dgm:pt>
  </dgm:ptLst>
  <dgm:cxnLst>
    <dgm:cxn modelId="{1A5C33A8-6A3D-4014-8317-23FE95222291}" type="presOf" srcId="{54AA24F1-02BF-4A4E-8060-96BAA5FEB689}" destId="{77068D23-0334-48D7-AA43-CB84CDD4D422}" srcOrd="0" destOrd="0" presId="urn:microsoft.com/office/officeart/2005/8/layout/list1"/>
    <dgm:cxn modelId="{DEAC72FC-E702-4B21-AF66-F3AE49BA41C6}" type="presOf" srcId="{E8A93FE2-344D-48C0-B40F-829CFE08E0C9}" destId="{047B5FD6-F3FD-4A69-AF93-A69F8B056B17}" srcOrd="1" destOrd="0" presId="urn:microsoft.com/office/officeart/2005/8/layout/list1"/>
    <dgm:cxn modelId="{24846138-51E0-4BD1-B23E-7E3CFABA1071}" type="presOf" srcId="{55C7F3F4-1877-4DCE-90A8-C6CA309848A2}" destId="{0ED9C640-DD5C-4DA4-9B03-508CB8B98EA0}" srcOrd="1" destOrd="0" presId="urn:microsoft.com/office/officeart/2005/8/layout/list1"/>
    <dgm:cxn modelId="{7D87EF62-6810-46FC-A99C-031ACBAD9F1B}" type="presOf" srcId="{54AA24F1-02BF-4A4E-8060-96BAA5FEB689}" destId="{111FD6A8-6AAC-40C6-90F9-A4EE2667D6E6}" srcOrd="1" destOrd="0" presId="urn:microsoft.com/office/officeart/2005/8/layout/list1"/>
    <dgm:cxn modelId="{A01D69C0-BFD2-4766-A783-38168D42043B}" type="presOf" srcId="{55C7F3F4-1877-4DCE-90A8-C6CA309848A2}" destId="{A6F2590F-EF7D-4474-965F-F08352963F50}" srcOrd="0" destOrd="0" presId="urn:microsoft.com/office/officeart/2005/8/layout/list1"/>
    <dgm:cxn modelId="{1BEBBBE8-DF80-4233-B74F-1098DC21EDA4}" type="presOf" srcId="{E8A93FE2-344D-48C0-B40F-829CFE08E0C9}" destId="{4B6A7755-804C-4B03-907E-4BE1D0598D2E}" srcOrd="0" destOrd="0" presId="urn:microsoft.com/office/officeart/2005/8/layout/list1"/>
    <dgm:cxn modelId="{8AF99E3E-130D-4ADF-9AB9-6C225CEB03B0}" type="presOf" srcId="{01304EF9-702D-4AF8-9CAF-3D4662C3DC96}" destId="{AE31F0AA-7AB6-4EB5-8A99-178BB5E0BF0D}" srcOrd="0" destOrd="0" presId="urn:microsoft.com/office/officeart/2005/8/layout/list1"/>
    <dgm:cxn modelId="{0686652A-2FF1-4E0A-A80F-847B52EC6A25}" srcId="{01304EF9-702D-4AF8-9CAF-3D4662C3DC96}" destId="{55C7F3F4-1877-4DCE-90A8-C6CA309848A2}" srcOrd="0" destOrd="0" parTransId="{64659097-A54D-4C2C-88DC-AE2B76C3AAE5}" sibTransId="{500BE1CA-7E9E-4C74-82CA-19356F52D83D}"/>
    <dgm:cxn modelId="{12904C34-FB2F-4735-824F-1C54CED6FBCD}" srcId="{01304EF9-702D-4AF8-9CAF-3D4662C3DC96}" destId="{E8A93FE2-344D-48C0-B40F-829CFE08E0C9}" srcOrd="2" destOrd="0" parTransId="{E145D58C-88EE-4708-BE6A-52D0DEA43696}" sibTransId="{F5366198-EC25-43FC-8027-F0A9B44C7710}"/>
    <dgm:cxn modelId="{DC2C5296-F2AB-4F7B-9390-E1408566FF85}" srcId="{01304EF9-702D-4AF8-9CAF-3D4662C3DC96}" destId="{54AA24F1-02BF-4A4E-8060-96BAA5FEB689}" srcOrd="1" destOrd="0" parTransId="{BC41E5DC-B101-4025-A030-7C5B19D3C87B}" sibTransId="{9593E872-3793-4FE7-A862-82C3EA1096EC}"/>
    <dgm:cxn modelId="{73D226A5-4A37-4F3C-90C6-670196869F12}" type="presParOf" srcId="{AE31F0AA-7AB6-4EB5-8A99-178BB5E0BF0D}" destId="{04A2CBCC-FE9A-40E0-8EB2-F6F105B1D6AD}" srcOrd="0" destOrd="0" presId="urn:microsoft.com/office/officeart/2005/8/layout/list1"/>
    <dgm:cxn modelId="{29E122D4-8EDC-4B9A-A5BC-F2138F7C83B5}" type="presParOf" srcId="{04A2CBCC-FE9A-40E0-8EB2-F6F105B1D6AD}" destId="{A6F2590F-EF7D-4474-965F-F08352963F50}" srcOrd="0" destOrd="0" presId="urn:microsoft.com/office/officeart/2005/8/layout/list1"/>
    <dgm:cxn modelId="{6B4C604B-EB73-43D1-88C5-0CDCEE968A03}" type="presParOf" srcId="{04A2CBCC-FE9A-40E0-8EB2-F6F105B1D6AD}" destId="{0ED9C640-DD5C-4DA4-9B03-508CB8B98EA0}" srcOrd="1" destOrd="0" presId="urn:microsoft.com/office/officeart/2005/8/layout/list1"/>
    <dgm:cxn modelId="{E405C2AC-13C9-49D5-8B87-A6CC4521CB42}" type="presParOf" srcId="{AE31F0AA-7AB6-4EB5-8A99-178BB5E0BF0D}" destId="{AAADACAD-8A5F-41AE-9D4C-7B7A637B0910}" srcOrd="1" destOrd="0" presId="urn:microsoft.com/office/officeart/2005/8/layout/list1"/>
    <dgm:cxn modelId="{E2215024-962E-4883-A49D-2BBE103DF63E}" type="presParOf" srcId="{AE31F0AA-7AB6-4EB5-8A99-178BB5E0BF0D}" destId="{E401BBCD-4BC9-45A8-A848-C9EDED60676A}" srcOrd="2" destOrd="0" presId="urn:microsoft.com/office/officeart/2005/8/layout/list1"/>
    <dgm:cxn modelId="{54F6ED18-71AE-4BA8-81BE-4A654E916432}" type="presParOf" srcId="{AE31F0AA-7AB6-4EB5-8A99-178BB5E0BF0D}" destId="{BF40F467-6C89-4389-8A1F-D69536C70568}" srcOrd="3" destOrd="0" presId="urn:microsoft.com/office/officeart/2005/8/layout/list1"/>
    <dgm:cxn modelId="{3B93029B-46BF-4415-9105-67202B5C9C02}" type="presParOf" srcId="{AE31F0AA-7AB6-4EB5-8A99-178BB5E0BF0D}" destId="{AF79D6FA-2B67-477B-BD85-3A30F6882818}" srcOrd="4" destOrd="0" presId="urn:microsoft.com/office/officeart/2005/8/layout/list1"/>
    <dgm:cxn modelId="{8F2EDAE1-C6A1-4C70-A52E-2A5D6182A306}" type="presParOf" srcId="{AF79D6FA-2B67-477B-BD85-3A30F6882818}" destId="{77068D23-0334-48D7-AA43-CB84CDD4D422}" srcOrd="0" destOrd="0" presId="urn:microsoft.com/office/officeart/2005/8/layout/list1"/>
    <dgm:cxn modelId="{F53EAAF3-6945-4AC0-9CD2-00AE93FD87AC}" type="presParOf" srcId="{AF79D6FA-2B67-477B-BD85-3A30F6882818}" destId="{111FD6A8-6AAC-40C6-90F9-A4EE2667D6E6}" srcOrd="1" destOrd="0" presId="urn:microsoft.com/office/officeart/2005/8/layout/list1"/>
    <dgm:cxn modelId="{C6AA877E-3DB5-4495-91B3-5C3BF4A38BE1}" type="presParOf" srcId="{AE31F0AA-7AB6-4EB5-8A99-178BB5E0BF0D}" destId="{F8A2271D-E1AC-4D65-B070-CD86E3C4693E}" srcOrd="5" destOrd="0" presId="urn:microsoft.com/office/officeart/2005/8/layout/list1"/>
    <dgm:cxn modelId="{DA9B9F22-E7E5-4940-999B-D8DC1E0D5942}" type="presParOf" srcId="{AE31F0AA-7AB6-4EB5-8A99-178BB5E0BF0D}" destId="{972FCA1D-61E5-4793-A2B7-179F348A130F}" srcOrd="6" destOrd="0" presId="urn:microsoft.com/office/officeart/2005/8/layout/list1"/>
    <dgm:cxn modelId="{1B437EC2-97BD-4753-B190-BE69F1DEED80}" type="presParOf" srcId="{AE31F0AA-7AB6-4EB5-8A99-178BB5E0BF0D}" destId="{04D58D1E-03B3-42C3-BB0A-A6D91A6E8BD9}" srcOrd="7" destOrd="0" presId="urn:microsoft.com/office/officeart/2005/8/layout/list1"/>
    <dgm:cxn modelId="{D4D4DD2B-8377-4C87-A92E-26A80E6FA57F}" type="presParOf" srcId="{AE31F0AA-7AB6-4EB5-8A99-178BB5E0BF0D}" destId="{CAA1D53C-B298-404F-AFF4-275C0788F7C5}" srcOrd="8" destOrd="0" presId="urn:microsoft.com/office/officeart/2005/8/layout/list1"/>
    <dgm:cxn modelId="{24A58008-FE66-44AB-BC62-2151884152C7}" type="presParOf" srcId="{CAA1D53C-B298-404F-AFF4-275C0788F7C5}" destId="{4B6A7755-804C-4B03-907E-4BE1D0598D2E}" srcOrd="0" destOrd="0" presId="urn:microsoft.com/office/officeart/2005/8/layout/list1"/>
    <dgm:cxn modelId="{7983D4CD-FC76-4B8E-B975-803646B154A3}" type="presParOf" srcId="{CAA1D53C-B298-404F-AFF4-275C0788F7C5}" destId="{047B5FD6-F3FD-4A69-AF93-A69F8B056B17}" srcOrd="1" destOrd="0" presId="urn:microsoft.com/office/officeart/2005/8/layout/list1"/>
    <dgm:cxn modelId="{D2C02093-8EA8-40AE-AB84-8104473B345B}" type="presParOf" srcId="{AE31F0AA-7AB6-4EB5-8A99-178BB5E0BF0D}" destId="{3E7C3655-51DD-4974-8572-649B57D49182}" srcOrd="9" destOrd="0" presId="urn:microsoft.com/office/officeart/2005/8/layout/list1"/>
    <dgm:cxn modelId="{51825D63-2845-44F3-9EA1-FED515BC9751}" type="presParOf" srcId="{AE31F0AA-7AB6-4EB5-8A99-178BB5E0BF0D}" destId="{C8E357AF-A2E1-4D94-965E-0815F4B0DC1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C5326-C36F-48BE-A127-C29FF58D7E01}">
      <dsp:nvSpPr>
        <dsp:cNvPr id="0" name=""/>
        <dsp:cNvSpPr/>
      </dsp:nvSpPr>
      <dsp:spPr>
        <a:xfrm>
          <a:off x="0" y="1212047"/>
          <a:ext cx="7067128"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0D4C04-26FD-4452-BE57-6B5599BA8F75}">
      <dsp:nvSpPr>
        <dsp:cNvPr id="0" name=""/>
        <dsp:cNvSpPr/>
      </dsp:nvSpPr>
      <dsp:spPr>
        <a:xfrm>
          <a:off x="353011" y="29344"/>
          <a:ext cx="4942158" cy="1418863"/>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984" tIns="0" rIns="186984"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1.</a:t>
          </a:r>
          <a:r>
            <a:rPr lang="en-US" sz="2400" kern="1200" dirty="0" smtClean="0">
              <a:latin typeface="Times New Roman" pitchFamily="18" charset="0"/>
              <a:cs typeface="Times New Roman" pitchFamily="18" charset="0"/>
            </a:rPr>
            <a:t>Maximum but sustainable use of resources</a:t>
          </a:r>
          <a:endParaRPr lang="en-IN" sz="2400" kern="1200" dirty="0">
            <a:latin typeface="Times New Roman" pitchFamily="18" charset="0"/>
            <a:cs typeface="Times New Roman" pitchFamily="18" charset="0"/>
          </a:endParaRPr>
        </a:p>
      </dsp:txBody>
      <dsp:txXfrm>
        <a:off x="422274" y="98607"/>
        <a:ext cx="4803632" cy="1280337"/>
      </dsp:txXfrm>
    </dsp:sp>
    <dsp:sp modelId="{0B39DCB0-A4B4-4262-BEA0-F48A13679BC9}">
      <dsp:nvSpPr>
        <dsp:cNvPr id="0" name=""/>
        <dsp:cNvSpPr/>
      </dsp:nvSpPr>
      <dsp:spPr>
        <a:xfrm>
          <a:off x="0" y="2885503"/>
          <a:ext cx="7067128"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55B728-41DB-4D60-8F8B-95E9BDC7E6B4}">
      <dsp:nvSpPr>
        <dsp:cNvPr id="0" name=""/>
        <dsp:cNvSpPr/>
      </dsp:nvSpPr>
      <dsp:spPr>
        <a:xfrm>
          <a:off x="353011" y="1701647"/>
          <a:ext cx="4942158" cy="1420015"/>
        </a:xfrm>
        <a:prstGeom prst="roundRect">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984" tIns="0" rIns="186984"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2.</a:t>
          </a:r>
          <a:r>
            <a:rPr lang="en-US" sz="2400" kern="1200" dirty="0" smtClean="0">
              <a:latin typeface="Times New Roman" pitchFamily="18" charset="0"/>
              <a:cs typeface="Times New Roman" pitchFamily="18" charset="0"/>
            </a:rPr>
            <a:t>Minimal use of off-farm and purchased inputs, only as complementary to local resources</a:t>
          </a:r>
          <a:r>
            <a:rPr lang="en-US" sz="1100" kern="1200" dirty="0" smtClean="0"/>
            <a:t>.</a:t>
          </a:r>
          <a:endParaRPr lang="en-IN" sz="1100" kern="1200" dirty="0"/>
        </a:p>
      </dsp:txBody>
      <dsp:txXfrm>
        <a:off x="422330" y="1770966"/>
        <a:ext cx="4803520" cy="1281377"/>
      </dsp:txXfrm>
    </dsp:sp>
    <dsp:sp modelId="{DC9838EA-2C7C-4FE0-951B-9F644FCA17DF}">
      <dsp:nvSpPr>
        <dsp:cNvPr id="0" name=""/>
        <dsp:cNvSpPr/>
      </dsp:nvSpPr>
      <dsp:spPr>
        <a:xfrm>
          <a:off x="0" y="4463999"/>
          <a:ext cx="7067128" cy="403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105110-E90B-443D-A465-BDA21F718B0D}">
      <dsp:nvSpPr>
        <dsp:cNvPr id="0" name=""/>
        <dsp:cNvSpPr/>
      </dsp:nvSpPr>
      <dsp:spPr>
        <a:xfrm>
          <a:off x="353011" y="3375103"/>
          <a:ext cx="4942158" cy="1325055"/>
        </a:xfrm>
        <a:prstGeom prst="roundRect">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984" tIns="0" rIns="186984"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3.</a:t>
          </a:r>
          <a:r>
            <a:rPr lang="en-US" sz="2400" kern="1200" dirty="0" smtClean="0">
              <a:latin typeface="Times New Roman" pitchFamily="18" charset="0"/>
              <a:cs typeface="Times New Roman" pitchFamily="18" charset="0"/>
            </a:rPr>
            <a:t>Ensuring the basic biological functions of soil-water-nutrients-human continuum</a:t>
          </a:r>
          <a:endParaRPr lang="en-IN" sz="2400" kern="1200" dirty="0">
            <a:latin typeface="Times New Roman" pitchFamily="18" charset="0"/>
            <a:cs typeface="Times New Roman" pitchFamily="18" charset="0"/>
          </a:endParaRPr>
        </a:p>
      </dsp:txBody>
      <dsp:txXfrm>
        <a:off x="417695" y="3439787"/>
        <a:ext cx="4812790" cy="11956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01BBCD-4BC9-45A8-A848-C9EDED60676A}">
      <dsp:nvSpPr>
        <dsp:cNvPr id="0" name=""/>
        <dsp:cNvSpPr/>
      </dsp:nvSpPr>
      <dsp:spPr>
        <a:xfrm>
          <a:off x="0" y="1389903"/>
          <a:ext cx="6700738"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D9C640-DD5C-4DA4-9B03-508CB8B98EA0}">
      <dsp:nvSpPr>
        <dsp:cNvPr id="0" name=""/>
        <dsp:cNvSpPr/>
      </dsp:nvSpPr>
      <dsp:spPr>
        <a:xfrm>
          <a:off x="334709" y="64837"/>
          <a:ext cx="4685936" cy="1516945"/>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90" tIns="0" rIns="177290"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4.</a:t>
          </a:r>
          <a:r>
            <a:rPr lang="en-US" sz="2400" kern="1200" dirty="0" smtClean="0">
              <a:latin typeface="Times New Roman" pitchFamily="18" charset="0"/>
              <a:cs typeface="Times New Roman" pitchFamily="18" charset="0"/>
            </a:rPr>
            <a:t>Maintaining the diversity of plant and animal species as a basis for ecological balance and economic stability.</a:t>
          </a:r>
          <a:endParaRPr lang="en-IN" sz="2400" kern="1200" dirty="0">
            <a:latin typeface="Times New Roman" pitchFamily="18" charset="0"/>
            <a:cs typeface="Times New Roman" pitchFamily="18" charset="0"/>
          </a:endParaRPr>
        </a:p>
      </dsp:txBody>
      <dsp:txXfrm>
        <a:off x="408760" y="138888"/>
        <a:ext cx="4537834" cy="1368843"/>
      </dsp:txXfrm>
    </dsp:sp>
    <dsp:sp modelId="{972FCA1D-61E5-4793-A2B7-179F348A130F}">
      <dsp:nvSpPr>
        <dsp:cNvPr id="0" name=""/>
        <dsp:cNvSpPr/>
      </dsp:nvSpPr>
      <dsp:spPr>
        <a:xfrm>
          <a:off x="0" y="2807476"/>
          <a:ext cx="6700738"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1FD6A8-6AAC-40C6-90F9-A4EE2667D6E6}">
      <dsp:nvSpPr>
        <dsp:cNvPr id="0" name=""/>
        <dsp:cNvSpPr/>
      </dsp:nvSpPr>
      <dsp:spPr>
        <a:xfrm>
          <a:off x="334709" y="1787703"/>
          <a:ext cx="4685936" cy="1211653"/>
        </a:xfrm>
        <a:prstGeom prst="roundRect">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90" tIns="0" rIns="177290"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5.</a:t>
          </a:r>
          <a:r>
            <a:rPr lang="en-US" sz="2400" kern="1200" dirty="0" smtClean="0">
              <a:latin typeface="Times New Roman" pitchFamily="18" charset="0"/>
              <a:cs typeface="Times New Roman" pitchFamily="18" charset="0"/>
            </a:rPr>
            <a:t>Creating an alternative overall landscape which gives satisfaction to the local people</a:t>
          </a:r>
          <a:endParaRPr lang="en-IN" sz="2400" kern="1200" dirty="0">
            <a:latin typeface="Times New Roman" pitchFamily="18" charset="0"/>
            <a:cs typeface="Times New Roman" pitchFamily="18" charset="0"/>
          </a:endParaRPr>
        </a:p>
      </dsp:txBody>
      <dsp:txXfrm>
        <a:off x="393857" y="1846851"/>
        <a:ext cx="4567640" cy="1093357"/>
      </dsp:txXfrm>
    </dsp:sp>
    <dsp:sp modelId="{C8E357AF-A2E1-4D94-965E-0815F4B0DC17}">
      <dsp:nvSpPr>
        <dsp:cNvPr id="0" name=""/>
        <dsp:cNvSpPr/>
      </dsp:nvSpPr>
      <dsp:spPr>
        <a:xfrm>
          <a:off x="0" y="4360090"/>
          <a:ext cx="6700738"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7B5FD6-F3FD-4A69-AF93-A69F8B056B17}">
      <dsp:nvSpPr>
        <dsp:cNvPr id="0" name=""/>
        <dsp:cNvSpPr/>
      </dsp:nvSpPr>
      <dsp:spPr>
        <a:xfrm>
          <a:off x="334709" y="3205276"/>
          <a:ext cx="4685936" cy="1346694"/>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90" tIns="0" rIns="177290" bIns="0" numCol="1" spcCol="1270" anchor="ctr" anchorCtr="0">
          <a:noAutofit/>
        </a:bodyPr>
        <a:lstStyle/>
        <a:p>
          <a:pPr lvl="0" algn="l" defTabSz="1066800">
            <a:lnSpc>
              <a:spcPct val="90000"/>
            </a:lnSpc>
            <a:spcBef>
              <a:spcPct val="0"/>
            </a:spcBef>
            <a:spcAft>
              <a:spcPct val="35000"/>
            </a:spcAft>
          </a:pPr>
          <a:r>
            <a:rPr lang="en-IN" sz="2400" kern="1200" dirty="0" smtClean="0">
              <a:latin typeface="Times New Roman" pitchFamily="18" charset="0"/>
              <a:cs typeface="Times New Roman" pitchFamily="18" charset="0"/>
            </a:rPr>
            <a:t>6.</a:t>
          </a:r>
          <a:r>
            <a:rPr lang="en-US" sz="2400" kern="1200" dirty="0" smtClean="0">
              <a:latin typeface="Times New Roman" pitchFamily="18" charset="0"/>
              <a:cs typeface="Times New Roman" pitchFamily="18" charset="0"/>
            </a:rPr>
            <a:t>Increasing crop and animal diversity in the form of poly-cultures, agro forestry systems</a:t>
          </a:r>
          <a:endParaRPr lang="en-IN" sz="2400" kern="1200" dirty="0">
            <a:latin typeface="Times New Roman" pitchFamily="18" charset="0"/>
            <a:cs typeface="Times New Roman" pitchFamily="18" charset="0"/>
          </a:endParaRPr>
        </a:p>
      </dsp:txBody>
      <dsp:txXfrm>
        <a:off x="400449" y="3271016"/>
        <a:ext cx="4554456" cy="121521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440" y="2129984"/>
            <a:ext cx="7773120" cy="1470394"/>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321" y="3885528"/>
            <a:ext cx="6400800" cy="1752664"/>
          </a:xfrm>
        </p:spPr>
        <p:txBody>
          <a:bodyPr/>
          <a:lstStyle>
            <a:lvl1pPr marL="0" indent="0" algn="ctr">
              <a:buNone/>
              <a:defRPr/>
            </a:lvl1pPr>
            <a:lvl2pPr marL="414726" indent="0" algn="ctr">
              <a:buNone/>
              <a:defRPr/>
            </a:lvl2pPr>
            <a:lvl3pPr marL="829452" indent="0" algn="ctr">
              <a:buNone/>
              <a:defRPr/>
            </a:lvl3pPr>
            <a:lvl4pPr marL="1244178" indent="0" algn="ctr">
              <a:buNone/>
              <a:defRPr/>
            </a:lvl4pPr>
            <a:lvl5pPr marL="1658904" indent="0" algn="ctr">
              <a:buNone/>
              <a:defRPr/>
            </a:lvl5pPr>
            <a:lvl6pPr marL="2073631" indent="0" algn="ctr">
              <a:buNone/>
              <a:defRPr/>
            </a:lvl6pPr>
            <a:lvl7pPr marL="2488357" indent="0" algn="ctr">
              <a:buNone/>
              <a:defRPr/>
            </a:lvl7pPr>
            <a:lvl8pPr marL="2903083" indent="0" algn="ctr">
              <a:buNone/>
              <a:defRPr/>
            </a:lvl8pPr>
            <a:lvl9pPr marL="3317809" indent="0" algn="ctr">
              <a:buNone/>
              <a:defRPr/>
            </a:lvl9pPr>
          </a:lstStyle>
          <a:p>
            <a:r>
              <a:rPr lang="en-US" smtClean="0"/>
              <a:t>Click to edit Master subtitle style</a:t>
            </a:r>
            <a:endParaRPr lang="en-US"/>
          </a:p>
        </p:txBody>
      </p:sp>
      <p:sp>
        <p:nvSpPr>
          <p:cNvPr id="4"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5" name="Rectangle 5"/>
          <p:cNvSpPr>
            <a:spLocks noGrp="1" noChangeArrowheads="1"/>
          </p:cNvSpPr>
          <p:nvPr>
            <p:ph type="ftr" idx="11"/>
          </p:nvPr>
        </p:nvSpPr>
        <p:spPr>
          <a:ln/>
        </p:spPr>
        <p:txBody>
          <a:bodyPr/>
          <a:lstStyle>
            <a:lvl1pPr>
              <a:defRPr/>
            </a:lvl1pPr>
          </a:lstStyle>
          <a:p>
            <a:endParaRPr lang="en-IN"/>
          </a:p>
        </p:txBody>
      </p:sp>
      <p:sp>
        <p:nvSpPr>
          <p:cNvPr id="6"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5" name="Rectangle 5"/>
          <p:cNvSpPr>
            <a:spLocks noGrp="1" noChangeArrowheads="1"/>
          </p:cNvSpPr>
          <p:nvPr>
            <p:ph type="ftr" idx="11"/>
          </p:nvPr>
        </p:nvSpPr>
        <p:spPr>
          <a:ln/>
        </p:spPr>
        <p:txBody>
          <a:bodyPr/>
          <a:lstStyle>
            <a:lvl1pPr>
              <a:defRPr/>
            </a:lvl1pPr>
          </a:lstStyle>
          <a:p>
            <a:endParaRPr lang="en-IN"/>
          </a:p>
        </p:txBody>
      </p:sp>
      <p:sp>
        <p:nvSpPr>
          <p:cNvPr id="6"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5" name="Rectangle 5"/>
          <p:cNvSpPr>
            <a:spLocks noGrp="1" noChangeArrowheads="1"/>
          </p:cNvSpPr>
          <p:nvPr>
            <p:ph type="ftr" idx="11"/>
          </p:nvPr>
        </p:nvSpPr>
        <p:spPr>
          <a:ln/>
        </p:spPr>
        <p:txBody>
          <a:bodyPr/>
          <a:lstStyle>
            <a:lvl1pPr>
              <a:defRPr/>
            </a:lvl1pPr>
          </a:lstStyle>
          <a:p>
            <a:endParaRPr lang="en-IN"/>
          </a:p>
        </p:txBody>
      </p:sp>
      <p:sp>
        <p:nvSpPr>
          <p:cNvPr id="6"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5" name="Rectangle 5"/>
          <p:cNvSpPr>
            <a:spLocks noGrp="1" noChangeArrowheads="1"/>
          </p:cNvSpPr>
          <p:nvPr>
            <p:ph type="ftr" idx="11"/>
          </p:nvPr>
        </p:nvSpPr>
        <p:spPr>
          <a:ln/>
        </p:spPr>
        <p:txBody>
          <a:bodyPr/>
          <a:lstStyle>
            <a:lvl1pPr>
              <a:defRPr/>
            </a:lvl1pPr>
          </a:lstStyle>
          <a:p>
            <a:endParaRPr lang="en-IN"/>
          </a:p>
        </p:txBody>
      </p:sp>
      <p:sp>
        <p:nvSpPr>
          <p:cNvPr id="6"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80" y="4406863"/>
            <a:ext cx="7771680" cy="1362383"/>
          </a:xfr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2880" y="2906225"/>
            <a:ext cx="7771680" cy="1500638"/>
          </a:xfrm>
        </p:spPr>
        <p:txBody>
          <a:bodyPr anchor="b"/>
          <a:lstStyle>
            <a:lvl1pPr marL="0" indent="0">
              <a:buNone/>
              <a:defRPr sz="1800"/>
            </a:lvl1pPr>
            <a:lvl2pPr marL="414726" indent="0">
              <a:buNone/>
              <a:defRPr sz="1600"/>
            </a:lvl2pPr>
            <a:lvl3pPr marL="829452" indent="0">
              <a:buNone/>
              <a:defRPr sz="1500"/>
            </a:lvl3pPr>
            <a:lvl4pPr marL="1244178" indent="0">
              <a:buNone/>
              <a:defRPr sz="1300"/>
            </a:lvl4pPr>
            <a:lvl5pPr marL="1658904" indent="0">
              <a:buNone/>
              <a:defRPr sz="1300"/>
            </a:lvl5pPr>
            <a:lvl6pPr marL="2073631" indent="0">
              <a:buNone/>
              <a:defRPr sz="1300"/>
            </a:lvl6pPr>
            <a:lvl7pPr marL="2488357" indent="0">
              <a:buNone/>
              <a:defRPr sz="1300"/>
            </a:lvl7pPr>
            <a:lvl8pPr marL="2903083" indent="0">
              <a:buNone/>
              <a:defRPr sz="1300"/>
            </a:lvl8pPr>
            <a:lvl9pPr marL="3317809" indent="0">
              <a:buNone/>
              <a:defRPr sz="13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5" name="Rectangle 5"/>
          <p:cNvSpPr>
            <a:spLocks noGrp="1" noChangeArrowheads="1"/>
          </p:cNvSpPr>
          <p:nvPr>
            <p:ph type="ftr" idx="11"/>
          </p:nvPr>
        </p:nvSpPr>
        <p:spPr>
          <a:ln/>
        </p:spPr>
        <p:txBody>
          <a:bodyPr/>
          <a:lstStyle>
            <a:lvl1pPr>
              <a:defRPr/>
            </a:lvl1pPr>
          </a:lstStyle>
          <a:p>
            <a:endParaRPr lang="en-IN"/>
          </a:p>
        </p:txBody>
      </p:sp>
      <p:sp>
        <p:nvSpPr>
          <p:cNvPr id="6"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6480" y="1604329"/>
            <a:ext cx="4042080" cy="3973378"/>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6800" y="1604329"/>
            <a:ext cx="4043520" cy="3973378"/>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6" name="Rectangle 5"/>
          <p:cNvSpPr>
            <a:spLocks noGrp="1" noChangeArrowheads="1"/>
          </p:cNvSpPr>
          <p:nvPr>
            <p:ph type="ftr" idx="11"/>
          </p:nvPr>
        </p:nvSpPr>
        <p:spPr>
          <a:ln/>
        </p:spPr>
        <p:txBody>
          <a:bodyPr/>
          <a:lstStyle>
            <a:lvl1pPr>
              <a:defRPr/>
            </a:lvl1pPr>
          </a:lstStyle>
          <a:p>
            <a:endParaRPr lang="en-IN"/>
          </a:p>
        </p:txBody>
      </p:sp>
      <p:sp>
        <p:nvSpPr>
          <p:cNvPr id="7"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921" y="275070"/>
            <a:ext cx="8229600" cy="1142039"/>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920" y="1535201"/>
            <a:ext cx="4039200" cy="639427"/>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457920" y="2174628"/>
            <a:ext cx="4039200" cy="3951775"/>
          </a:xfrm>
        </p:spPr>
        <p:txBody>
          <a:bodyPr/>
          <a:lstStyle>
            <a:lvl1pPr>
              <a:defRPr sz="2200"/>
            </a:lvl1pPr>
            <a:lvl2pPr>
              <a:defRPr sz="1800"/>
            </a:lvl2pPr>
            <a:lvl3pPr>
              <a:defRPr sz="16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441" y="1535201"/>
            <a:ext cx="4042080" cy="639427"/>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45441" y="2174628"/>
            <a:ext cx="4042080" cy="3951775"/>
          </a:xfrm>
        </p:spPr>
        <p:txBody>
          <a:bodyPr/>
          <a:lstStyle>
            <a:lvl1pPr>
              <a:defRPr sz="2200"/>
            </a:lvl1pPr>
            <a:lvl2pPr>
              <a:defRPr sz="1800"/>
            </a:lvl2pPr>
            <a:lvl3pPr>
              <a:defRPr sz="16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8" name="Rectangle 5"/>
          <p:cNvSpPr>
            <a:spLocks noGrp="1" noChangeArrowheads="1"/>
          </p:cNvSpPr>
          <p:nvPr>
            <p:ph type="ftr" idx="11"/>
          </p:nvPr>
        </p:nvSpPr>
        <p:spPr>
          <a:ln/>
        </p:spPr>
        <p:txBody>
          <a:bodyPr/>
          <a:lstStyle>
            <a:lvl1pPr>
              <a:defRPr/>
            </a:lvl1pPr>
          </a:lstStyle>
          <a:p>
            <a:endParaRPr lang="en-IN"/>
          </a:p>
        </p:txBody>
      </p:sp>
      <p:sp>
        <p:nvSpPr>
          <p:cNvPr id="9"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4" name="Rectangle 5"/>
          <p:cNvSpPr>
            <a:spLocks noGrp="1" noChangeArrowheads="1"/>
          </p:cNvSpPr>
          <p:nvPr>
            <p:ph type="ftr" idx="11"/>
          </p:nvPr>
        </p:nvSpPr>
        <p:spPr>
          <a:ln/>
        </p:spPr>
        <p:txBody>
          <a:bodyPr/>
          <a:lstStyle>
            <a:lvl1pPr>
              <a:defRPr/>
            </a:lvl1pPr>
          </a:lstStyle>
          <a:p>
            <a:endParaRPr lang="en-IN"/>
          </a:p>
        </p:txBody>
      </p:sp>
      <p:sp>
        <p:nvSpPr>
          <p:cNvPr id="5"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3" name="Rectangle 5"/>
          <p:cNvSpPr>
            <a:spLocks noGrp="1" noChangeArrowheads="1"/>
          </p:cNvSpPr>
          <p:nvPr>
            <p:ph type="ftr" idx="11"/>
          </p:nvPr>
        </p:nvSpPr>
        <p:spPr>
          <a:ln/>
        </p:spPr>
        <p:txBody>
          <a:bodyPr/>
          <a:lstStyle>
            <a:lvl1pPr>
              <a:defRPr/>
            </a:lvl1pPr>
          </a:lstStyle>
          <a:p>
            <a:endParaRPr lang="en-IN"/>
          </a:p>
        </p:txBody>
      </p:sp>
      <p:sp>
        <p:nvSpPr>
          <p:cNvPr id="4"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920" y="273629"/>
            <a:ext cx="3008160" cy="1160762"/>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5521" y="273629"/>
            <a:ext cx="5112000" cy="5852774"/>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920" y="1434391"/>
            <a:ext cx="3008160" cy="4692013"/>
          </a:xfrm>
        </p:spPr>
        <p:txBody>
          <a:bodyPr/>
          <a:lstStyle>
            <a:lvl1pPr marL="0" indent="0">
              <a:buNone/>
              <a:defRPr sz="1300"/>
            </a:lvl1pPr>
            <a:lvl2pPr marL="414726" indent="0">
              <a:buNone/>
              <a:defRPr sz="1100"/>
            </a:lvl2pPr>
            <a:lvl3pPr marL="829452" indent="0">
              <a:buNone/>
              <a:defRPr sz="900"/>
            </a:lvl3pPr>
            <a:lvl4pPr marL="1244178" indent="0">
              <a:buNone/>
              <a:defRPr sz="800"/>
            </a:lvl4pPr>
            <a:lvl5pPr marL="1658904" indent="0">
              <a:buNone/>
              <a:defRPr sz="800"/>
            </a:lvl5pPr>
            <a:lvl6pPr marL="2073631" indent="0">
              <a:buNone/>
              <a:defRPr sz="800"/>
            </a:lvl6pPr>
            <a:lvl7pPr marL="2488357" indent="0">
              <a:buNone/>
              <a:defRPr sz="800"/>
            </a:lvl7pPr>
            <a:lvl8pPr marL="2903083" indent="0">
              <a:buNone/>
              <a:defRPr sz="800"/>
            </a:lvl8pPr>
            <a:lvl9pPr marL="3317809" indent="0">
              <a:buNone/>
              <a:defRPr sz="8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6" name="Rectangle 5"/>
          <p:cNvSpPr>
            <a:spLocks noGrp="1" noChangeArrowheads="1"/>
          </p:cNvSpPr>
          <p:nvPr>
            <p:ph type="ftr" idx="11"/>
          </p:nvPr>
        </p:nvSpPr>
        <p:spPr>
          <a:ln/>
        </p:spPr>
        <p:txBody>
          <a:bodyPr/>
          <a:lstStyle>
            <a:lvl1pPr>
              <a:defRPr/>
            </a:lvl1pPr>
          </a:lstStyle>
          <a:p>
            <a:endParaRPr lang="en-IN"/>
          </a:p>
        </p:txBody>
      </p:sp>
      <p:sp>
        <p:nvSpPr>
          <p:cNvPr id="7"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801" y="4800025"/>
            <a:ext cx="5486400" cy="567420"/>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801" y="612065"/>
            <a:ext cx="5486400" cy="411595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801" y="5367444"/>
            <a:ext cx="5486400" cy="805044"/>
          </a:xfrm>
        </p:spPr>
        <p:txBody>
          <a:bodyPr/>
          <a:lstStyle>
            <a:lvl1pPr marL="0" indent="0">
              <a:buNone/>
              <a:defRPr sz="1300"/>
            </a:lvl1pPr>
            <a:lvl2pPr marL="414726" indent="0">
              <a:buNone/>
              <a:defRPr sz="1100"/>
            </a:lvl2pPr>
            <a:lvl3pPr marL="829452" indent="0">
              <a:buNone/>
              <a:defRPr sz="900"/>
            </a:lvl3pPr>
            <a:lvl4pPr marL="1244178" indent="0">
              <a:buNone/>
              <a:defRPr sz="800"/>
            </a:lvl4pPr>
            <a:lvl5pPr marL="1658904" indent="0">
              <a:buNone/>
              <a:defRPr sz="800"/>
            </a:lvl5pPr>
            <a:lvl6pPr marL="2073631" indent="0">
              <a:buNone/>
              <a:defRPr sz="800"/>
            </a:lvl6pPr>
            <a:lvl7pPr marL="2488357" indent="0">
              <a:buNone/>
              <a:defRPr sz="800"/>
            </a:lvl7pPr>
            <a:lvl8pPr marL="2903083" indent="0">
              <a:buNone/>
              <a:defRPr sz="800"/>
            </a:lvl8pPr>
            <a:lvl9pPr marL="3317809" indent="0">
              <a:buNone/>
              <a:defRPr sz="8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5F16AF50-85E8-4870-B3AB-9C2F62E718DB}" type="datetimeFigureOut">
              <a:rPr lang="en-IN" smtClean="0"/>
              <a:t>29-01-2021</a:t>
            </a:fld>
            <a:endParaRPr lang="en-IN"/>
          </a:p>
        </p:txBody>
      </p:sp>
      <p:sp>
        <p:nvSpPr>
          <p:cNvPr id="6" name="Rectangle 5"/>
          <p:cNvSpPr>
            <a:spLocks noGrp="1" noChangeArrowheads="1"/>
          </p:cNvSpPr>
          <p:nvPr>
            <p:ph type="ftr" idx="11"/>
          </p:nvPr>
        </p:nvSpPr>
        <p:spPr>
          <a:ln/>
        </p:spPr>
        <p:txBody>
          <a:bodyPr/>
          <a:lstStyle>
            <a:lvl1pPr>
              <a:defRPr/>
            </a:lvl1pPr>
          </a:lstStyle>
          <a:p>
            <a:endParaRPr lang="en-IN"/>
          </a:p>
        </p:txBody>
      </p:sp>
      <p:sp>
        <p:nvSpPr>
          <p:cNvPr id="7" name="Rectangle 6"/>
          <p:cNvSpPr>
            <a:spLocks noGrp="1" noChangeArrowheads="1"/>
          </p:cNvSpPr>
          <p:nvPr>
            <p:ph type="sldNum" idx="12"/>
          </p:nvPr>
        </p:nvSpPr>
        <p:spPr>
          <a:ln/>
        </p:spPr>
        <p:txBody>
          <a:bodyPr/>
          <a:lstStyle>
            <a:lvl1pPr>
              <a:defRPr/>
            </a:lvl1pPr>
          </a:lstStyle>
          <a:p>
            <a:fld id="{1A82B6E2-DD26-41B0-A13B-20BAB10303F9}"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p:spPr>
        <p:txBody>
          <a:bodyPr vert="horz" wrap="square" lIns="0" tIns="0" rIns="0" bIns="0" numCol="1" anchor="t" anchorCtr="0" compatLnSpc="1">
            <a:prstTxWarp prst="textNoShape">
              <a:avLst/>
            </a:prstTxWarp>
          </a:bodyPr>
          <a:lstStyle>
            <a:lvl1pPr eaLnBrk="1" hangingPunct="0">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5F16AF50-85E8-4870-B3AB-9C2F62E718DB}" type="datetimeFigureOut">
              <a:rPr lang="en-IN" smtClean="0"/>
              <a:t>29-01-2021</a:t>
            </a:fld>
            <a:endParaRPr lang="en-IN"/>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p:spPr>
        <p:txBody>
          <a:bodyPr vert="horz" wrap="square" lIns="0" tIns="0" rIns="0" bIns="0" numCol="1" anchor="t" anchorCtr="0" compatLnSpc="1">
            <a:prstTxWarp prst="textNoShape">
              <a:avLst/>
            </a:prstTxWarp>
          </a:bodyPr>
          <a:lstStyle>
            <a:lvl1pPr algn="ctr" eaLnBrk="1" hangingPunct="0">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endParaRPr lang="en-IN"/>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p:spPr>
        <p:txBody>
          <a:bodyPr vert="horz" wrap="square" lIns="0" tIns="0" rIns="0" bIns="0" numCol="1" anchor="t" anchorCtr="0" compatLnSpc="1">
            <a:prstTxWarp prst="textNoShape">
              <a:avLst/>
            </a:prstTxWarp>
          </a:bodyPr>
          <a:lstStyle>
            <a:lvl1pPr algn="r" eaLnBrk="1">
              <a:lnSpc>
                <a:spcPct val="93000"/>
              </a:lnSpc>
              <a:buSzPct val="100000"/>
              <a:defRPr sz="1300" smtClean="0">
                <a:solidFill>
                  <a:srgbClr val="000000"/>
                </a:solidFill>
                <a:latin typeface="Times New Roman" pitchFamily="18" charset="0"/>
                <a:ea typeface="DejaVu Sans"/>
                <a:cs typeface="DejaVu Sans"/>
              </a:defRPr>
            </a:lvl1pPr>
          </a:lstStyle>
          <a:p>
            <a:fld id="{1A82B6E2-DD26-41B0-A13B-20BAB10303F9}"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8" charset="0"/>
        <a:defRPr sz="40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8" charset="0"/>
        <a:defRPr sz="4000">
          <a:solidFill>
            <a:srgbClr val="000000"/>
          </a:solidFill>
          <a:latin typeface="Arial"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8" charset="0"/>
        <a:defRPr sz="4000">
          <a:solidFill>
            <a:srgbClr val="000000"/>
          </a:solidFill>
          <a:latin typeface="Arial"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8" charset="0"/>
        <a:defRPr sz="4000">
          <a:solidFill>
            <a:srgbClr val="000000"/>
          </a:solidFill>
          <a:latin typeface="Arial"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8" charset="0"/>
        <a:defRPr sz="4000">
          <a:solidFill>
            <a:srgbClr val="000000"/>
          </a:solidFill>
          <a:latin typeface="Arial"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8" charset="0"/>
        <a:buChar char="•"/>
        <a:defRPr sz="29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8" charset="0"/>
        <a:buChar char="–"/>
        <a:defRPr sz="25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8" charset="0"/>
        <a:buChar char="•"/>
        <a:defRPr sz="2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8" charset="0"/>
        <a:buChar char="–"/>
        <a:defRPr sz="18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8" charset="0"/>
        <a:buChar char="»"/>
        <a:defRPr sz="1800">
          <a:solidFill>
            <a:srgbClr val="000000"/>
          </a:solidFill>
          <a:latin typeface="+mn-lt"/>
          <a:ea typeface="+mn-ea"/>
          <a:cs typeface="+mn-cs"/>
        </a:defRPr>
      </a:lvl5pPr>
      <a:lvl6pPr marL="2280994" indent="-207363" algn="l" defTabSz="407526" rtl="0" eaLnBrk="1" fontAlgn="base" hangingPunct="1">
        <a:lnSpc>
          <a:spcPct val="93000"/>
        </a:lnSpc>
        <a:spcBef>
          <a:spcPts val="261"/>
        </a:spcBef>
        <a:spcAft>
          <a:spcPct val="0"/>
        </a:spcAft>
        <a:buClr>
          <a:srgbClr val="000000"/>
        </a:buClr>
        <a:buSzPct val="100000"/>
        <a:buFont typeface="Times New Roman" pitchFamily="16" charset="0"/>
        <a:defRPr sz="1800">
          <a:solidFill>
            <a:srgbClr val="000000"/>
          </a:solidFill>
          <a:latin typeface="+mn-lt"/>
          <a:ea typeface="+mn-ea"/>
          <a:cs typeface="+mn-cs"/>
        </a:defRPr>
      </a:lvl6pPr>
      <a:lvl7pPr marL="2695720" indent="-207363" algn="l" defTabSz="407526" rtl="0" eaLnBrk="1" fontAlgn="base" hangingPunct="1">
        <a:lnSpc>
          <a:spcPct val="93000"/>
        </a:lnSpc>
        <a:spcBef>
          <a:spcPts val="261"/>
        </a:spcBef>
        <a:spcAft>
          <a:spcPct val="0"/>
        </a:spcAft>
        <a:buClr>
          <a:srgbClr val="000000"/>
        </a:buClr>
        <a:buSzPct val="100000"/>
        <a:buFont typeface="Times New Roman" pitchFamily="16" charset="0"/>
        <a:defRPr sz="1800">
          <a:solidFill>
            <a:srgbClr val="000000"/>
          </a:solidFill>
          <a:latin typeface="+mn-lt"/>
          <a:ea typeface="+mn-ea"/>
          <a:cs typeface="+mn-cs"/>
        </a:defRPr>
      </a:lvl7pPr>
      <a:lvl8pPr marL="3110446" indent="-207363" algn="l" defTabSz="407526" rtl="0" eaLnBrk="1" fontAlgn="base" hangingPunct="1">
        <a:lnSpc>
          <a:spcPct val="93000"/>
        </a:lnSpc>
        <a:spcBef>
          <a:spcPts val="261"/>
        </a:spcBef>
        <a:spcAft>
          <a:spcPct val="0"/>
        </a:spcAft>
        <a:buClr>
          <a:srgbClr val="000000"/>
        </a:buClr>
        <a:buSzPct val="100000"/>
        <a:buFont typeface="Times New Roman" pitchFamily="16" charset="0"/>
        <a:defRPr sz="1800">
          <a:solidFill>
            <a:srgbClr val="000000"/>
          </a:solidFill>
          <a:latin typeface="+mn-lt"/>
          <a:ea typeface="+mn-ea"/>
          <a:cs typeface="+mn-cs"/>
        </a:defRPr>
      </a:lvl8pPr>
      <a:lvl9pPr marL="3525172" indent="-207363" algn="l" defTabSz="407526" rtl="0" eaLnBrk="1" fontAlgn="base" hangingPunct="1">
        <a:lnSpc>
          <a:spcPct val="93000"/>
        </a:lnSpc>
        <a:spcBef>
          <a:spcPts val="261"/>
        </a:spcBef>
        <a:spcAft>
          <a:spcPct val="0"/>
        </a:spcAft>
        <a:buClr>
          <a:srgbClr val="000000"/>
        </a:buClr>
        <a:buSzPct val="100000"/>
        <a:buFont typeface="Times New Roman" pitchFamily="16" charset="0"/>
        <a:defRPr sz="1800">
          <a:solidFill>
            <a:srgbClr val="000000"/>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080119"/>
          </a:xfrm>
        </p:spPr>
        <p:txBody>
          <a:bodyPr>
            <a:normAutofit/>
          </a:bodyPr>
          <a:lstStyle/>
          <a:p>
            <a:r>
              <a:rPr lang="en-IN" b="1" dirty="0" smtClean="0">
                <a:latin typeface="Times New Roman" pitchFamily="18" charset="0"/>
                <a:cs typeface="Times New Roman" pitchFamily="18" charset="0"/>
              </a:rPr>
              <a:t>Organic Farming</a:t>
            </a:r>
            <a:endParaRPr lang="en-IN" b="1" dirty="0">
              <a:latin typeface="Times New Roman" pitchFamily="18" charset="0"/>
              <a:cs typeface="Times New Roman" pitchFamily="18" charset="0"/>
            </a:endParaRPr>
          </a:p>
        </p:txBody>
      </p:sp>
      <p:sp>
        <p:nvSpPr>
          <p:cNvPr id="4" name="AutoShape 2" descr="8 Important Benefits of Organic Farming To The Environment - BS Ranch &amp;  FarmBS Ranch &amp; Farm"/>
          <p:cNvSpPr>
            <a:spLocks noGrp="1" noChangeAspect="1" noChangeArrowheads="1"/>
          </p:cNvSpPr>
          <p:nvPr>
            <p:ph type="subTitle" idx="1"/>
          </p:nvPr>
        </p:nvSpPr>
        <p:spPr bwMode="auto">
          <a:xfrm>
            <a:off x="899592" y="4293096"/>
            <a:ext cx="7200800" cy="223224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en-US" b="1" dirty="0" smtClean="0">
                <a:solidFill>
                  <a:srgbClr val="C00000"/>
                </a:solidFill>
                <a:latin typeface="Times New Roman" panose="02020603050405020304" pitchFamily="18" charset="0"/>
                <a:cs typeface="Times New Roman" panose="02020603050405020304" pitchFamily="18" charset="0"/>
              </a:rPr>
              <a:t>Module 1:</a:t>
            </a:r>
            <a:r>
              <a:rPr lang="en-US" dirty="0">
                <a:solidFill>
                  <a:schemeClr val="tx1"/>
                </a:solidFill>
                <a:latin typeface="Times New Roman" pitchFamily="18" charset="0"/>
                <a:cs typeface="Times New Roman" pitchFamily="18" charset="0"/>
              </a:rPr>
              <a:t> Components of Organic farm and visit to organic farm</a:t>
            </a:r>
            <a:endParaRPr lang="en-US" b="1" dirty="0" smtClean="0">
              <a:solidFill>
                <a:schemeClr val="tx1"/>
              </a:solidFill>
              <a:latin typeface="Times New Roman" panose="02020603050405020304" pitchFamily="18" charset="0"/>
              <a:cs typeface="Times New Roman" panose="02020603050405020304" pitchFamily="18" charset="0"/>
            </a:endParaRPr>
          </a:p>
          <a:p>
            <a:r>
              <a:rPr lang="en-US" b="1" dirty="0" smtClean="0">
                <a:solidFill>
                  <a:srgbClr val="C00000"/>
                </a:solidFill>
                <a:latin typeface="Times New Roman" panose="02020603050405020304" pitchFamily="18" charset="0"/>
                <a:cs typeface="Times New Roman" panose="02020603050405020304" pitchFamily="18" charset="0"/>
              </a:rPr>
              <a:t>Session1:</a:t>
            </a:r>
            <a:r>
              <a:rPr lang="en-US" dirty="0">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Components of Organic farm and visit to organic farm</a:t>
            </a:r>
            <a:endParaRPr lang="en-IN" dirty="0">
              <a:solidFill>
                <a:schemeClr val="tx1"/>
              </a:solidFill>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1556792"/>
            <a:ext cx="4248472" cy="172819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81722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273629"/>
            <a:ext cx="6556592" cy="923123"/>
          </a:xfrm>
          <a:solidFill>
            <a:schemeClr val="accent2"/>
          </a:solidFill>
        </p:spPr>
        <p:txBody>
          <a:bodyPr/>
          <a:lstStyle/>
          <a:p>
            <a:r>
              <a:rPr lang="en-IN" b="1" dirty="0" smtClean="0">
                <a:latin typeface="Times New Roman" pitchFamily="18" charset="0"/>
                <a:cs typeface="Times New Roman" pitchFamily="18" charset="0"/>
              </a:rPr>
              <a:t>Introduction:</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1763688" y="1604328"/>
            <a:ext cx="6916632" cy="4776999"/>
          </a:xfrm>
        </p:spPr>
        <p:txBody>
          <a:bodyPr>
            <a:normAutofit fontScale="85000" lnSpcReduction="10000"/>
          </a:bodyPr>
          <a:lstStyle/>
          <a:p>
            <a:pPr lvl="0" algn="just"/>
            <a:r>
              <a:rPr lang="en-US" sz="2800" dirty="0">
                <a:latin typeface="Times New Roman" pitchFamily="18" charset="0"/>
                <a:cs typeface="Times New Roman" pitchFamily="18" charset="0"/>
              </a:rPr>
              <a:t>Modern agriculture largely depends on the use of fossil fuels based inputs such as chemical fertilizers, pesticides, herbicides and </a:t>
            </a:r>
            <a:r>
              <a:rPr lang="en-US" sz="2800" dirty="0" smtClean="0">
                <a:latin typeface="Times New Roman" pitchFamily="18" charset="0"/>
                <a:cs typeface="Times New Roman" pitchFamily="18" charset="0"/>
              </a:rPr>
              <a:t>labor </a:t>
            </a:r>
            <a:r>
              <a:rPr lang="en-US" sz="2800" dirty="0">
                <a:latin typeface="Times New Roman" pitchFamily="18" charset="0"/>
                <a:cs typeface="Times New Roman" pitchFamily="18" charset="0"/>
              </a:rPr>
              <a:t>saving but energy intensive farm machinery while, application of such high input technologies has undoubtedly increased production and </a:t>
            </a:r>
            <a:r>
              <a:rPr lang="en-US" sz="2800" dirty="0" smtClean="0">
                <a:latin typeface="Times New Roman" pitchFamily="18" charset="0"/>
                <a:cs typeface="Times New Roman" pitchFamily="18" charset="0"/>
              </a:rPr>
              <a:t>labor </a:t>
            </a:r>
            <a:r>
              <a:rPr lang="en-US" sz="2800" dirty="0">
                <a:latin typeface="Times New Roman" pitchFamily="18" charset="0"/>
                <a:cs typeface="Times New Roman" pitchFamily="18" charset="0"/>
              </a:rPr>
              <a:t>efficiency, there is a growing concern about the adverse effects on soil productivity and environmental quality</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The generally accepted organic rules prohibit the use of synthetic chemical fertilizers, pesticides, growth regulators, livestock feed additives and stress on long term soil management. Use local resources for nutrient supply and control of pests and diseases restricting external inputs to the bare minimum. </a:t>
            </a:r>
          </a:p>
          <a:p>
            <a:endParaRPr lang="en-IN" dirty="0"/>
          </a:p>
        </p:txBody>
      </p:sp>
    </p:spTree>
    <p:extLst>
      <p:ext uri="{BB962C8B-B14F-4D97-AF65-F5344CB8AC3E}">
        <p14:creationId xmlns:p14="http://schemas.microsoft.com/office/powerpoint/2010/main" val="2713388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260648"/>
            <a:ext cx="6789440" cy="936104"/>
          </a:xfrm>
          <a:solidFill>
            <a:schemeClr val="accent6"/>
          </a:solidFill>
        </p:spPr>
        <p:txBody>
          <a:bodyPr/>
          <a:lstStyle/>
          <a:p>
            <a:r>
              <a:rPr lang="en-US" b="1" dirty="0" smtClean="0"/>
              <a:t>Objective:</a:t>
            </a:r>
            <a:endParaRPr lang="en-IN" dirty="0"/>
          </a:p>
        </p:txBody>
      </p:sp>
      <p:sp>
        <p:nvSpPr>
          <p:cNvPr id="5" name="Rectangle 4"/>
          <p:cNvSpPr/>
          <p:nvPr/>
        </p:nvSpPr>
        <p:spPr>
          <a:xfrm>
            <a:off x="1523728" y="1844824"/>
            <a:ext cx="626469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1.</a:t>
            </a:r>
            <a:r>
              <a:rPr lang="en-US" sz="2000" dirty="0">
                <a:latin typeface="Times New Roman" pitchFamily="18" charset="0"/>
                <a:cs typeface="Times New Roman" pitchFamily="18" charset="0"/>
              </a:rPr>
              <a:t> To produce food of high nutritional quality</a:t>
            </a:r>
            <a:endParaRPr lang="en-IN" sz="2000" dirty="0">
              <a:latin typeface="Times New Roman" pitchFamily="18" charset="0"/>
              <a:cs typeface="Times New Roman" pitchFamily="18" charset="0"/>
            </a:endParaRPr>
          </a:p>
        </p:txBody>
      </p:sp>
      <p:sp>
        <p:nvSpPr>
          <p:cNvPr id="7" name="Rectangle 6"/>
          <p:cNvSpPr/>
          <p:nvPr/>
        </p:nvSpPr>
        <p:spPr>
          <a:xfrm>
            <a:off x="1523729" y="2636912"/>
            <a:ext cx="626469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2.</a:t>
            </a:r>
            <a:r>
              <a:rPr lang="en-US" sz="2000" dirty="0">
                <a:latin typeface="Times New Roman" pitchFamily="18" charset="0"/>
                <a:cs typeface="Times New Roman" pitchFamily="18" charset="0"/>
              </a:rPr>
              <a:t> To work with natural system rather than seeking to dominate them</a:t>
            </a:r>
            <a:endParaRPr lang="en-IN" sz="2000" dirty="0">
              <a:latin typeface="Times New Roman" pitchFamily="18" charset="0"/>
              <a:cs typeface="Times New Roman" pitchFamily="18" charset="0"/>
            </a:endParaRPr>
          </a:p>
        </p:txBody>
      </p:sp>
      <p:sp>
        <p:nvSpPr>
          <p:cNvPr id="8" name="Rectangle 7"/>
          <p:cNvSpPr/>
          <p:nvPr/>
        </p:nvSpPr>
        <p:spPr>
          <a:xfrm>
            <a:off x="1523728" y="3356992"/>
            <a:ext cx="6296745"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3.</a:t>
            </a:r>
            <a:r>
              <a:rPr lang="en-US" sz="2000" dirty="0">
                <a:latin typeface="Times New Roman" pitchFamily="18" charset="0"/>
                <a:cs typeface="Times New Roman" pitchFamily="18" charset="0"/>
              </a:rPr>
              <a:t> To encourage and enhance biological cycles within farming system</a:t>
            </a:r>
            <a:endParaRPr lang="en-IN" sz="2000" dirty="0">
              <a:latin typeface="Times New Roman" pitchFamily="18" charset="0"/>
              <a:cs typeface="Times New Roman" pitchFamily="18" charset="0"/>
            </a:endParaRPr>
          </a:p>
        </p:txBody>
      </p:sp>
      <p:sp>
        <p:nvSpPr>
          <p:cNvPr id="9" name="Rectangle 8"/>
          <p:cNvSpPr/>
          <p:nvPr/>
        </p:nvSpPr>
        <p:spPr>
          <a:xfrm>
            <a:off x="1539752" y="4149080"/>
            <a:ext cx="626469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4.</a:t>
            </a:r>
            <a:r>
              <a:rPr lang="en-US" sz="2000" dirty="0">
                <a:latin typeface="Times New Roman" pitchFamily="18" charset="0"/>
                <a:cs typeface="Times New Roman" pitchFamily="18" charset="0"/>
              </a:rPr>
              <a:t> To maintain and increase long term fertility of soil</a:t>
            </a:r>
            <a:endParaRPr lang="en-IN" sz="2000" dirty="0">
              <a:latin typeface="Times New Roman" pitchFamily="18" charset="0"/>
              <a:cs typeface="Times New Roman" pitchFamily="18" charset="0"/>
            </a:endParaRPr>
          </a:p>
        </p:txBody>
      </p:sp>
      <p:sp>
        <p:nvSpPr>
          <p:cNvPr id="10" name="Rectangle 9"/>
          <p:cNvSpPr/>
          <p:nvPr/>
        </p:nvSpPr>
        <p:spPr>
          <a:xfrm>
            <a:off x="1522713" y="4992690"/>
            <a:ext cx="626469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5.</a:t>
            </a:r>
            <a:r>
              <a:rPr lang="en-US" sz="2000" dirty="0">
                <a:latin typeface="Times New Roman" pitchFamily="18" charset="0"/>
                <a:cs typeface="Times New Roman" pitchFamily="18" charset="0"/>
              </a:rPr>
              <a:t> To use, as far as possible, the renewable resources</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900149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73629"/>
            <a:ext cx="6916632" cy="635091"/>
          </a:xfrm>
          <a:solidFill>
            <a:srgbClr val="FF0000"/>
          </a:solidFill>
        </p:spPr>
        <p:txBody>
          <a:bodyPr/>
          <a:lstStyle/>
          <a:p>
            <a:pPr algn="l"/>
            <a:r>
              <a:rPr lang="en-IN" dirty="0" err="1" smtClean="0">
                <a:latin typeface="Times New Roman" pitchFamily="18" charset="0"/>
                <a:cs typeface="Times New Roman" pitchFamily="18" charset="0"/>
              </a:rPr>
              <a:t>Contd</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
        <p:nvSpPr>
          <p:cNvPr id="4" name="Rectangle 3"/>
          <p:cNvSpPr/>
          <p:nvPr/>
        </p:nvSpPr>
        <p:spPr>
          <a:xfrm>
            <a:off x="2051720" y="1844824"/>
            <a:ext cx="499897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dirty="0" smtClean="0">
                <a:latin typeface="Times New Roman" pitchFamily="18" charset="0"/>
                <a:cs typeface="Times New Roman" pitchFamily="18" charset="0"/>
              </a:rPr>
              <a:t>6.</a:t>
            </a:r>
            <a:r>
              <a:rPr lang="en-US" dirty="0">
                <a:latin typeface="Times New Roman" pitchFamily="18" charset="0"/>
                <a:cs typeface="Times New Roman" pitchFamily="18" charset="0"/>
              </a:rPr>
              <a:t> To give all </a:t>
            </a:r>
            <a:r>
              <a:rPr lang="en-US" dirty="0" err="1">
                <a:latin typeface="Times New Roman" pitchFamily="18" charset="0"/>
                <a:cs typeface="Times New Roman" pitchFamily="18" charset="0"/>
              </a:rPr>
              <a:t>livestocks</a:t>
            </a:r>
            <a:r>
              <a:rPr lang="en-US" dirty="0">
                <a:latin typeface="Times New Roman" pitchFamily="18" charset="0"/>
                <a:cs typeface="Times New Roman" pitchFamily="18" charset="0"/>
              </a:rPr>
              <a:t>, conditions of life that allow them to perform all aspects of their innate behavior.</a:t>
            </a:r>
          </a:p>
          <a:p>
            <a:pPr algn="ctr"/>
            <a:endParaRPr lang="en-IN" dirty="0">
              <a:latin typeface="Times New Roman" pitchFamily="18" charset="0"/>
              <a:cs typeface="Times New Roman" pitchFamily="18" charset="0"/>
            </a:endParaRPr>
          </a:p>
        </p:txBody>
      </p:sp>
      <p:sp>
        <p:nvSpPr>
          <p:cNvPr id="5" name="Rectangle 4"/>
          <p:cNvSpPr/>
          <p:nvPr/>
        </p:nvSpPr>
        <p:spPr>
          <a:xfrm>
            <a:off x="2051719" y="2960948"/>
            <a:ext cx="5029809"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7.</a:t>
            </a:r>
            <a:r>
              <a:rPr lang="en-US" sz="2000" dirty="0">
                <a:latin typeface="Times New Roman" pitchFamily="18" charset="0"/>
                <a:cs typeface="Times New Roman" pitchFamily="18" charset="0"/>
              </a:rPr>
              <a:t> To avoid all forms of pollution that may result from agricultural techniques</a:t>
            </a:r>
            <a:endParaRPr lang="en-IN" sz="2000" dirty="0">
              <a:latin typeface="Times New Roman" pitchFamily="18" charset="0"/>
              <a:cs typeface="Times New Roman" pitchFamily="18" charset="0"/>
            </a:endParaRPr>
          </a:p>
        </p:txBody>
      </p:sp>
      <p:sp>
        <p:nvSpPr>
          <p:cNvPr id="6" name="Rectangle 5"/>
          <p:cNvSpPr/>
          <p:nvPr/>
        </p:nvSpPr>
        <p:spPr>
          <a:xfrm>
            <a:off x="2051719" y="4365104"/>
            <a:ext cx="503508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sz="2000" dirty="0" smtClean="0">
                <a:latin typeface="Times New Roman" pitchFamily="18" charset="0"/>
                <a:cs typeface="Times New Roman" pitchFamily="18" charset="0"/>
              </a:rPr>
              <a:t>9.</a:t>
            </a:r>
            <a:r>
              <a:rPr lang="en-US" sz="2000" dirty="0">
                <a:latin typeface="Times New Roman" pitchFamily="18" charset="0"/>
                <a:cs typeface="Times New Roman" pitchFamily="18" charset="0"/>
              </a:rPr>
              <a:t> To allow agricultural producers an adequate returns and satisfaction from their work including safe drinking water. </a:t>
            </a:r>
          </a:p>
          <a:p>
            <a:pPr algn="ctr"/>
            <a:endParaRPr lang="en-IN" dirty="0"/>
          </a:p>
        </p:txBody>
      </p:sp>
      <p:sp>
        <p:nvSpPr>
          <p:cNvPr id="7" name="Rectangle 6"/>
          <p:cNvSpPr/>
          <p:nvPr/>
        </p:nvSpPr>
        <p:spPr>
          <a:xfrm>
            <a:off x="2051719" y="3670075"/>
            <a:ext cx="5029809"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smtClean="0">
                <a:latin typeface="Times New Roman" pitchFamily="18" charset="0"/>
                <a:cs typeface="Times New Roman" pitchFamily="18" charset="0"/>
              </a:rPr>
              <a:t>8.</a:t>
            </a:r>
            <a:r>
              <a:rPr lang="en-US" sz="2000" dirty="0">
                <a:latin typeface="Times New Roman" pitchFamily="18" charset="0"/>
                <a:cs typeface="Times New Roman" pitchFamily="18" charset="0"/>
              </a:rPr>
              <a:t> To maintain the genetic diversity of agricultural system </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54001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273629"/>
            <a:ext cx="6772616" cy="1140600"/>
          </a:xfrm>
          <a:solidFill>
            <a:schemeClr val="accent5">
              <a:lumMod val="60000"/>
              <a:lumOff val="40000"/>
            </a:schemeClr>
          </a:solidFill>
        </p:spPr>
        <p:txBody>
          <a:bodyPr/>
          <a:lstStyle/>
          <a:p>
            <a:r>
              <a:rPr lang="en-IN" b="1" dirty="0" err="1" smtClean="0">
                <a:latin typeface="Times New Roman" pitchFamily="18" charset="0"/>
                <a:cs typeface="Times New Roman" pitchFamily="18" charset="0"/>
              </a:rPr>
              <a:t>Characterstics</a:t>
            </a:r>
            <a:r>
              <a:rPr lang="en-IN" b="1" dirty="0" smtClean="0">
                <a:latin typeface="Times New Roman" pitchFamily="18" charset="0"/>
                <a:cs typeface="Times New Roman" pitchFamily="18" charset="0"/>
              </a:rPr>
              <a:t>:</a:t>
            </a:r>
            <a:endParaRPr lang="en-IN" b="1"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75479472"/>
              </p:ext>
            </p:extLst>
          </p:nvPr>
        </p:nvGraphicFramePr>
        <p:xfrm>
          <a:off x="1691680" y="1700808"/>
          <a:ext cx="7067128"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7837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273629"/>
            <a:ext cx="6628600" cy="851115"/>
          </a:xfrm>
          <a:solidFill>
            <a:schemeClr val="accent2"/>
          </a:solidFill>
        </p:spPr>
        <p:txBody>
          <a:bodyPr/>
          <a:lstStyle/>
          <a:p>
            <a:pPr algn="l"/>
            <a:r>
              <a:rPr lang="en-IN" dirty="0" err="1" smtClean="0"/>
              <a:t>Contd</a:t>
            </a:r>
            <a:r>
              <a:rPr lang="en-IN" dirty="0" smtClean="0"/>
              <a:t>…</a:t>
            </a:r>
            <a:endParaRPr lang="en-I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3184976"/>
              </p:ext>
            </p:extLst>
          </p:nvPr>
        </p:nvGraphicFramePr>
        <p:xfrm>
          <a:off x="1979712" y="1556792"/>
          <a:ext cx="670073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67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73629"/>
            <a:ext cx="6916632" cy="851115"/>
          </a:xfrm>
          <a:solidFill>
            <a:schemeClr val="bg2"/>
          </a:solidFill>
        </p:spPr>
        <p:txBody>
          <a:bodyPr/>
          <a:lstStyle/>
          <a:p>
            <a:r>
              <a:rPr lang="en-IN" b="1" dirty="0" smtClean="0">
                <a:latin typeface="Times New Roman" pitchFamily="18" charset="0"/>
                <a:cs typeface="Times New Roman" pitchFamily="18" charset="0"/>
              </a:rPr>
              <a:t>Components of organic farm:</a:t>
            </a:r>
            <a:endParaRPr lang="en-IN" b="1"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556792"/>
            <a:ext cx="6762378" cy="443825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591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772816"/>
            <a:ext cx="4652976" cy="3096344"/>
          </a:xfrm>
          <a:prstGeom prst="rect">
            <a:avLst/>
          </a:prstGeom>
          <a:ln w="88900" cap="sq" cmpd="thickThin">
            <a:solidFill>
              <a:srgbClr val="000000"/>
            </a:solidFill>
            <a:prstDash val="solid"/>
            <a:miter lim="800000"/>
          </a:ln>
          <a:effectLst>
            <a:innerShdw blurRad="76200">
              <a:srgbClr val="000000"/>
            </a:innerShdw>
          </a:effectLst>
          <a:scene3d>
            <a:camera prst="isometricTopUp"/>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006666"/>
      </p:ext>
    </p:extLst>
  </p:cSld>
  <p:clrMapOvr>
    <a:masterClrMapping/>
  </p:clrMapOvr>
</p:sld>
</file>

<file path=ppt/theme/theme1.xml><?xml version="1.0" encoding="utf-8"?>
<a:theme xmlns:a="http://schemas.openxmlformats.org/drawingml/2006/main" name="MR. OG (2)-1">
  <a:themeElements>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lenka sir.module1.session1</Template>
  <TotalTime>70</TotalTime>
  <Words>350</Words>
  <Application>Microsoft Office PowerPoint</Application>
  <PresentationFormat>On-screen Show (4:3)</PresentationFormat>
  <Paragraphs>26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MR. OG (2)-1</vt:lpstr>
      <vt:lpstr>Organic Farming</vt:lpstr>
      <vt:lpstr>Introduction:</vt:lpstr>
      <vt:lpstr>Objective:</vt:lpstr>
      <vt:lpstr>Contd…</vt:lpstr>
      <vt:lpstr>Characterstics:</vt:lpstr>
      <vt:lpstr>Contd…</vt:lpstr>
      <vt:lpstr>Components of organic farm:</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Organic Farming</dc:title>
  <dc:creator>HP</dc:creator>
  <cp:lastModifiedBy>HP</cp:lastModifiedBy>
  <cp:revision>8</cp:revision>
  <dcterms:created xsi:type="dcterms:W3CDTF">2021-01-26T17:59:37Z</dcterms:created>
  <dcterms:modified xsi:type="dcterms:W3CDTF">2021-01-29T04:10:33Z</dcterms:modified>
</cp:coreProperties>
</file>