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drawing3.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3ADD1-DC30-4920-95FB-D9421765B5E8}"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IN"/>
        </a:p>
      </dgm:t>
    </dgm:pt>
    <dgm:pt modelId="{F182D724-F5E3-40D5-B9F9-89E4683FF65A}">
      <dgm:prSet phldrT="[Text]" custT="1"/>
      <dgm:spPr/>
      <dgm:t>
        <a:bodyPr/>
        <a:lstStyle/>
        <a:p>
          <a:pPr algn="ctr"/>
          <a:r>
            <a:rPr lang="en-US" sz="3200" b="1" dirty="0" smtClean="0">
              <a:latin typeface="Times New Roman" pitchFamily="18" charset="0"/>
              <a:cs typeface="Times New Roman" pitchFamily="18" charset="0"/>
            </a:rPr>
            <a:t>Collect information</a:t>
          </a:r>
          <a:endParaRPr lang="en-IN" sz="3200" b="1" dirty="0">
            <a:latin typeface="Times New Roman" pitchFamily="18" charset="0"/>
            <a:cs typeface="Times New Roman" pitchFamily="18" charset="0"/>
          </a:endParaRPr>
        </a:p>
      </dgm:t>
    </dgm:pt>
    <dgm:pt modelId="{0416EBB4-0DBB-4C7D-BD96-7725E3D67C0B}" type="parTrans" cxnId="{0342630C-0FEA-4926-AA53-B8E5AE2790C7}">
      <dgm:prSet/>
      <dgm:spPr/>
      <dgm:t>
        <a:bodyPr/>
        <a:lstStyle/>
        <a:p>
          <a:endParaRPr lang="en-IN"/>
        </a:p>
      </dgm:t>
    </dgm:pt>
    <dgm:pt modelId="{ADD55A77-5A42-4067-8125-1101834FDFEF}" type="sibTrans" cxnId="{0342630C-0FEA-4926-AA53-B8E5AE2790C7}">
      <dgm:prSet/>
      <dgm:spPr/>
      <dgm:t>
        <a:bodyPr/>
        <a:lstStyle/>
        <a:p>
          <a:endParaRPr lang="en-IN"/>
        </a:p>
      </dgm:t>
    </dgm:pt>
    <dgm:pt modelId="{863CBC64-10AC-4D4A-ACF7-87A0C0D7FC83}">
      <dgm:prSet phldrT="[Text]"/>
      <dgm:spPr/>
      <dgm:t>
        <a:bodyPr/>
        <a:lstStyle/>
        <a:p>
          <a:pPr algn="ctr"/>
          <a:r>
            <a:rPr lang="en-US" b="1" dirty="0" smtClean="0">
              <a:latin typeface="Times New Roman" pitchFamily="18" charset="0"/>
              <a:cs typeface="Times New Roman" pitchFamily="18" charset="0"/>
            </a:rPr>
            <a:t>Try out the most promising practices in a small scale</a:t>
          </a:r>
          <a:endParaRPr lang="en-IN" b="1" dirty="0">
            <a:latin typeface="Times New Roman" pitchFamily="18" charset="0"/>
            <a:cs typeface="Times New Roman" pitchFamily="18" charset="0"/>
          </a:endParaRPr>
        </a:p>
      </dgm:t>
    </dgm:pt>
    <dgm:pt modelId="{ABAC81DD-8C0B-4AE7-BD47-12219368FF3E}" type="parTrans" cxnId="{BA6493F5-BD6A-44B4-B76A-ECCC29316C11}">
      <dgm:prSet/>
      <dgm:spPr/>
      <dgm:t>
        <a:bodyPr/>
        <a:lstStyle/>
        <a:p>
          <a:endParaRPr lang="en-IN"/>
        </a:p>
      </dgm:t>
    </dgm:pt>
    <dgm:pt modelId="{11CC3390-7E29-4A41-92B9-33C0FFFC2372}" type="sibTrans" cxnId="{BA6493F5-BD6A-44B4-B76A-ECCC29316C11}">
      <dgm:prSet/>
      <dgm:spPr/>
      <dgm:t>
        <a:bodyPr/>
        <a:lstStyle/>
        <a:p>
          <a:endParaRPr lang="en-IN"/>
        </a:p>
      </dgm:t>
    </dgm:pt>
    <dgm:pt modelId="{7848CEAB-0509-4093-944E-C47177CD351D}">
      <dgm:prSet phldrT="[Text]"/>
      <dgm:spPr/>
      <dgm:t>
        <a:bodyPr/>
        <a:lstStyle/>
        <a:p>
          <a:pPr algn="ctr"/>
          <a:r>
            <a:rPr lang="en-US" b="1" dirty="0" smtClean="0">
              <a:latin typeface="Times New Roman" pitchFamily="18" charset="0"/>
              <a:cs typeface="Times New Roman" pitchFamily="18" charset="0"/>
            </a:rPr>
            <a:t>Implement organic practices in whole farm</a:t>
          </a:r>
          <a:endParaRPr lang="en-IN" b="1" dirty="0">
            <a:latin typeface="Times New Roman" pitchFamily="18" charset="0"/>
            <a:cs typeface="Times New Roman" pitchFamily="18" charset="0"/>
          </a:endParaRPr>
        </a:p>
      </dgm:t>
    </dgm:pt>
    <dgm:pt modelId="{986A9341-43A9-419C-A850-1D3551AA2D8E}" type="parTrans" cxnId="{820F6538-0E8D-4E5D-97AB-4677B2858FBF}">
      <dgm:prSet/>
      <dgm:spPr/>
      <dgm:t>
        <a:bodyPr/>
        <a:lstStyle/>
        <a:p>
          <a:endParaRPr lang="en-IN"/>
        </a:p>
      </dgm:t>
    </dgm:pt>
    <dgm:pt modelId="{738110A8-7841-4AF6-9DCF-E86B9071994E}" type="sibTrans" cxnId="{820F6538-0E8D-4E5D-97AB-4677B2858FBF}">
      <dgm:prSet/>
      <dgm:spPr/>
      <dgm:t>
        <a:bodyPr/>
        <a:lstStyle/>
        <a:p>
          <a:endParaRPr lang="en-IN"/>
        </a:p>
      </dgm:t>
    </dgm:pt>
    <dgm:pt modelId="{244800CE-6905-4A52-B1DD-229DA5190800}" type="pres">
      <dgm:prSet presAssocID="{EBE3ADD1-DC30-4920-95FB-D9421765B5E8}" presName="linear" presStyleCnt="0">
        <dgm:presLayoutVars>
          <dgm:dir/>
          <dgm:resizeHandles val="exact"/>
        </dgm:presLayoutVars>
      </dgm:prSet>
      <dgm:spPr/>
      <dgm:t>
        <a:bodyPr/>
        <a:lstStyle/>
        <a:p>
          <a:endParaRPr lang="en-IN"/>
        </a:p>
      </dgm:t>
    </dgm:pt>
    <dgm:pt modelId="{D704B482-5216-496C-9172-B99400CB0D59}" type="pres">
      <dgm:prSet presAssocID="{F182D724-F5E3-40D5-B9F9-89E4683FF65A}" presName="comp" presStyleCnt="0"/>
      <dgm:spPr/>
    </dgm:pt>
    <dgm:pt modelId="{9E470900-826A-43E2-A210-E70C922AAC01}" type="pres">
      <dgm:prSet presAssocID="{F182D724-F5E3-40D5-B9F9-89E4683FF65A}" presName="box" presStyleLbl="node1" presStyleIdx="0" presStyleCnt="3"/>
      <dgm:spPr/>
      <dgm:t>
        <a:bodyPr/>
        <a:lstStyle/>
        <a:p>
          <a:endParaRPr lang="en-IN"/>
        </a:p>
      </dgm:t>
    </dgm:pt>
    <dgm:pt modelId="{4A559BF5-8C0A-46DF-8A6B-391CA7BFC7F0}" type="pres">
      <dgm:prSet presAssocID="{F182D724-F5E3-40D5-B9F9-89E4683FF65A}" presName="img" presStyleLbl="fgImgPlace1" presStyleIdx="0" presStyleCnt="3"/>
      <dgm:spPr>
        <a:blipFill rotWithShape="1">
          <a:blip xmlns:r="http://schemas.openxmlformats.org/officeDocument/2006/relationships" r:embed="rId1"/>
          <a:stretch>
            <a:fillRect/>
          </a:stretch>
        </a:blipFill>
      </dgm:spPr>
    </dgm:pt>
    <dgm:pt modelId="{8434C089-CBCB-4077-A54A-B446F1661018}" type="pres">
      <dgm:prSet presAssocID="{F182D724-F5E3-40D5-B9F9-89E4683FF65A}" presName="text" presStyleLbl="node1" presStyleIdx="0" presStyleCnt="3">
        <dgm:presLayoutVars>
          <dgm:bulletEnabled val="1"/>
        </dgm:presLayoutVars>
      </dgm:prSet>
      <dgm:spPr/>
      <dgm:t>
        <a:bodyPr/>
        <a:lstStyle/>
        <a:p>
          <a:endParaRPr lang="en-IN"/>
        </a:p>
      </dgm:t>
    </dgm:pt>
    <dgm:pt modelId="{6B95AA12-2B8D-4ACE-A862-FC2E048A3F77}" type="pres">
      <dgm:prSet presAssocID="{ADD55A77-5A42-4067-8125-1101834FDFEF}" presName="spacer" presStyleCnt="0"/>
      <dgm:spPr/>
    </dgm:pt>
    <dgm:pt modelId="{D1014CAB-2DBA-4975-973F-BDFBB1107A2C}" type="pres">
      <dgm:prSet presAssocID="{863CBC64-10AC-4D4A-ACF7-87A0C0D7FC83}" presName="comp" presStyleCnt="0"/>
      <dgm:spPr/>
    </dgm:pt>
    <dgm:pt modelId="{CA51CD0D-5C86-45D7-9D11-87AB68368827}" type="pres">
      <dgm:prSet presAssocID="{863CBC64-10AC-4D4A-ACF7-87A0C0D7FC83}" presName="box" presStyleLbl="node1" presStyleIdx="1" presStyleCnt="3"/>
      <dgm:spPr/>
      <dgm:t>
        <a:bodyPr/>
        <a:lstStyle/>
        <a:p>
          <a:endParaRPr lang="en-IN"/>
        </a:p>
      </dgm:t>
    </dgm:pt>
    <dgm:pt modelId="{3DDE362C-F3C0-4F7A-8A56-71EBA0E60E5C}" type="pres">
      <dgm:prSet presAssocID="{863CBC64-10AC-4D4A-ACF7-87A0C0D7FC83}" presName="img" presStyleLbl="fgImgPlace1" presStyleIdx="1" presStyleCnt="3"/>
      <dgm:spPr>
        <a:blipFill rotWithShape="1">
          <a:blip xmlns:r="http://schemas.openxmlformats.org/officeDocument/2006/relationships" r:embed="rId2"/>
          <a:stretch>
            <a:fillRect/>
          </a:stretch>
        </a:blipFill>
      </dgm:spPr>
    </dgm:pt>
    <dgm:pt modelId="{E2B44400-8D7F-4CE8-8EAA-6825B61A0921}" type="pres">
      <dgm:prSet presAssocID="{863CBC64-10AC-4D4A-ACF7-87A0C0D7FC83}" presName="text" presStyleLbl="node1" presStyleIdx="1" presStyleCnt="3">
        <dgm:presLayoutVars>
          <dgm:bulletEnabled val="1"/>
        </dgm:presLayoutVars>
      </dgm:prSet>
      <dgm:spPr/>
      <dgm:t>
        <a:bodyPr/>
        <a:lstStyle/>
        <a:p>
          <a:endParaRPr lang="en-IN"/>
        </a:p>
      </dgm:t>
    </dgm:pt>
    <dgm:pt modelId="{016EF26F-AA27-4C4F-B0B4-2E7AED713887}" type="pres">
      <dgm:prSet presAssocID="{11CC3390-7E29-4A41-92B9-33C0FFFC2372}" presName="spacer" presStyleCnt="0"/>
      <dgm:spPr/>
    </dgm:pt>
    <dgm:pt modelId="{7157A56D-43DC-4B38-83AB-9E3D71AADB2B}" type="pres">
      <dgm:prSet presAssocID="{7848CEAB-0509-4093-944E-C47177CD351D}" presName="comp" presStyleCnt="0"/>
      <dgm:spPr/>
    </dgm:pt>
    <dgm:pt modelId="{59CE25FE-C9C3-4F40-9716-A4656BEBC1B1}" type="pres">
      <dgm:prSet presAssocID="{7848CEAB-0509-4093-944E-C47177CD351D}" presName="box" presStyleLbl="node1" presStyleIdx="2" presStyleCnt="3" custLinFactNeighborX="7476" custLinFactNeighborY="53399"/>
      <dgm:spPr/>
      <dgm:t>
        <a:bodyPr/>
        <a:lstStyle/>
        <a:p>
          <a:endParaRPr lang="en-IN"/>
        </a:p>
      </dgm:t>
    </dgm:pt>
    <dgm:pt modelId="{E022506E-6417-4912-AA82-2E723031E28D}" type="pres">
      <dgm:prSet presAssocID="{7848CEAB-0509-4093-944E-C47177CD351D}" presName="img" presStyleLbl="fgImgPlace1" presStyleIdx="2" presStyleCnt="3"/>
      <dgm:spPr>
        <a:blipFill rotWithShape="1">
          <a:blip xmlns:r="http://schemas.openxmlformats.org/officeDocument/2006/relationships" r:embed="rId3"/>
          <a:stretch>
            <a:fillRect/>
          </a:stretch>
        </a:blipFill>
      </dgm:spPr>
    </dgm:pt>
    <dgm:pt modelId="{D24F8FCB-7013-466E-8E82-BFB63CA80F6D}" type="pres">
      <dgm:prSet presAssocID="{7848CEAB-0509-4093-944E-C47177CD351D}" presName="text" presStyleLbl="node1" presStyleIdx="2" presStyleCnt="3">
        <dgm:presLayoutVars>
          <dgm:bulletEnabled val="1"/>
        </dgm:presLayoutVars>
      </dgm:prSet>
      <dgm:spPr/>
      <dgm:t>
        <a:bodyPr/>
        <a:lstStyle/>
        <a:p>
          <a:endParaRPr lang="en-IN"/>
        </a:p>
      </dgm:t>
    </dgm:pt>
  </dgm:ptLst>
  <dgm:cxnLst>
    <dgm:cxn modelId="{534BC694-292F-4332-8AA9-9B494FC6DC7A}" type="presOf" srcId="{863CBC64-10AC-4D4A-ACF7-87A0C0D7FC83}" destId="{CA51CD0D-5C86-45D7-9D11-87AB68368827}" srcOrd="0" destOrd="0" presId="urn:microsoft.com/office/officeart/2005/8/layout/vList4#1"/>
    <dgm:cxn modelId="{820F6538-0E8D-4E5D-97AB-4677B2858FBF}" srcId="{EBE3ADD1-DC30-4920-95FB-D9421765B5E8}" destId="{7848CEAB-0509-4093-944E-C47177CD351D}" srcOrd="2" destOrd="0" parTransId="{986A9341-43A9-419C-A850-1D3551AA2D8E}" sibTransId="{738110A8-7841-4AF6-9DCF-E86B9071994E}"/>
    <dgm:cxn modelId="{BA6493F5-BD6A-44B4-B76A-ECCC29316C11}" srcId="{EBE3ADD1-DC30-4920-95FB-D9421765B5E8}" destId="{863CBC64-10AC-4D4A-ACF7-87A0C0D7FC83}" srcOrd="1" destOrd="0" parTransId="{ABAC81DD-8C0B-4AE7-BD47-12219368FF3E}" sibTransId="{11CC3390-7E29-4A41-92B9-33C0FFFC2372}"/>
    <dgm:cxn modelId="{24EF8EA1-5DC6-46CC-8CBF-21B36AE0D358}" type="presOf" srcId="{863CBC64-10AC-4D4A-ACF7-87A0C0D7FC83}" destId="{E2B44400-8D7F-4CE8-8EAA-6825B61A0921}" srcOrd="1" destOrd="0" presId="urn:microsoft.com/office/officeart/2005/8/layout/vList4#1"/>
    <dgm:cxn modelId="{5B1EBE49-EB97-4C42-A5C5-D18992CEB20F}" type="presOf" srcId="{EBE3ADD1-DC30-4920-95FB-D9421765B5E8}" destId="{244800CE-6905-4A52-B1DD-229DA5190800}" srcOrd="0" destOrd="0" presId="urn:microsoft.com/office/officeart/2005/8/layout/vList4#1"/>
    <dgm:cxn modelId="{E3FEB62F-CCC6-4097-AC3B-B765C88D2BE8}" type="presOf" srcId="{F182D724-F5E3-40D5-B9F9-89E4683FF65A}" destId="{9E470900-826A-43E2-A210-E70C922AAC01}" srcOrd="0" destOrd="0" presId="urn:microsoft.com/office/officeart/2005/8/layout/vList4#1"/>
    <dgm:cxn modelId="{7BB7B86C-0442-4E5B-8DDC-55823299205A}" type="presOf" srcId="{F182D724-F5E3-40D5-B9F9-89E4683FF65A}" destId="{8434C089-CBCB-4077-A54A-B446F1661018}" srcOrd="1" destOrd="0" presId="urn:microsoft.com/office/officeart/2005/8/layout/vList4#1"/>
    <dgm:cxn modelId="{69AC0D4F-AD68-4ABB-8E27-67605858AA81}" type="presOf" srcId="{7848CEAB-0509-4093-944E-C47177CD351D}" destId="{59CE25FE-C9C3-4F40-9716-A4656BEBC1B1}" srcOrd="0" destOrd="0" presId="urn:microsoft.com/office/officeart/2005/8/layout/vList4#1"/>
    <dgm:cxn modelId="{0342630C-0FEA-4926-AA53-B8E5AE2790C7}" srcId="{EBE3ADD1-DC30-4920-95FB-D9421765B5E8}" destId="{F182D724-F5E3-40D5-B9F9-89E4683FF65A}" srcOrd="0" destOrd="0" parTransId="{0416EBB4-0DBB-4C7D-BD96-7725E3D67C0B}" sibTransId="{ADD55A77-5A42-4067-8125-1101834FDFEF}"/>
    <dgm:cxn modelId="{3285BF8E-CD5F-4C14-8F71-0821F645C56F}" type="presOf" srcId="{7848CEAB-0509-4093-944E-C47177CD351D}" destId="{D24F8FCB-7013-466E-8E82-BFB63CA80F6D}" srcOrd="1" destOrd="0" presId="urn:microsoft.com/office/officeart/2005/8/layout/vList4#1"/>
    <dgm:cxn modelId="{1670630C-2897-476A-98AB-14C965003E25}" type="presParOf" srcId="{244800CE-6905-4A52-B1DD-229DA5190800}" destId="{D704B482-5216-496C-9172-B99400CB0D59}" srcOrd="0" destOrd="0" presId="urn:microsoft.com/office/officeart/2005/8/layout/vList4#1"/>
    <dgm:cxn modelId="{2A9706AC-EB46-4950-AADF-996B5A0FFEA2}" type="presParOf" srcId="{D704B482-5216-496C-9172-B99400CB0D59}" destId="{9E470900-826A-43E2-A210-E70C922AAC01}" srcOrd="0" destOrd="0" presId="urn:microsoft.com/office/officeart/2005/8/layout/vList4#1"/>
    <dgm:cxn modelId="{CF88F96D-B258-43EE-B16D-626219862154}" type="presParOf" srcId="{D704B482-5216-496C-9172-B99400CB0D59}" destId="{4A559BF5-8C0A-46DF-8A6B-391CA7BFC7F0}" srcOrd="1" destOrd="0" presId="urn:microsoft.com/office/officeart/2005/8/layout/vList4#1"/>
    <dgm:cxn modelId="{E2FDF2C3-74AD-43A6-BB95-FB97452903DD}" type="presParOf" srcId="{D704B482-5216-496C-9172-B99400CB0D59}" destId="{8434C089-CBCB-4077-A54A-B446F1661018}" srcOrd="2" destOrd="0" presId="urn:microsoft.com/office/officeart/2005/8/layout/vList4#1"/>
    <dgm:cxn modelId="{D022A83A-EBF2-4DC5-896D-7034AF9D6DA6}" type="presParOf" srcId="{244800CE-6905-4A52-B1DD-229DA5190800}" destId="{6B95AA12-2B8D-4ACE-A862-FC2E048A3F77}" srcOrd="1" destOrd="0" presId="urn:microsoft.com/office/officeart/2005/8/layout/vList4#1"/>
    <dgm:cxn modelId="{665246BC-96D6-4546-A38A-EC4BCA24FC48}" type="presParOf" srcId="{244800CE-6905-4A52-B1DD-229DA5190800}" destId="{D1014CAB-2DBA-4975-973F-BDFBB1107A2C}" srcOrd="2" destOrd="0" presId="urn:microsoft.com/office/officeart/2005/8/layout/vList4#1"/>
    <dgm:cxn modelId="{4F859D12-5903-41F2-A290-00EF568EC24B}" type="presParOf" srcId="{D1014CAB-2DBA-4975-973F-BDFBB1107A2C}" destId="{CA51CD0D-5C86-45D7-9D11-87AB68368827}" srcOrd="0" destOrd="0" presId="urn:microsoft.com/office/officeart/2005/8/layout/vList4#1"/>
    <dgm:cxn modelId="{1B812308-894B-4B4E-86C8-8D289295E2AB}" type="presParOf" srcId="{D1014CAB-2DBA-4975-973F-BDFBB1107A2C}" destId="{3DDE362C-F3C0-4F7A-8A56-71EBA0E60E5C}" srcOrd="1" destOrd="0" presId="urn:microsoft.com/office/officeart/2005/8/layout/vList4#1"/>
    <dgm:cxn modelId="{30BEF68F-9ED5-461F-85B6-C3483D9E3EFB}" type="presParOf" srcId="{D1014CAB-2DBA-4975-973F-BDFBB1107A2C}" destId="{E2B44400-8D7F-4CE8-8EAA-6825B61A0921}" srcOrd="2" destOrd="0" presId="urn:microsoft.com/office/officeart/2005/8/layout/vList4#1"/>
    <dgm:cxn modelId="{83D9FAF6-50EB-48D0-A534-2BB56D70AE80}" type="presParOf" srcId="{244800CE-6905-4A52-B1DD-229DA5190800}" destId="{016EF26F-AA27-4C4F-B0B4-2E7AED713887}" srcOrd="3" destOrd="0" presId="urn:microsoft.com/office/officeart/2005/8/layout/vList4#1"/>
    <dgm:cxn modelId="{BD9E0610-E8DE-4F3A-ADE5-5C0362A19EC6}" type="presParOf" srcId="{244800CE-6905-4A52-B1DD-229DA5190800}" destId="{7157A56D-43DC-4B38-83AB-9E3D71AADB2B}" srcOrd="4" destOrd="0" presId="urn:microsoft.com/office/officeart/2005/8/layout/vList4#1"/>
    <dgm:cxn modelId="{333B8D58-7216-4A92-82A3-B0A4872360E3}" type="presParOf" srcId="{7157A56D-43DC-4B38-83AB-9E3D71AADB2B}" destId="{59CE25FE-C9C3-4F40-9716-A4656BEBC1B1}" srcOrd="0" destOrd="0" presId="urn:microsoft.com/office/officeart/2005/8/layout/vList4#1"/>
    <dgm:cxn modelId="{B5C138F9-5D6D-4B81-B1A0-5E690DD99384}" type="presParOf" srcId="{7157A56D-43DC-4B38-83AB-9E3D71AADB2B}" destId="{E022506E-6417-4912-AA82-2E723031E28D}" srcOrd="1" destOrd="0" presId="urn:microsoft.com/office/officeart/2005/8/layout/vList4#1"/>
    <dgm:cxn modelId="{7BA2CD58-A230-4F5D-8E99-F073BDB837B1}" type="presParOf" srcId="{7157A56D-43DC-4B38-83AB-9E3D71AADB2B}" destId="{D24F8FCB-7013-466E-8E82-BFB63CA80F6D}"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6ED9DF-FB7C-4494-B190-37338CC3723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64F44713-0644-4CF4-985E-F17D835B6BCA}">
      <dgm:prSet phldrT="[Text]" custT="1"/>
      <dgm:spPr/>
      <dgm:t>
        <a:bodyPr/>
        <a:lstStyle/>
        <a:p>
          <a:r>
            <a:rPr lang="en-IN" sz="3200" b="1" dirty="0" smtClean="0"/>
            <a:t>1</a:t>
          </a:r>
          <a:endParaRPr lang="en-IN" sz="3200" b="1" dirty="0"/>
        </a:p>
      </dgm:t>
    </dgm:pt>
    <dgm:pt modelId="{98280E04-A177-4BC7-B49A-CDB603327D05}" type="parTrans" cxnId="{73DB0506-3AF5-4547-8C22-817FA2A6C320}">
      <dgm:prSet/>
      <dgm:spPr/>
      <dgm:t>
        <a:bodyPr/>
        <a:lstStyle/>
        <a:p>
          <a:endParaRPr lang="en-IN"/>
        </a:p>
      </dgm:t>
    </dgm:pt>
    <dgm:pt modelId="{FBE70B76-5912-4294-ADFC-B588FCB962DA}" type="sibTrans" cxnId="{73DB0506-3AF5-4547-8C22-817FA2A6C320}">
      <dgm:prSet/>
      <dgm:spPr/>
      <dgm:t>
        <a:bodyPr/>
        <a:lstStyle/>
        <a:p>
          <a:endParaRPr lang="en-IN"/>
        </a:p>
      </dgm:t>
    </dgm:pt>
    <dgm:pt modelId="{AF3A3534-1E14-4934-8B9B-67EA95853603}">
      <dgm:prSet phldrT="[Text]" custT="1"/>
      <dgm:spPr/>
      <dgm:t>
        <a:bodyPr/>
        <a:lstStyle/>
        <a:p>
          <a:pPr algn="ctr"/>
          <a:r>
            <a:rPr lang="en-US" sz="3600" b="1" dirty="0" smtClean="0">
              <a:latin typeface="Times New Roman" pitchFamily="18" charset="0"/>
              <a:cs typeface="Times New Roman" pitchFamily="18" charset="0"/>
            </a:rPr>
            <a:t>Mulching</a:t>
          </a:r>
          <a:endParaRPr lang="en-IN" sz="3600" b="1" dirty="0">
            <a:latin typeface="Times New Roman" pitchFamily="18" charset="0"/>
            <a:cs typeface="Times New Roman" pitchFamily="18" charset="0"/>
          </a:endParaRPr>
        </a:p>
      </dgm:t>
    </dgm:pt>
    <dgm:pt modelId="{2E560621-2C3A-4DB7-A73A-47513723D5FF}" type="parTrans" cxnId="{C6DBEB74-91E0-4AA0-B2B1-C05CF2D79D3E}">
      <dgm:prSet/>
      <dgm:spPr/>
      <dgm:t>
        <a:bodyPr/>
        <a:lstStyle/>
        <a:p>
          <a:endParaRPr lang="en-IN"/>
        </a:p>
      </dgm:t>
    </dgm:pt>
    <dgm:pt modelId="{8743175F-9E9D-4DA8-94AA-950BB7D93C6D}" type="sibTrans" cxnId="{C6DBEB74-91E0-4AA0-B2B1-C05CF2D79D3E}">
      <dgm:prSet/>
      <dgm:spPr/>
      <dgm:t>
        <a:bodyPr/>
        <a:lstStyle/>
        <a:p>
          <a:endParaRPr lang="en-IN"/>
        </a:p>
      </dgm:t>
    </dgm:pt>
    <dgm:pt modelId="{771A17A5-DC97-4753-92BA-FFC14C9689C1}">
      <dgm:prSet phldrT="[Text]"/>
      <dgm:spPr/>
      <dgm:t>
        <a:bodyPr/>
        <a:lstStyle/>
        <a:p>
          <a:r>
            <a:rPr lang="en-IN" b="1" dirty="0" smtClean="0"/>
            <a:t>2</a:t>
          </a:r>
          <a:endParaRPr lang="en-IN" b="1" dirty="0"/>
        </a:p>
      </dgm:t>
    </dgm:pt>
    <dgm:pt modelId="{F843FC48-B34A-469D-BCBE-76599E392AF8}" type="parTrans" cxnId="{D59997A7-31DC-4F2E-9F64-A8AA21B099B3}">
      <dgm:prSet/>
      <dgm:spPr/>
      <dgm:t>
        <a:bodyPr/>
        <a:lstStyle/>
        <a:p>
          <a:endParaRPr lang="en-IN"/>
        </a:p>
      </dgm:t>
    </dgm:pt>
    <dgm:pt modelId="{CB5A4836-5FFC-425E-B3EA-891983E4F90B}" type="sibTrans" cxnId="{D59997A7-31DC-4F2E-9F64-A8AA21B099B3}">
      <dgm:prSet/>
      <dgm:spPr/>
      <dgm:t>
        <a:bodyPr/>
        <a:lstStyle/>
        <a:p>
          <a:endParaRPr lang="en-IN"/>
        </a:p>
      </dgm:t>
    </dgm:pt>
    <dgm:pt modelId="{68AAC35F-9D28-4F3A-B5B4-3129AB9F26D4}">
      <dgm:prSet phldrT="[Text]" custT="1"/>
      <dgm:spPr/>
      <dgm:t>
        <a:bodyPr/>
        <a:lstStyle/>
        <a:p>
          <a:pPr algn="ctr"/>
          <a:r>
            <a:rPr lang="en-US" sz="2400" b="1" dirty="0" smtClean="0">
              <a:latin typeface="Times New Roman" pitchFamily="18" charset="0"/>
              <a:cs typeface="Times New Roman" pitchFamily="18" charset="0"/>
            </a:rPr>
            <a:t>Intercropping and choice of robust seed or planting materials</a:t>
          </a:r>
          <a:endParaRPr lang="en-IN" sz="2400" b="1" dirty="0">
            <a:latin typeface="Times New Roman" pitchFamily="18" charset="0"/>
            <a:cs typeface="Times New Roman" pitchFamily="18" charset="0"/>
          </a:endParaRPr>
        </a:p>
      </dgm:t>
    </dgm:pt>
    <dgm:pt modelId="{391DA2E8-B9B2-4B0A-AC8D-5FFBD666F8B6}" type="parTrans" cxnId="{DD8A2697-41A0-40A7-BD76-70AE40B52410}">
      <dgm:prSet/>
      <dgm:spPr/>
      <dgm:t>
        <a:bodyPr/>
        <a:lstStyle/>
        <a:p>
          <a:endParaRPr lang="en-IN"/>
        </a:p>
      </dgm:t>
    </dgm:pt>
    <dgm:pt modelId="{3982C811-17CD-4DFF-879C-785E7B4CE980}" type="sibTrans" cxnId="{DD8A2697-41A0-40A7-BD76-70AE40B52410}">
      <dgm:prSet/>
      <dgm:spPr/>
      <dgm:t>
        <a:bodyPr/>
        <a:lstStyle/>
        <a:p>
          <a:endParaRPr lang="en-IN"/>
        </a:p>
      </dgm:t>
    </dgm:pt>
    <dgm:pt modelId="{3DF4BF7D-29A0-469B-A824-CEA119F33148}">
      <dgm:prSet phldrT="[Text]"/>
      <dgm:spPr/>
      <dgm:t>
        <a:bodyPr/>
        <a:lstStyle/>
        <a:p>
          <a:r>
            <a:rPr lang="en-IN" b="1" dirty="0" smtClean="0"/>
            <a:t>3</a:t>
          </a:r>
          <a:endParaRPr lang="en-IN" b="1" dirty="0"/>
        </a:p>
      </dgm:t>
    </dgm:pt>
    <dgm:pt modelId="{BA803A66-94CB-4B27-AA86-E09C433BFC6C}" type="parTrans" cxnId="{979B5EF5-BAE2-4F89-BE25-A2F16D0D9EFE}">
      <dgm:prSet/>
      <dgm:spPr/>
      <dgm:t>
        <a:bodyPr/>
        <a:lstStyle/>
        <a:p>
          <a:endParaRPr lang="en-IN"/>
        </a:p>
      </dgm:t>
    </dgm:pt>
    <dgm:pt modelId="{01E878BC-A5EA-4EE5-AE89-131754DC4AE0}" type="sibTrans" cxnId="{979B5EF5-BAE2-4F89-BE25-A2F16D0D9EFE}">
      <dgm:prSet/>
      <dgm:spPr/>
      <dgm:t>
        <a:bodyPr/>
        <a:lstStyle/>
        <a:p>
          <a:endParaRPr lang="en-IN"/>
        </a:p>
      </dgm:t>
    </dgm:pt>
    <dgm:pt modelId="{8582CF6B-8E50-4E7F-9383-666DD238DABA}">
      <dgm:prSet phldrT="[Text]"/>
      <dgm:spPr/>
      <dgm:t>
        <a:bodyPr/>
        <a:lstStyle/>
        <a:p>
          <a:pPr algn="ctr"/>
          <a:r>
            <a:rPr lang="en-US" b="1" dirty="0" smtClean="0">
              <a:latin typeface="Times New Roman" pitchFamily="18" charset="0"/>
              <a:cs typeface="Times New Roman" pitchFamily="18" charset="0"/>
            </a:rPr>
            <a:t>Composting and Green </a:t>
          </a:r>
          <a:r>
            <a:rPr lang="en-US" b="1" dirty="0" err="1" smtClean="0">
              <a:latin typeface="Times New Roman" pitchFamily="18" charset="0"/>
              <a:cs typeface="Times New Roman" pitchFamily="18" charset="0"/>
            </a:rPr>
            <a:t>manuring</a:t>
          </a:r>
          <a:r>
            <a:rPr lang="en-US" b="1" dirty="0" smtClean="0">
              <a:latin typeface="Times New Roman" pitchFamily="18" charset="0"/>
              <a:cs typeface="Times New Roman" pitchFamily="18" charset="0"/>
            </a:rPr>
            <a:t> </a:t>
          </a:r>
          <a:endParaRPr lang="en-IN" b="1" dirty="0">
            <a:latin typeface="Times New Roman" pitchFamily="18" charset="0"/>
            <a:cs typeface="Times New Roman" pitchFamily="18" charset="0"/>
          </a:endParaRPr>
        </a:p>
      </dgm:t>
    </dgm:pt>
    <dgm:pt modelId="{2A432DFD-8219-42B6-803F-97E862350FDB}" type="parTrans" cxnId="{5DAFD6F0-BD1A-4D9D-9C99-0ED93218CCF9}">
      <dgm:prSet/>
      <dgm:spPr/>
      <dgm:t>
        <a:bodyPr/>
        <a:lstStyle/>
        <a:p>
          <a:endParaRPr lang="en-IN"/>
        </a:p>
      </dgm:t>
    </dgm:pt>
    <dgm:pt modelId="{45E732E5-4151-4CF2-A7D7-81872AAA9D5D}" type="sibTrans" cxnId="{5DAFD6F0-BD1A-4D9D-9C99-0ED93218CCF9}">
      <dgm:prSet/>
      <dgm:spPr/>
      <dgm:t>
        <a:bodyPr/>
        <a:lstStyle/>
        <a:p>
          <a:endParaRPr lang="en-IN"/>
        </a:p>
      </dgm:t>
    </dgm:pt>
    <dgm:pt modelId="{60588DEA-B12A-436C-9943-CAE9F150FE53}" type="pres">
      <dgm:prSet presAssocID="{266ED9DF-FB7C-4494-B190-37338CC37235}" presName="linearFlow" presStyleCnt="0">
        <dgm:presLayoutVars>
          <dgm:dir/>
          <dgm:animLvl val="lvl"/>
          <dgm:resizeHandles val="exact"/>
        </dgm:presLayoutVars>
      </dgm:prSet>
      <dgm:spPr/>
      <dgm:t>
        <a:bodyPr/>
        <a:lstStyle/>
        <a:p>
          <a:endParaRPr lang="en-IN"/>
        </a:p>
      </dgm:t>
    </dgm:pt>
    <dgm:pt modelId="{B9F7B68A-FA49-41AA-B3AC-F79ABD436B1A}" type="pres">
      <dgm:prSet presAssocID="{64F44713-0644-4CF4-985E-F17D835B6BCA}" presName="composite" presStyleCnt="0"/>
      <dgm:spPr/>
    </dgm:pt>
    <dgm:pt modelId="{EA39BBEE-41DD-4FC5-B890-CD36C0DF3A1F}" type="pres">
      <dgm:prSet presAssocID="{64F44713-0644-4CF4-985E-F17D835B6BCA}" presName="parentText" presStyleLbl="alignNode1" presStyleIdx="0" presStyleCnt="3">
        <dgm:presLayoutVars>
          <dgm:chMax val="1"/>
          <dgm:bulletEnabled val="1"/>
        </dgm:presLayoutVars>
      </dgm:prSet>
      <dgm:spPr/>
      <dgm:t>
        <a:bodyPr/>
        <a:lstStyle/>
        <a:p>
          <a:endParaRPr lang="en-IN"/>
        </a:p>
      </dgm:t>
    </dgm:pt>
    <dgm:pt modelId="{FEE58CE7-A50C-4F6F-AA64-460BD21F47D9}" type="pres">
      <dgm:prSet presAssocID="{64F44713-0644-4CF4-985E-F17D835B6BCA}" presName="descendantText" presStyleLbl="alignAcc1" presStyleIdx="0" presStyleCnt="3">
        <dgm:presLayoutVars>
          <dgm:bulletEnabled val="1"/>
        </dgm:presLayoutVars>
      </dgm:prSet>
      <dgm:spPr/>
      <dgm:t>
        <a:bodyPr/>
        <a:lstStyle/>
        <a:p>
          <a:endParaRPr lang="en-IN"/>
        </a:p>
      </dgm:t>
    </dgm:pt>
    <dgm:pt modelId="{CDD1D8AE-4206-4F78-95F1-7190E38F19DB}" type="pres">
      <dgm:prSet presAssocID="{FBE70B76-5912-4294-ADFC-B588FCB962DA}" presName="sp" presStyleCnt="0"/>
      <dgm:spPr/>
    </dgm:pt>
    <dgm:pt modelId="{3B43DE41-4602-49B9-A65B-AF6D75C5D630}" type="pres">
      <dgm:prSet presAssocID="{771A17A5-DC97-4753-92BA-FFC14C9689C1}" presName="composite" presStyleCnt="0"/>
      <dgm:spPr/>
    </dgm:pt>
    <dgm:pt modelId="{005E316C-06E8-43D3-AE47-7E72329F7B10}" type="pres">
      <dgm:prSet presAssocID="{771A17A5-DC97-4753-92BA-FFC14C9689C1}" presName="parentText" presStyleLbl="alignNode1" presStyleIdx="1" presStyleCnt="3">
        <dgm:presLayoutVars>
          <dgm:chMax val="1"/>
          <dgm:bulletEnabled val="1"/>
        </dgm:presLayoutVars>
      </dgm:prSet>
      <dgm:spPr/>
      <dgm:t>
        <a:bodyPr/>
        <a:lstStyle/>
        <a:p>
          <a:endParaRPr lang="en-IN"/>
        </a:p>
      </dgm:t>
    </dgm:pt>
    <dgm:pt modelId="{DDBB5ADE-BB11-4D1D-8659-C547EC257943}" type="pres">
      <dgm:prSet presAssocID="{771A17A5-DC97-4753-92BA-FFC14C9689C1}" presName="descendantText" presStyleLbl="alignAcc1" presStyleIdx="1" presStyleCnt="3">
        <dgm:presLayoutVars>
          <dgm:bulletEnabled val="1"/>
        </dgm:presLayoutVars>
      </dgm:prSet>
      <dgm:spPr/>
      <dgm:t>
        <a:bodyPr/>
        <a:lstStyle/>
        <a:p>
          <a:endParaRPr lang="en-IN"/>
        </a:p>
      </dgm:t>
    </dgm:pt>
    <dgm:pt modelId="{051CB02D-646B-4C3F-B664-5F19AC20D96C}" type="pres">
      <dgm:prSet presAssocID="{CB5A4836-5FFC-425E-B3EA-891983E4F90B}" presName="sp" presStyleCnt="0"/>
      <dgm:spPr/>
    </dgm:pt>
    <dgm:pt modelId="{34131CCE-29EA-43FF-8E61-29B862AE384E}" type="pres">
      <dgm:prSet presAssocID="{3DF4BF7D-29A0-469B-A824-CEA119F33148}" presName="composite" presStyleCnt="0"/>
      <dgm:spPr/>
    </dgm:pt>
    <dgm:pt modelId="{5FA6D39A-FFD5-466D-9417-841F050DC546}" type="pres">
      <dgm:prSet presAssocID="{3DF4BF7D-29A0-469B-A824-CEA119F33148}" presName="parentText" presStyleLbl="alignNode1" presStyleIdx="2" presStyleCnt="3">
        <dgm:presLayoutVars>
          <dgm:chMax val="1"/>
          <dgm:bulletEnabled val="1"/>
        </dgm:presLayoutVars>
      </dgm:prSet>
      <dgm:spPr/>
      <dgm:t>
        <a:bodyPr/>
        <a:lstStyle/>
        <a:p>
          <a:endParaRPr lang="en-IN"/>
        </a:p>
      </dgm:t>
    </dgm:pt>
    <dgm:pt modelId="{91F43AAF-8619-4BEB-BCF4-450A47C51F5F}" type="pres">
      <dgm:prSet presAssocID="{3DF4BF7D-29A0-469B-A824-CEA119F33148}" presName="descendantText" presStyleLbl="alignAcc1" presStyleIdx="2" presStyleCnt="3">
        <dgm:presLayoutVars>
          <dgm:bulletEnabled val="1"/>
        </dgm:presLayoutVars>
      </dgm:prSet>
      <dgm:spPr/>
      <dgm:t>
        <a:bodyPr/>
        <a:lstStyle/>
        <a:p>
          <a:endParaRPr lang="en-IN"/>
        </a:p>
      </dgm:t>
    </dgm:pt>
  </dgm:ptLst>
  <dgm:cxnLst>
    <dgm:cxn modelId="{46073C34-B14A-4D45-97EF-642DE3543EC7}" type="presOf" srcId="{771A17A5-DC97-4753-92BA-FFC14C9689C1}" destId="{005E316C-06E8-43D3-AE47-7E72329F7B10}" srcOrd="0" destOrd="0" presId="urn:microsoft.com/office/officeart/2005/8/layout/chevron2"/>
    <dgm:cxn modelId="{5DAFD6F0-BD1A-4D9D-9C99-0ED93218CCF9}" srcId="{3DF4BF7D-29A0-469B-A824-CEA119F33148}" destId="{8582CF6B-8E50-4E7F-9383-666DD238DABA}" srcOrd="0" destOrd="0" parTransId="{2A432DFD-8219-42B6-803F-97E862350FDB}" sibTransId="{45E732E5-4151-4CF2-A7D7-81872AAA9D5D}"/>
    <dgm:cxn modelId="{375D2172-D850-4E3F-A4AC-944EBD48E501}" type="presOf" srcId="{64F44713-0644-4CF4-985E-F17D835B6BCA}" destId="{EA39BBEE-41DD-4FC5-B890-CD36C0DF3A1F}" srcOrd="0" destOrd="0" presId="urn:microsoft.com/office/officeart/2005/8/layout/chevron2"/>
    <dgm:cxn modelId="{1803EBDB-ED94-445B-8904-D5BE010A3EA6}" type="presOf" srcId="{68AAC35F-9D28-4F3A-B5B4-3129AB9F26D4}" destId="{DDBB5ADE-BB11-4D1D-8659-C547EC257943}" srcOrd="0" destOrd="0" presId="urn:microsoft.com/office/officeart/2005/8/layout/chevron2"/>
    <dgm:cxn modelId="{73DB0506-3AF5-4547-8C22-817FA2A6C320}" srcId="{266ED9DF-FB7C-4494-B190-37338CC37235}" destId="{64F44713-0644-4CF4-985E-F17D835B6BCA}" srcOrd="0" destOrd="0" parTransId="{98280E04-A177-4BC7-B49A-CDB603327D05}" sibTransId="{FBE70B76-5912-4294-ADFC-B588FCB962DA}"/>
    <dgm:cxn modelId="{16338456-7B7E-4F77-A9EE-28CCF3D23ADF}" type="presOf" srcId="{3DF4BF7D-29A0-469B-A824-CEA119F33148}" destId="{5FA6D39A-FFD5-466D-9417-841F050DC546}" srcOrd="0" destOrd="0" presId="urn:microsoft.com/office/officeart/2005/8/layout/chevron2"/>
    <dgm:cxn modelId="{9527BECA-06FE-4445-B79D-BE228FE8ED11}" type="presOf" srcId="{266ED9DF-FB7C-4494-B190-37338CC37235}" destId="{60588DEA-B12A-436C-9943-CAE9F150FE53}" srcOrd="0" destOrd="0" presId="urn:microsoft.com/office/officeart/2005/8/layout/chevron2"/>
    <dgm:cxn modelId="{979B5EF5-BAE2-4F89-BE25-A2F16D0D9EFE}" srcId="{266ED9DF-FB7C-4494-B190-37338CC37235}" destId="{3DF4BF7D-29A0-469B-A824-CEA119F33148}" srcOrd="2" destOrd="0" parTransId="{BA803A66-94CB-4B27-AA86-E09C433BFC6C}" sibTransId="{01E878BC-A5EA-4EE5-AE89-131754DC4AE0}"/>
    <dgm:cxn modelId="{C6DBEB74-91E0-4AA0-B2B1-C05CF2D79D3E}" srcId="{64F44713-0644-4CF4-985E-F17D835B6BCA}" destId="{AF3A3534-1E14-4934-8B9B-67EA95853603}" srcOrd="0" destOrd="0" parTransId="{2E560621-2C3A-4DB7-A73A-47513723D5FF}" sibTransId="{8743175F-9E9D-4DA8-94AA-950BB7D93C6D}"/>
    <dgm:cxn modelId="{D59997A7-31DC-4F2E-9F64-A8AA21B099B3}" srcId="{266ED9DF-FB7C-4494-B190-37338CC37235}" destId="{771A17A5-DC97-4753-92BA-FFC14C9689C1}" srcOrd="1" destOrd="0" parTransId="{F843FC48-B34A-469D-BCBE-76599E392AF8}" sibTransId="{CB5A4836-5FFC-425E-B3EA-891983E4F90B}"/>
    <dgm:cxn modelId="{A7546A32-A093-4C2F-AAB7-F831F0BC3591}" type="presOf" srcId="{8582CF6B-8E50-4E7F-9383-666DD238DABA}" destId="{91F43AAF-8619-4BEB-BCF4-450A47C51F5F}" srcOrd="0" destOrd="0" presId="urn:microsoft.com/office/officeart/2005/8/layout/chevron2"/>
    <dgm:cxn modelId="{DD8A2697-41A0-40A7-BD76-70AE40B52410}" srcId="{771A17A5-DC97-4753-92BA-FFC14C9689C1}" destId="{68AAC35F-9D28-4F3A-B5B4-3129AB9F26D4}" srcOrd="0" destOrd="0" parTransId="{391DA2E8-B9B2-4B0A-AC8D-5FFBD666F8B6}" sibTransId="{3982C811-17CD-4DFF-879C-785E7B4CE980}"/>
    <dgm:cxn modelId="{796251FD-4A36-44C1-8314-08F87F13E484}" type="presOf" srcId="{AF3A3534-1E14-4934-8B9B-67EA95853603}" destId="{FEE58CE7-A50C-4F6F-AA64-460BD21F47D9}" srcOrd="0" destOrd="0" presId="urn:microsoft.com/office/officeart/2005/8/layout/chevron2"/>
    <dgm:cxn modelId="{9E683DC9-187A-49E6-939B-45801801567D}" type="presParOf" srcId="{60588DEA-B12A-436C-9943-CAE9F150FE53}" destId="{B9F7B68A-FA49-41AA-B3AC-F79ABD436B1A}" srcOrd="0" destOrd="0" presId="urn:microsoft.com/office/officeart/2005/8/layout/chevron2"/>
    <dgm:cxn modelId="{6502E34F-B361-4BA6-8BFE-56E362F8FA1E}" type="presParOf" srcId="{B9F7B68A-FA49-41AA-B3AC-F79ABD436B1A}" destId="{EA39BBEE-41DD-4FC5-B890-CD36C0DF3A1F}" srcOrd="0" destOrd="0" presId="urn:microsoft.com/office/officeart/2005/8/layout/chevron2"/>
    <dgm:cxn modelId="{2D76341B-2B90-4859-B674-3D36BCE3EA2B}" type="presParOf" srcId="{B9F7B68A-FA49-41AA-B3AC-F79ABD436B1A}" destId="{FEE58CE7-A50C-4F6F-AA64-460BD21F47D9}" srcOrd="1" destOrd="0" presId="urn:microsoft.com/office/officeart/2005/8/layout/chevron2"/>
    <dgm:cxn modelId="{61634FC1-3526-490B-854E-B4555535A22F}" type="presParOf" srcId="{60588DEA-B12A-436C-9943-CAE9F150FE53}" destId="{CDD1D8AE-4206-4F78-95F1-7190E38F19DB}" srcOrd="1" destOrd="0" presId="urn:microsoft.com/office/officeart/2005/8/layout/chevron2"/>
    <dgm:cxn modelId="{906BE461-CAC6-4DB6-B5F3-45F0EA82AF95}" type="presParOf" srcId="{60588DEA-B12A-436C-9943-CAE9F150FE53}" destId="{3B43DE41-4602-49B9-A65B-AF6D75C5D630}" srcOrd="2" destOrd="0" presId="urn:microsoft.com/office/officeart/2005/8/layout/chevron2"/>
    <dgm:cxn modelId="{695B0F4B-A1A7-48B6-A15C-2C3F0674715A}" type="presParOf" srcId="{3B43DE41-4602-49B9-A65B-AF6D75C5D630}" destId="{005E316C-06E8-43D3-AE47-7E72329F7B10}" srcOrd="0" destOrd="0" presId="urn:microsoft.com/office/officeart/2005/8/layout/chevron2"/>
    <dgm:cxn modelId="{1A42F28C-9AE8-49DD-8E3C-3D70F8AC8A9F}" type="presParOf" srcId="{3B43DE41-4602-49B9-A65B-AF6D75C5D630}" destId="{DDBB5ADE-BB11-4D1D-8659-C547EC257943}" srcOrd="1" destOrd="0" presId="urn:microsoft.com/office/officeart/2005/8/layout/chevron2"/>
    <dgm:cxn modelId="{9E86D98B-C1BA-4576-8A28-6B0092395BCA}" type="presParOf" srcId="{60588DEA-B12A-436C-9943-CAE9F150FE53}" destId="{051CB02D-646B-4C3F-B664-5F19AC20D96C}" srcOrd="3" destOrd="0" presId="urn:microsoft.com/office/officeart/2005/8/layout/chevron2"/>
    <dgm:cxn modelId="{23BD0CA7-A44C-45C0-9A12-1F8AA415AEA0}" type="presParOf" srcId="{60588DEA-B12A-436C-9943-CAE9F150FE53}" destId="{34131CCE-29EA-43FF-8E61-29B862AE384E}" srcOrd="4" destOrd="0" presId="urn:microsoft.com/office/officeart/2005/8/layout/chevron2"/>
    <dgm:cxn modelId="{3540F17B-35A0-4140-9006-8EC018963B2D}" type="presParOf" srcId="{34131CCE-29EA-43FF-8E61-29B862AE384E}" destId="{5FA6D39A-FFD5-466D-9417-841F050DC546}" srcOrd="0" destOrd="0" presId="urn:microsoft.com/office/officeart/2005/8/layout/chevron2"/>
    <dgm:cxn modelId="{3F3C63D7-658A-405C-BAF9-02AC137B6247}" type="presParOf" srcId="{34131CCE-29EA-43FF-8E61-29B862AE384E}" destId="{91F43AAF-8619-4BEB-BCF4-450A47C51F5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98A48-CA28-4102-B1CC-2467B22CC44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6B14B2F1-7D68-4677-8F6E-20057AF208EA}">
      <dgm:prSet phldrT="[Text]"/>
      <dgm:spPr/>
      <dgm:t>
        <a:bodyPr/>
        <a:lstStyle/>
        <a:p>
          <a:r>
            <a:rPr lang="en-IN" dirty="0" smtClean="0"/>
            <a:t>4</a:t>
          </a:r>
          <a:endParaRPr lang="en-IN" dirty="0"/>
        </a:p>
      </dgm:t>
    </dgm:pt>
    <dgm:pt modelId="{B2A3292D-F4C8-497F-A293-966BFDC6FC84}" type="parTrans" cxnId="{66219424-847B-4F79-8ED2-0100CCAF945E}">
      <dgm:prSet/>
      <dgm:spPr/>
      <dgm:t>
        <a:bodyPr/>
        <a:lstStyle/>
        <a:p>
          <a:endParaRPr lang="en-IN"/>
        </a:p>
      </dgm:t>
    </dgm:pt>
    <dgm:pt modelId="{83F132C8-EDC6-4FA6-843C-97E0D09E4955}" type="sibTrans" cxnId="{66219424-847B-4F79-8ED2-0100CCAF945E}">
      <dgm:prSet/>
      <dgm:spPr/>
      <dgm:t>
        <a:bodyPr/>
        <a:lstStyle/>
        <a:p>
          <a:endParaRPr lang="en-IN"/>
        </a:p>
      </dgm:t>
    </dgm:pt>
    <dgm:pt modelId="{AB4B126D-7AFA-4D80-80C3-CA304A3894B0}">
      <dgm:prSet phldrT="[Text]"/>
      <dgm:spPr/>
      <dgm:t>
        <a:bodyPr/>
        <a:lstStyle/>
        <a:p>
          <a:pPr algn="ctr"/>
          <a:r>
            <a:rPr lang="en-US" b="1" dirty="0" smtClean="0">
              <a:latin typeface="Times New Roman" pitchFamily="18" charset="0"/>
              <a:cs typeface="Times New Roman" pitchFamily="18" charset="0"/>
            </a:rPr>
            <a:t>Organic pest management</a:t>
          </a:r>
          <a:endParaRPr lang="en-IN" b="1" dirty="0">
            <a:latin typeface="Times New Roman" pitchFamily="18" charset="0"/>
            <a:cs typeface="Times New Roman" pitchFamily="18" charset="0"/>
          </a:endParaRPr>
        </a:p>
      </dgm:t>
    </dgm:pt>
    <dgm:pt modelId="{78BF00F3-F8BD-4509-9895-25E81B02C1ED}" type="parTrans" cxnId="{112EE347-9603-4C12-BC41-F0AC0383E062}">
      <dgm:prSet/>
      <dgm:spPr/>
      <dgm:t>
        <a:bodyPr/>
        <a:lstStyle/>
        <a:p>
          <a:endParaRPr lang="en-IN"/>
        </a:p>
      </dgm:t>
    </dgm:pt>
    <dgm:pt modelId="{8DAC385B-5CC2-4ACF-8337-7683EF7D0A6F}" type="sibTrans" cxnId="{112EE347-9603-4C12-BC41-F0AC0383E062}">
      <dgm:prSet/>
      <dgm:spPr/>
      <dgm:t>
        <a:bodyPr/>
        <a:lstStyle/>
        <a:p>
          <a:endParaRPr lang="en-IN"/>
        </a:p>
      </dgm:t>
    </dgm:pt>
    <dgm:pt modelId="{17FF09CA-88BD-4C56-AF25-375E871B6299}">
      <dgm:prSet phldrT="[Text]"/>
      <dgm:spPr/>
      <dgm:t>
        <a:bodyPr/>
        <a:lstStyle/>
        <a:p>
          <a:r>
            <a:rPr lang="en-IN" dirty="0" smtClean="0"/>
            <a:t>5</a:t>
          </a:r>
          <a:endParaRPr lang="en-IN" dirty="0"/>
        </a:p>
      </dgm:t>
    </dgm:pt>
    <dgm:pt modelId="{3CBD9A3C-784E-4AFF-B0A6-11490B0EE585}" type="parTrans" cxnId="{E9D00766-7424-43AD-8BE8-DBDB2B798E20}">
      <dgm:prSet/>
      <dgm:spPr/>
      <dgm:t>
        <a:bodyPr/>
        <a:lstStyle/>
        <a:p>
          <a:endParaRPr lang="en-IN"/>
        </a:p>
      </dgm:t>
    </dgm:pt>
    <dgm:pt modelId="{63ACBA5B-BDDE-47F8-98B2-3A68276119C9}" type="sibTrans" cxnId="{E9D00766-7424-43AD-8BE8-DBDB2B798E20}">
      <dgm:prSet/>
      <dgm:spPr/>
      <dgm:t>
        <a:bodyPr/>
        <a:lstStyle/>
        <a:p>
          <a:endParaRPr lang="en-IN"/>
        </a:p>
      </dgm:t>
    </dgm:pt>
    <dgm:pt modelId="{C940D05F-6BCB-4BB2-AC3B-B77B04FE6C19}">
      <dgm:prSet phldrT="[Text]"/>
      <dgm:spPr/>
      <dgm:t>
        <a:bodyPr/>
        <a:lstStyle/>
        <a:p>
          <a:pPr algn="ctr"/>
          <a:r>
            <a:rPr lang="en-US" b="1" dirty="0" smtClean="0">
              <a:latin typeface="Times New Roman" pitchFamily="18" charset="0"/>
              <a:cs typeface="Times New Roman" pitchFamily="18" charset="0"/>
            </a:rPr>
            <a:t>Inclusion of legume component</a:t>
          </a:r>
          <a:endParaRPr lang="en-IN" b="1" dirty="0">
            <a:latin typeface="Times New Roman" pitchFamily="18" charset="0"/>
            <a:cs typeface="Times New Roman" pitchFamily="18" charset="0"/>
          </a:endParaRPr>
        </a:p>
      </dgm:t>
    </dgm:pt>
    <dgm:pt modelId="{59E20692-A78A-46A9-A912-0F8AC93BC844}" type="parTrans" cxnId="{5201CF8A-A660-422B-8E65-82DF4ECE739B}">
      <dgm:prSet/>
      <dgm:spPr/>
      <dgm:t>
        <a:bodyPr/>
        <a:lstStyle/>
        <a:p>
          <a:endParaRPr lang="en-IN"/>
        </a:p>
      </dgm:t>
    </dgm:pt>
    <dgm:pt modelId="{58311450-0A95-40B9-8110-D7F8AB50498B}" type="sibTrans" cxnId="{5201CF8A-A660-422B-8E65-82DF4ECE739B}">
      <dgm:prSet/>
      <dgm:spPr/>
      <dgm:t>
        <a:bodyPr/>
        <a:lstStyle/>
        <a:p>
          <a:endParaRPr lang="en-IN"/>
        </a:p>
      </dgm:t>
    </dgm:pt>
    <dgm:pt modelId="{40A5C150-D7BE-4307-8AF9-1D283F9A3D22}">
      <dgm:prSet phldrT="[Text]"/>
      <dgm:spPr/>
      <dgm:t>
        <a:bodyPr/>
        <a:lstStyle/>
        <a:p>
          <a:r>
            <a:rPr lang="en-IN" dirty="0" smtClean="0"/>
            <a:t>6</a:t>
          </a:r>
          <a:endParaRPr lang="en-IN" dirty="0"/>
        </a:p>
      </dgm:t>
    </dgm:pt>
    <dgm:pt modelId="{1F3106C5-4489-471F-8A4A-DA8C381CE690}" type="parTrans" cxnId="{C669514D-35DD-45CE-851D-420825888F57}">
      <dgm:prSet/>
      <dgm:spPr/>
      <dgm:t>
        <a:bodyPr/>
        <a:lstStyle/>
        <a:p>
          <a:endParaRPr lang="en-IN"/>
        </a:p>
      </dgm:t>
    </dgm:pt>
    <dgm:pt modelId="{248B1DD1-81F7-4AE4-B3E5-F82555F2E818}" type="sibTrans" cxnId="{C669514D-35DD-45CE-851D-420825888F57}">
      <dgm:prSet/>
      <dgm:spPr/>
      <dgm:t>
        <a:bodyPr/>
        <a:lstStyle/>
        <a:p>
          <a:endParaRPr lang="en-IN"/>
        </a:p>
      </dgm:t>
    </dgm:pt>
    <dgm:pt modelId="{F9D5F32C-0AAE-4181-8DE0-BC4FEF45B0E3}">
      <dgm:prSet phldrT="[Text]"/>
      <dgm:spPr/>
      <dgm:t>
        <a:bodyPr/>
        <a:lstStyle/>
        <a:p>
          <a:pPr algn="ctr"/>
          <a:r>
            <a:rPr lang="en-US" b="1" dirty="0" err="1" smtClean="0">
              <a:latin typeface="Times New Roman" pitchFamily="18" charset="0"/>
              <a:cs typeface="Times New Roman" pitchFamily="18" charset="0"/>
            </a:rPr>
            <a:t>Bundding</a:t>
          </a:r>
          <a:r>
            <a:rPr lang="en-US" b="1" dirty="0" smtClean="0">
              <a:latin typeface="Times New Roman" pitchFamily="18" charset="0"/>
              <a:cs typeface="Times New Roman" pitchFamily="18" charset="0"/>
            </a:rPr>
            <a:t> and terracing measures</a:t>
          </a:r>
          <a:endParaRPr lang="en-IN" b="1" dirty="0">
            <a:latin typeface="Times New Roman" pitchFamily="18" charset="0"/>
            <a:cs typeface="Times New Roman" pitchFamily="18" charset="0"/>
          </a:endParaRPr>
        </a:p>
      </dgm:t>
    </dgm:pt>
    <dgm:pt modelId="{7EC9FA92-F1CA-435F-B0EA-F6B67E54B78F}" type="parTrans" cxnId="{1048ECCB-7539-471C-A6DD-48F98BDF4115}">
      <dgm:prSet/>
      <dgm:spPr/>
      <dgm:t>
        <a:bodyPr/>
        <a:lstStyle/>
        <a:p>
          <a:endParaRPr lang="en-IN"/>
        </a:p>
      </dgm:t>
    </dgm:pt>
    <dgm:pt modelId="{86F46E1C-E441-4813-B2BD-03F462F7BE24}" type="sibTrans" cxnId="{1048ECCB-7539-471C-A6DD-48F98BDF4115}">
      <dgm:prSet/>
      <dgm:spPr/>
      <dgm:t>
        <a:bodyPr/>
        <a:lstStyle/>
        <a:p>
          <a:endParaRPr lang="en-IN"/>
        </a:p>
      </dgm:t>
    </dgm:pt>
    <dgm:pt modelId="{D13C7A6B-1769-4F06-ADB8-171E3DF4C0EB}" type="pres">
      <dgm:prSet presAssocID="{F6E98A48-CA28-4102-B1CC-2467B22CC443}" presName="linearFlow" presStyleCnt="0">
        <dgm:presLayoutVars>
          <dgm:dir/>
          <dgm:animLvl val="lvl"/>
          <dgm:resizeHandles val="exact"/>
        </dgm:presLayoutVars>
      </dgm:prSet>
      <dgm:spPr/>
      <dgm:t>
        <a:bodyPr/>
        <a:lstStyle/>
        <a:p>
          <a:endParaRPr lang="en-IN"/>
        </a:p>
      </dgm:t>
    </dgm:pt>
    <dgm:pt modelId="{9C54A824-8EFD-41A9-AA83-3623BACB5001}" type="pres">
      <dgm:prSet presAssocID="{6B14B2F1-7D68-4677-8F6E-20057AF208EA}" presName="composite" presStyleCnt="0"/>
      <dgm:spPr/>
    </dgm:pt>
    <dgm:pt modelId="{817D03E1-39E1-40FF-BB75-51CBB2203F62}" type="pres">
      <dgm:prSet presAssocID="{6B14B2F1-7D68-4677-8F6E-20057AF208EA}" presName="parentText" presStyleLbl="alignNode1" presStyleIdx="0" presStyleCnt="3">
        <dgm:presLayoutVars>
          <dgm:chMax val="1"/>
          <dgm:bulletEnabled val="1"/>
        </dgm:presLayoutVars>
      </dgm:prSet>
      <dgm:spPr/>
      <dgm:t>
        <a:bodyPr/>
        <a:lstStyle/>
        <a:p>
          <a:endParaRPr lang="en-IN"/>
        </a:p>
      </dgm:t>
    </dgm:pt>
    <dgm:pt modelId="{9D8722FC-1944-47CC-BCEF-26FB80842F31}" type="pres">
      <dgm:prSet presAssocID="{6B14B2F1-7D68-4677-8F6E-20057AF208EA}" presName="descendantText" presStyleLbl="alignAcc1" presStyleIdx="0" presStyleCnt="3">
        <dgm:presLayoutVars>
          <dgm:bulletEnabled val="1"/>
        </dgm:presLayoutVars>
      </dgm:prSet>
      <dgm:spPr/>
      <dgm:t>
        <a:bodyPr/>
        <a:lstStyle/>
        <a:p>
          <a:endParaRPr lang="en-IN"/>
        </a:p>
      </dgm:t>
    </dgm:pt>
    <dgm:pt modelId="{BE3CE4DA-CBFC-4726-8CBF-1B6A3AE9ECB0}" type="pres">
      <dgm:prSet presAssocID="{83F132C8-EDC6-4FA6-843C-97E0D09E4955}" presName="sp" presStyleCnt="0"/>
      <dgm:spPr/>
    </dgm:pt>
    <dgm:pt modelId="{5B56C6F6-F2A2-4770-955E-85AA43D96FE1}" type="pres">
      <dgm:prSet presAssocID="{17FF09CA-88BD-4C56-AF25-375E871B6299}" presName="composite" presStyleCnt="0"/>
      <dgm:spPr/>
    </dgm:pt>
    <dgm:pt modelId="{C8C39994-380A-4BAB-A0A0-B3FB448870B2}" type="pres">
      <dgm:prSet presAssocID="{17FF09CA-88BD-4C56-AF25-375E871B6299}" presName="parentText" presStyleLbl="alignNode1" presStyleIdx="1" presStyleCnt="3">
        <dgm:presLayoutVars>
          <dgm:chMax val="1"/>
          <dgm:bulletEnabled val="1"/>
        </dgm:presLayoutVars>
      </dgm:prSet>
      <dgm:spPr/>
      <dgm:t>
        <a:bodyPr/>
        <a:lstStyle/>
        <a:p>
          <a:endParaRPr lang="en-IN"/>
        </a:p>
      </dgm:t>
    </dgm:pt>
    <dgm:pt modelId="{6597C095-7277-4F8D-ACCC-CC1F62B2D1C3}" type="pres">
      <dgm:prSet presAssocID="{17FF09CA-88BD-4C56-AF25-375E871B6299}" presName="descendantText" presStyleLbl="alignAcc1" presStyleIdx="1" presStyleCnt="3">
        <dgm:presLayoutVars>
          <dgm:bulletEnabled val="1"/>
        </dgm:presLayoutVars>
      </dgm:prSet>
      <dgm:spPr/>
      <dgm:t>
        <a:bodyPr/>
        <a:lstStyle/>
        <a:p>
          <a:endParaRPr lang="en-IN"/>
        </a:p>
      </dgm:t>
    </dgm:pt>
    <dgm:pt modelId="{92949EF2-620D-4178-82F0-DB15B5B19535}" type="pres">
      <dgm:prSet presAssocID="{63ACBA5B-BDDE-47F8-98B2-3A68276119C9}" presName="sp" presStyleCnt="0"/>
      <dgm:spPr/>
    </dgm:pt>
    <dgm:pt modelId="{8D6CFDB8-6932-4AF2-A974-E16266217B34}" type="pres">
      <dgm:prSet presAssocID="{40A5C150-D7BE-4307-8AF9-1D283F9A3D22}" presName="composite" presStyleCnt="0"/>
      <dgm:spPr/>
    </dgm:pt>
    <dgm:pt modelId="{418ED9ED-343B-443B-8884-E167E2022683}" type="pres">
      <dgm:prSet presAssocID="{40A5C150-D7BE-4307-8AF9-1D283F9A3D22}" presName="parentText" presStyleLbl="alignNode1" presStyleIdx="2" presStyleCnt="3">
        <dgm:presLayoutVars>
          <dgm:chMax val="1"/>
          <dgm:bulletEnabled val="1"/>
        </dgm:presLayoutVars>
      </dgm:prSet>
      <dgm:spPr/>
      <dgm:t>
        <a:bodyPr/>
        <a:lstStyle/>
        <a:p>
          <a:endParaRPr lang="en-IN"/>
        </a:p>
      </dgm:t>
    </dgm:pt>
    <dgm:pt modelId="{8CF640E8-08D4-4801-98E7-299F0F2248A4}" type="pres">
      <dgm:prSet presAssocID="{40A5C150-D7BE-4307-8AF9-1D283F9A3D22}" presName="descendantText" presStyleLbl="alignAcc1" presStyleIdx="2" presStyleCnt="3">
        <dgm:presLayoutVars>
          <dgm:bulletEnabled val="1"/>
        </dgm:presLayoutVars>
      </dgm:prSet>
      <dgm:spPr/>
      <dgm:t>
        <a:bodyPr/>
        <a:lstStyle/>
        <a:p>
          <a:endParaRPr lang="en-IN"/>
        </a:p>
      </dgm:t>
    </dgm:pt>
  </dgm:ptLst>
  <dgm:cxnLst>
    <dgm:cxn modelId="{7CA96CEB-4614-43AC-8957-F230DB8CC2E6}" type="presOf" srcId="{AB4B126D-7AFA-4D80-80C3-CA304A3894B0}" destId="{9D8722FC-1944-47CC-BCEF-26FB80842F31}" srcOrd="0" destOrd="0" presId="urn:microsoft.com/office/officeart/2005/8/layout/chevron2"/>
    <dgm:cxn modelId="{9339863E-6A67-497E-B4BC-D5B620D50E72}" type="presOf" srcId="{F9D5F32C-0AAE-4181-8DE0-BC4FEF45B0E3}" destId="{8CF640E8-08D4-4801-98E7-299F0F2248A4}" srcOrd="0" destOrd="0" presId="urn:microsoft.com/office/officeart/2005/8/layout/chevron2"/>
    <dgm:cxn modelId="{2D4F0C6F-4A52-40AD-A820-0C7354C430C3}" type="presOf" srcId="{17FF09CA-88BD-4C56-AF25-375E871B6299}" destId="{C8C39994-380A-4BAB-A0A0-B3FB448870B2}" srcOrd="0" destOrd="0" presId="urn:microsoft.com/office/officeart/2005/8/layout/chevron2"/>
    <dgm:cxn modelId="{D4A528F3-FCDF-4AC8-999D-DBE3FA7237F4}" type="presOf" srcId="{C940D05F-6BCB-4BB2-AC3B-B77B04FE6C19}" destId="{6597C095-7277-4F8D-ACCC-CC1F62B2D1C3}" srcOrd="0" destOrd="0" presId="urn:microsoft.com/office/officeart/2005/8/layout/chevron2"/>
    <dgm:cxn modelId="{E9D00766-7424-43AD-8BE8-DBDB2B798E20}" srcId="{F6E98A48-CA28-4102-B1CC-2467B22CC443}" destId="{17FF09CA-88BD-4C56-AF25-375E871B6299}" srcOrd="1" destOrd="0" parTransId="{3CBD9A3C-784E-4AFF-B0A6-11490B0EE585}" sibTransId="{63ACBA5B-BDDE-47F8-98B2-3A68276119C9}"/>
    <dgm:cxn modelId="{F826C961-A9DE-4AFB-92B0-F9DF8FC132B0}" type="presOf" srcId="{F6E98A48-CA28-4102-B1CC-2467B22CC443}" destId="{D13C7A6B-1769-4F06-ADB8-171E3DF4C0EB}" srcOrd="0" destOrd="0" presId="urn:microsoft.com/office/officeart/2005/8/layout/chevron2"/>
    <dgm:cxn modelId="{C669514D-35DD-45CE-851D-420825888F57}" srcId="{F6E98A48-CA28-4102-B1CC-2467B22CC443}" destId="{40A5C150-D7BE-4307-8AF9-1D283F9A3D22}" srcOrd="2" destOrd="0" parTransId="{1F3106C5-4489-471F-8A4A-DA8C381CE690}" sibTransId="{248B1DD1-81F7-4AE4-B3E5-F82555F2E818}"/>
    <dgm:cxn modelId="{66219424-847B-4F79-8ED2-0100CCAF945E}" srcId="{F6E98A48-CA28-4102-B1CC-2467B22CC443}" destId="{6B14B2F1-7D68-4677-8F6E-20057AF208EA}" srcOrd="0" destOrd="0" parTransId="{B2A3292D-F4C8-497F-A293-966BFDC6FC84}" sibTransId="{83F132C8-EDC6-4FA6-843C-97E0D09E4955}"/>
    <dgm:cxn modelId="{1048ECCB-7539-471C-A6DD-48F98BDF4115}" srcId="{40A5C150-D7BE-4307-8AF9-1D283F9A3D22}" destId="{F9D5F32C-0AAE-4181-8DE0-BC4FEF45B0E3}" srcOrd="0" destOrd="0" parTransId="{7EC9FA92-F1CA-435F-B0EA-F6B67E54B78F}" sibTransId="{86F46E1C-E441-4813-B2BD-03F462F7BE24}"/>
    <dgm:cxn modelId="{112EE347-9603-4C12-BC41-F0AC0383E062}" srcId="{6B14B2F1-7D68-4677-8F6E-20057AF208EA}" destId="{AB4B126D-7AFA-4D80-80C3-CA304A3894B0}" srcOrd="0" destOrd="0" parTransId="{78BF00F3-F8BD-4509-9895-25E81B02C1ED}" sibTransId="{8DAC385B-5CC2-4ACF-8337-7683EF7D0A6F}"/>
    <dgm:cxn modelId="{5201CF8A-A660-422B-8E65-82DF4ECE739B}" srcId="{17FF09CA-88BD-4C56-AF25-375E871B6299}" destId="{C940D05F-6BCB-4BB2-AC3B-B77B04FE6C19}" srcOrd="0" destOrd="0" parTransId="{59E20692-A78A-46A9-A912-0F8AC93BC844}" sibTransId="{58311450-0A95-40B9-8110-D7F8AB50498B}"/>
    <dgm:cxn modelId="{2DD67D9D-690B-4CD9-9CD0-EF4F53548875}" type="presOf" srcId="{6B14B2F1-7D68-4677-8F6E-20057AF208EA}" destId="{817D03E1-39E1-40FF-BB75-51CBB2203F62}" srcOrd="0" destOrd="0" presId="urn:microsoft.com/office/officeart/2005/8/layout/chevron2"/>
    <dgm:cxn modelId="{AE8130E0-7661-4EE3-A759-F502BD618887}" type="presOf" srcId="{40A5C150-D7BE-4307-8AF9-1D283F9A3D22}" destId="{418ED9ED-343B-443B-8884-E167E2022683}" srcOrd="0" destOrd="0" presId="urn:microsoft.com/office/officeart/2005/8/layout/chevron2"/>
    <dgm:cxn modelId="{B6BAB78C-32AD-4913-8032-0F3203503CE9}" type="presParOf" srcId="{D13C7A6B-1769-4F06-ADB8-171E3DF4C0EB}" destId="{9C54A824-8EFD-41A9-AA83-3623BACB5001}" srcOrd="0" destOrd="0" presId="urn:microsoft.com/office/officeart/2005/8/layout/chevron2"/>
    <dgm:cxn modelId="{6C0C133C-2349-427A-8FD7-7BB4ADB38A7F}" type="presParOf" srcId="{9C54A824-8EFD-41A9-AA83-3623BACB5001}" destId="{817D03E1-39E1-40FF-BB75-51CBB2203F62}" srcOrd="0" destOrd="0" presId="urn:microsoft.com/office/officeart/2005/8/layout/chevron2"/>
    <dgm:cxn modelId="{1C6BC9CF-2CD6-41B9-B188-4C44E2ED3BB2}" type="presParOf" srcId="{9C54A824-8EFD-41A9-AA83-3623BACB5001}" destId="{9D8722FC-1944-47CC-BCEF-26FB80842F31}" srcOrd="1" destOrd="0" presId="urn:microsoft.com/office/officeart/2005/8/layout/chevron2"/>
    <dgm:cxn modelId="{9F3EE06F-81F6-4DC9-B61B-313815A77D49}" type="presParOf" srcId="{D13C7A6B-1769-4F06-ADB8-171E3DF4C0EB}" destId="{BE3CE4DA-CBFC-4726-8CBF-1B6A3AE9ECB0}" srcOrd="1" destOrd="0" presId="urn:microsoft.com/office/officeart/2005/8/layout/chevron2"/>
    <dgm:cxn modelId="{D855BC22-A653-44D9-A1F2-4C46463158C0}" type="presParOf" srcId="{D13C7A6B-1769-4F06-ADB8-171E3DF4C0EB}" destId="{5B56C6F6-F2A2-4770-955E-85AA43D96FE1}" srcOrd="2" destOrd="0" presId="urn:microsoft.com/office/officeart/2005/8/layout/chevron2"/>
    <dgm:cxn modelId="{C3683CE6-5785-43AF-83A2-57D4A7E16C74}" type="presParOf" srcId="{5B56C6F6-F2A2-4770-955E-85AA43D96FE1}" destId="{C8C39994-380A-4BAB-A0A0-B3FB448870B2}" srcOrd="0" destOrd="0" presId="urn:microsoft.com/office/officeart/2005/8/layout/chevron2"/>
    <dgm:cxn modelId="{EAEA96DD-557D-4580-9FFD-31F45D23CBBF}" type="presParOf" srcId="{5B56C6F6-F2A2-4770-955E-85AA43D96FE1}" destId="{6597C095-7277-4F8D-ACCC-CC1F62B2D1C3}" srcOrd="1" destOrd="0" presId="urn:microsoft.com/office/officeart/2005/8/layout/chevron2"/>
    <dgm:cxn modelId="{5CCC8EF2-A6E3-487A-9502-BD0D494EE896}" type="presParOf" srcId="{D13C7A6B-1769-4F06-ADB8-171E3DF4C0EB}" destId="{92949EF2-620D-4178-82F0-DB15B5B19535}" srcOrd="3" destOrd="0" presId="urn:microsoft.com/office/officeart/2005/8/layout/chevron2"/>
    <dgm:cxn modelId="{1D5C4733-5197-4B6D-9BFE-A61A82CF5CA4}" type="presParOf" srcId="{D13C7A6B-1769-4F06-ADB8-171E3DF4C0EB}" destId="{8D6CFDB8-6932-4AF2-A974-E16266217B34}" srcOrd="4" destOrd="0" presId="urn:microsoft.com/office/officeart/2005/8/layout/chevron2"/>
    <dgm:cxn modelId="{E84A2A60-A23A-48D6-96CB-CFC364F9E088}" type="presParOf" srcId="{8D6CFDB8-6932-4AF2-A974-E16266217B34}" destId="{418ED9ED-343B-443B-8884-E167E2022683}" srcOrd="0" destOrd="0" presId="urn:microsoft.com/office/officeart/2005/8/layout/chevron2"/>
    <dgm:cxn modelId="{C127745A-2CA7-484E-AF35-AB05833E421B}" type="presParOf" srcId="{8D6CFDB8-6932-4AF2-A974-E16266217B34}" destId="{8CF640E8-08D4-4801-98E7-299F0F2248A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70900-826A-43E2-A210-E70C922AAC01}">
      <dsp:nvSpPr>
        <dsp:cNvPr id="0" name=""/>
        <dsp:cNvSpPr/>
      </dsp:nvSpPr>
      <dsp:spPr>
        <a:xfrm>
          <a:off x="0" y="0"/>
          <a:ext cx="6192688" cy="1125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Times New Roman" pitchFamily="18" charset="0"/>
              <a:cs typeface="Times New Roman" pitchFamily="18" charset="0"/>
            </a:rPr>
            <a:t>Collect information</a:t>
          </a:r>
          <a:endParaRPr lang="en-IN" sz="3200" b="1" kern="1200" dirty="0">
            <a:latin typeface="Times New Roman" pitchFamily="18" charset="0"/>
            <a:cs typeface="Times New Roman" pitchFamily="18" charset="0"/>
          </a:endParaRPr>
        </a:p>
      </dsp:txBody>
      <dsp:txXfrm>
        <a:off x="1351050" y="0"/>
        <a:ext cx="4841637" cy="1125125"/>
      </dsp:txXfrm>
    </dsp:sp>
    <dsp:sp modelId="{4A559BF5-8C0A-46DF-8A6B-391CA7BFC7F0}">
      <dsp:nvSpPr>
        <dsp:cNvPr id="0" name=""/>
        <dsp:cNvSpPr/>
      </dsp:nvSpPr>
      <dsp:spPr>
        <a:xfrm>
          <a:off x="112512" y="112512"/>
          <a:ext cx="1238537" cy="90010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1CD0D-5C86-45D7-9D11-87AB68368827}">
      <dsp:nvSpPr>
        <dsp:cNvPr id="0" name=""/>
        <dsp:cNvSpPr/>
      </dsp:nvSpPr>
      <dsp:spPr>
        <a:xfrm>
          <a:off x="0" y="1237637"/>
          <a:ext cx="6192688" cy="1125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latin typeface="Times New Roman" pitchFamily="18" charset="0"/>
              <a:cs typeface="Times New Roman" pitchFamily="18" charset="0"/>
            </a:rPr>
            <a:t>Try out the most promising practices in a small scale</a:t>
          </a:r>
          <a:endParaRPr lang="en-IN" sz="3100" b="1" kern="1200" dirty="0">
            <a:latin typeface="Times New Roman" pitchFamily="18" charset="0"/>
            <a:cs typeface="Times New Roman" pitchFamily="18" charset="0"/>
          </a:endParaRPr>
        </a:p>
      </dsp:txBody>
      <dsp:txXfrm>
        <a:off x="1351050" y="1237637"/>
        <a:ext cx="4841637" cy="1125125"/>
      </dsp:txXfrm>
    </dsp:sp>
    <dsp:sp modelId="{3DDE362C-F3C0-4F7A-8A56-71EBA0E60E5C}">
      <dsp:nvSpPr>
        <dsp:cNvPr id="0" name=""/>
        <dsp:cNvSpPr/>
      </dsp:nvSpPr>
      <dsp:spPr>
        <a:xfrm>
          <a:off x="112512" y="1350149"/>
          <a:ext cx="1238537" cy="90010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E25FE-C9C3-4F40-9716-A4656BEBC1B1}">
      <dsp:nvSpPr>
        <dsp:cNvPr id="0" name=""/>
        <dsp:cNvSpPr/>
      </dsp:nvSpPr>
      <dsp:spPr>
        <a:xfrm>
          <a:off x="0" y="2475275"/>
          <a:ext cx="6192688" cy="1125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latin typeface="Times New Roman" pitchFamily="18" charset="0"/>
              <a:cs typeface="Times New Roman" pitchFamily="18" charset="0"/>
            </a:rPr>
            <a:t>Implement organic practices in whole farm</a:t>
          </a:r>
          <a:endParaRPr lang="en-IN" sz="3100" b="1" kern="1200" dirty="0">
            <a:latin typeface="Times New Roman" pitchFamily="18" charset="0"/>
            <a:cs typeface="Times New Roman" pitchFamily="18" charset="0"/>
          </a:endParaRPr>
        </a:p>
      </dsp:txBody>
      <dsp:txXfrm>
        <a:off x="1351050" y="2475275"/>
        <a:ext cx="4841637" cy="1125125"/>
      </dsp:txXfrm>
    </dsp:sp>
    <dsp:sp modelId="{E022506E-6417-4912-AA82-2E723031E28D}">
      <dsp:nvSpPr>
        <dsp:cNvPr id="0" name=""/>
        <dsp:cNvSpPr/>
      </dsp:nvSpPr>
      <dsp:spPr>
        <a:xfrm>
          <a:off x="112512" y="2587787"/>
          <a:ext cx="1238537" cy="90010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9BBEE-41DD-4FC5-B890-CD36C0DF3A1F}">
      <dsp:nvSpPr>
        <dsp:cNvPr id="0" name=""/>
        <dsp:cNvSpPr/>
      </dsp:nvSpPr>
      <dsp:spPr>
        <a:xfrm rot="5400000">
          <a:off x="-203146" y="205432"/>
          <a:ext cx="1354311" cy="9480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N" sz="3200" b="1" kern="1200" dirty="0" smtClean="0"/>
            <a:t>1</a:t>
          </a:r>
          <a:endParaRPr lang="en-IN" sz="3200" b="1" kern="1200" dirty="0"/>
        </a:p>
      </dsp:txBody>
      <dsp:txXfrm rot="-5400000">
        <a:off x="2" y="476294"/>
        <a:ext cx="948017" cy="406294"/>
      </dsp:txXfrm>
    </dsp:sp>
    <dsp:sp modelId="{FEE58CE7-A50C-4F6F-AA64-460BD21F47D9}">
      <dsp:nvSpPr>
        <dsp:cNvPr id="0" name=""/>
        <dsp:cNvSpPr/>
      </dsp:nvSpPr>
      <dsp:spPr>
        <a:xfrm rot="5400000">
          <a:off x="2985954" y="-2035651"/>
          <a:ext cx="880765" cy="49566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ctr" defTabSz="1600200">
            <a:lnSpc>
              <a:spcPct val="90000"/>
            </a:lnSpc>
            <a:spcBef>
              <a:spcPct val="0"/>
            </a:spcBef>
            <a:spcAft>
              <a:spcPct val="15000"/>
            </a:spcAft>
            <a:buChar char="••"/>
          </a:pPr>
          <a:r>
            <a:rPr lang="en-US" sz="3600" b="1" kern="1200" dirty="0" smtClean="0">
              <a:latin typeface="Times New Roman" pitchFamily="18" charset="0"/>
              <a:cs typeface="Times New Roman" pitchFamily="18" charset="0"/>
            </a:rPr>
            <a:t>Mulching</a:t>
          </a:r>
          <a:endParaRPr lang="en-IN" sz="3600" b="1" kern="1200" dirty="0">
            <a:latin typeface="Times New Roman" pitchFamily="18" charset="0"/>
            <a:cs typeface="Times New Roman" pitchFamily="18" charset="0"/>
          </a:endParaRPr>
        </a:p>
      </dsp:txBody>
      <dsp:txXfrm rot="-5400000">
        <a:off x="948018" y="45280"/>
        <a:ext cx="4913643" cy="794775"/>
      </dsp:txXfrm>
    </dsp:sp>
    <dsp:sp modelId="{005E316C-06E8-43D3-AE47-7E72329F7B10}">
      <dsp:nvSpPr>
        <dsp:cNvPr id="0" name=""/>
        <dsp:cNvSpPr/>
      </dsp:nvSpPr>
      <dsp:spPr>
        <a:xfrm rot="5400000">
          <a:off x="-203146" y="1362195"/>
          <a:ext cx="1354311" cy="9480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N" sz="2800" b="1" kern="1200" dirty="0" smtClean="0"/>
            <a:t>2</a:t>
          </a:r>
          <a:endParaRPr lang="en-IN" sz="2800" b="1" kern="1200" dirty="0"/>
        </a:p>
      </dsp:txBody>
      <dsp:txXfrm rot="-5400000">
        <a:off x="2" y="1633057"/>
        <a:ext cx="948017" cy="406294"/>
      </dsp:txXfrm>
    </dsp:sp>
    <dsp:sp modelId="{DDBB5ADE-BB11-4D1D-8659-C547EC257943}">
      <dsp:nvSpPr>
        <dsp:cNvPr id="0" name=""/>
        <dsp:cNvSpPr/>
      </dsp:nvSpPr>
      <dsp:spPr>
        <a:xfrm rot="5400000">
          <a:off x="2986185" y="-879119"/>
          <a:ext cx="880302" cy="49566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90000"/>
            </a:lnSpc>
            <a:spcBef>
              <a:spcPct val="0"/>
            </a:spcBef>
            <a:spcAft>
              <a:spcPct val="15000"/>
            </a:spcAft>
            <a:buChar char="••"/>
          </a:pPr>
          <a:r>
            <a:rPr lang="en-US" sz="2400" b="1" kern="1200" dirty="0" smtClean="0">
              <a:latin typeface="Times New Roman" pitchFamily="18" charset="0"/>
              <a:cs typeface="Times New Roman" pitchFamily="18" charset="0"/>
            </a:rPr>
            <a:t>Intercropping and choice of robust seed or planting materials</a:t>
          </a:r>
          <a:endParaRPr lang="en-IN" sz="2400" b="1" kern="1200" dirty="0">
            <a:latin typeface="Times New Roman" pitchFamily="18" charset="0"/>
            <a:cs typeface="Times New Roman" pitchFamily="18" charset="0"/>
          </a:endParaRPr>
        </a:p>
      </dsp:txBody>
      <dsp:txXfrm rot="-5400000">
        <a:off x="948018" y="1202021"/>
        <a:ext cx="4913665" cy="794356"/>
      </dsp:txXfrm>
    </dsp:sp>
    <dsp:sp modelId="{5FA6D39A-FFD5-466D-9417-841F050DC546}">
      <dsp:nvSpPr>
        <dsp:cNvPr id="0" name=""/>
        <dsp:cNvSpPr/>
      </dsp:nvSpPr>
      <dsp:spPr>
        <a:xfrm rot="5400000">
          <a:off x="-203146" y="2518958"/>
          <a:ext cx="1354311" cy="9480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N" sz="2800" b="1" kern="1200" dirty="0" smtClean="0"/>
            <a:t>3</a:t>
          </a:r>
          <a:endParaRPr lang="en-IN" sz="2800" b="1" kern="1200" dirty="0"/>
        </a:p>
      </dsp:txBody>
      <dsp:txXfrm rot="-5400000">
        <a:off x="2" y="2789820"/>
        <a:ext cx="948017" cy="406294"/>
      </dsp:txXfrm>
    </dsp:sp>
    <dsp:sp modelId="{91F43AAF-8619-4BEB-BCF4-450A47C51F5F}">
      <dsp:nvSpPr>
        <dsp:cNvPr id="0" name=""/>
        <dsp:cNvSpPr/>
      </dsp:nvSpPr>
      <dsp:spPr>
        <a:xfrm rot="5400000">
          <a:off x="2986185" y="277643"/>
          <a:ext cx="880302" cy="49566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ctr" defTabSz="1244600">
            <a:lnSpc>
              <a:spcPct val="90000"/>
            </a:lnSpc>
            <a:spcBef>
              <a:spcPct val="0"/>
            </a:spcBef>
            <a:spcAft>
              <a:spcPct val="15000"/>
            </a:spcAft>
            <a:buChar char="••"/>
          </a:pPr>
          <a:r>
            <a:rPr lang="en-US" sz="2800" b="1" kern="1200" dirty="0" smtClean="0">
              <a:latin typeface="Times New Roman" pitchFamily="18" charset="0"/>
              <a:cs typeface="Times New Roman" pitchFamily="18" charset="0"/>
            </a:rPr>
            <a:t>Composting and Green </a:t>
          </a:r>
          <a:r>
            <a:rPr lang="en-US" sz="2800" b="1" kern="1200" dirty="0" err="1" smtClean="0">
              <a:latin typeface="Times New Roman" pitchFamily="18" charset="0"/>
              <a:cs typeface="Times New Roman" pitchFamily="18" charset="0"/>
            </a:rPr>
            <a:t>manuring</a:t>
          </a:r>
          <a:r>
            <a:rPr lang="en-US" sz="2800" b="1" kern="1200" dirty="0" smtClean="0">
              <a:latin typeface="Times New Roman" pitchFamily="18" charset="0"/>
              <a:cs typeface="Times New Roman" pitchFamily="18" charset="0"/>
            </a:rPr>
            <a:t> </a:t>
          </a:r>
          <a:endParaRPr lang="en-IN" sz="2800" b="1" kern="1200" dirty="0">
            <a:latin typeface="Times New Roman" pitchFamily="18" charset="0"/>
            <a:cs typeface="Times New Roman" pitchFamily="18" charset="0"/>
          </a:endParaRPr>
        </a:p>
      </dsp:txBody>
      <dsp:txXfrm rot="-5400000">
        <a:off x="948018" y="2358784"/>
        <a:ext cx="4913665" cy="794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D03E1-39E1-40FF-BB75-51CBB2203F62}">
      <dsp:nvSpPr>
        <dsp:cNvPr id="0" name=""/>
        <dsp:cNvSpPr/>
      </dsp:nvSpPr>
      <dsp:spPr>
        <a:xfrm rot="5400000">
          <a:off x="-231819" y="232722"/>
          <a:ext cx="1545465" cy="10818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N" sz="3200" kern="1200" dirty="0" smtClean="0"/>
            <a:t>4</a:t>
          </a:r>
          <a:endParaRPr lang="en-IN" sz="3200" kern="1200" dirty="0"/>
        </a:p>
      </dsp:txBody>
      <dsp:txXfrm rot="-5400000">
        <a:off x="2" y="541815"/>
        <a:ext cx="1081825" cy="463640"/>
      </dsp:txXfrm>
    </dsp:sp>
    <dsp:sp modelId="{9D8722FC-1944-47CC-BCEF-26FB80842F31}">
      <dsp:nvSpPr>
        <dsp:cNvPr id="0" name=""/>
        <dsp:cNvSpPr/>
      </dsp:nvSpPr>
      <dsp:spPr>
        <a:xfrm rot="5400000">
          <a:off x="2630924" y="-1548196"/>
          <a:ext cx="1004552" cy="41027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n-US" sz="3200" b="1" kern="1200" dirty="0" smtClean="0">
              <a:latin typeface="Times New Roman" pitchFamily="18" charset="0"/>
              <a:cs typeface="Times New Roman" pitchFamily="18" charset="0"/>
            </a:rPr>
            <a:t>Organic pest management</a:t>
          </a:r>
          <a:endParaRPr lang="en-IN" sz="3200" b="1" kern="1200" dirty="0">
            <a:latin typeface="Times New Roman" pitchFamily="18" charset="0"/>
            <a:cs typeface="Times New Roman" pitchFamily="18" charset="0"/>
          </a:endParaRPr>
        </a:p>
      </dsp:txBody>
      <dsp:txXfrm rot="-5400000">
        <a:off x="1081825" y="49941"/>
        <a:ext cx="4053712" cy="906476"/>
      </dsp:txXfrm>
    </dsp:sp>
    <dsp:sp modelId="{C8C39994-380A-4BAB-A0A0-B3FB448870B2}">
      <dsp:nvSpPr>
        <dsp:cNvPr id="0" name=""/>
        <dsp:cNvSpPr/>
      </dsp:nvSpPr>
      <dsp:spPr>
        <a:xfrm rot="5400000">
          <a:off x="-231819" y="1583323"/>
          <a:ext cx="1545465" cy="10818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N" sz="3200" kern="1200" dirty="0" smtClean="0"/>
            <a:t>5</a:t>
          </a:r>
          <a:endParaRPr lang="en-IN" sz="3200" kern="1200" dirty="0"/>
        </a:p>
      </dsp:txBody>
      <dsp:txXfrm rot="-5400000">
        <a:off x="2" y="1892416"/>
        <a:ext cx="1081825" cy="463640"/>
      </dsp:txXfrm>
    </dsp:sp>
    <dsp:sp modelId="{6597C095-7277-4F8D-ACCC-CC1F62B2D1C3}">
      <dsp:nvSpPr>
        <dsp:cNvPr id="0" name=""/>
        <dsp:cNvSpPr/>
      </dsp:nvSpPr>
      <dsp:spPr>
        <a:xfrm rot="5400000">
          <a:off x="2630924" y="-197595"/>
          <a:ext cx="1004552" cy="41027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n-US" sz="3200" b="1" kern="1200" dirty="0" smtClean="0">
              <a:latin typeface="Times New Roman" pitchFamily="18" charset="0"/>
              <a:cs typeface="Times New Roman" pitchFamily="18" charset="0"/>
            </a:rPr>
            <a:t>Inclusion of legume component</a:t>
          </a:r>
          <a:endParaRPr lang="en-IN" sz="3200" b="1" kern="1200" dirty="0">
            <a:latin typeface="Times New Roman" pitchFamily="18" charset="0"/>
            <a:cs typeface="Times New Roman" pitchFamily="18" charset="0"/>
          </a:endParaRPr>
        </a:p>
      </dsp:txBody>
      <dsp:txXfrm rot="-5400000">
        <a:off x="1081825" y="1400542"/>
        <a:ext cx="4053712" cy="906476"/>
      </dsp:txXfrm>
    </dsp:sp>
    <dsp:sp modelId="{418ED9ED-343B-443B-8884-E167E2022683}">
      <dsp:nvSpPr>
        <dsp:cNvPr id="0" name=""/>
        <dsp:cNvSpPr/>
      </dsp:nvSpPr>
      <dsp:spPr>
        <a:xfrm rot="5400000">
          <a:off x="-231819" y="2933924"/>
          <a:ext cx="1545465" cy="10818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N" sz="3200" kern="1200" dirty="0" smtClean="0"/>
            <a:t>6</a:t>
          </a:r>
          <a:endParaRPr lang="en-IN" sz="3200" kern="1200" dirty="0"/>
        </a:p>
      </dsp:txBody>
      <dsp:txXfrm rot="-5400000">
        <a:off x="2" y="3243017"/>
        <a:ext cx="1081825" cy="463640"/>
      </dsp:txXfrm>
    </dsp:sp>
    <dsp:sp modelId="{8CF640E8-08D4-4801-98E7-299F0F2248A4}">
      <dsp:nvSpPr>
        <dsp:cNvPr id="0" name=""/>
        <dsp:cNvSpPr/>
      </dsp:nvSpPr>
      <dsp:spPr>
        <a:xfrm rot="5400000">
          <a:off x="2630924" y="1153005"/>
          <a:ext cx="1004552" cy="41027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buChar char="••"/>
          </a:pPr>
          <a:r>
            <a:rPr lang="en-US" sz="3200" b="1" kern="1200" dirty="0" err="1" smtClean="0">
              <a:latin typeface="Times New Roman" pitchFamily="18" charset="0"/>
              <a:cs typeface="Times New Roman" pitchFamily="18" charset="0"/>
            </a:rPr>
            <a:t>Bundding</a:t>
          </a:r>
          <a:r>
            <a:rPr lang="en-US" sz="3200" b="1" kern="1200" dirty="0" smtClean="0">
              <a:latin typeface="Times New Roman" pitchFamily="18" charset="0"/>
              <a:cs typeface="Times New Roman" pitchFamily="18" charset="0"/>
            </a:rPr>
            <a:t> and terracing measures</a:t>
          </a:r>
          <a:endParaRPr lang="en-IN" sz="3200" b="1" kern="1200" dirty="0">
            <a:latin typeface="Times New Roman" pitchFamily="18" charset="0"/>
            <a:cs typeface="Times New Roman" pitchFamily="18" charset="0"/>
          </a:endParaRPr>
        </a:p>
      </dsp:txBody>
      <dsp:txXfrm rot="-5400000">
        <a:off x="1081825" y="2751142"/>
        <a:ext cx="4053712" cy="906476"/>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5" name="Rectangle 5"/>
          <p:cNvSpPr>
            <a:spLocks noGrp="1" noChangeArrowheads="1"/>
          </p:cNvSpPr>
          <p:nvPr>
            <p:ph type="ftr" idx="11"/>
          </p:nvPr>
        </p:nvSpPr>
        <p:spPr>
          <a:ln/>
        </p:spPr>
        <p:txBody>
          <a:bodyPr/>
          <a:lstStyle>
            <a:lvl1pPr>
              <a:defRPr/>
            </a:lvl1pPr>
          </a:lstStyle>
          <a:p>
            <a:endParaRPr lang="en-IN"/>
          </a:p>
        </p:txBody>
      </p:sp>
      <p:sp>
        <p:nvSpPr>
          <p:cNvPr id="6"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5" name="Rectangle 5"/>
          <p:cNvSpPr>
            <a:spLocks noGrp="1" noChangeArrowheads="1"/>
          </p:cNvSpPr>
          <p:nvPr>
            <p:ph type="ftr" idx="11"/>
          </p:nvPr>
        </p:nvSpPr>
        <p:spPr>
          <a:ln/>
        </p:spPr>
        <p:txBody>
          <a:bodyPr/>
          <a:lstStyle>
            <a:lvl1pPr>
              <a:defRPr/>
            </a:lvl1pPr>
          </a:lstStyle>
          <a:p>
            <a:endParaRPr lang="en-IN"/>
          </a:p>
        </p:txBody>
      </p:sp>
      <p:sp>
        <p:nvSpPr>
          <p:cNvPr id="6"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4880" cy="530407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30720" cy="53040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5" name="Rectangle 5"/>
          <p:cNvSpPr>
            <a:spLocks noGrp="1" noChangeArrowheads="1"/>
          </p:cNvSpPr>
          <p:nvPr>
            <p:ph type="ftr" idx="11"/>
          </p:nvPr>
        </p:nvSpPr>
        <p:spPr>
          <a:ln/>
        </p:spPr>
        <p:txBody>
          <a:bodyPr/>
          <a:lstStyle>
            <a:lvl1pPr>
              <a:defRPr/>
            </a:lvl1pPr>
          </a:lstStyle>
          <a:p>
            <a:endParaRPr lang="en-IN"/>
          </a:p>
        </p:txBody>
      </p:sp>
      <p:sp>
        <p:nvSpPr>
          <p:cNvPr id="6"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5" name="Rectangle 5"/>
          <p:cNvSpPr>
            <a:spLocks noGrp="1" noChangeArrowheads="1"/>
          </p:cNvSpPr>
          <p:nvPr>
            <p:ph type="ftr" idx="11"/>
          </p:nvPr>
        </p:nvSpPr>
        <p:spPr>
          <a:ln/>
        </p:spPr>
        <p:txBody>
          <a:bodyPr/>
          <a:lstStyle>
            <a:lvl1pPr>
              <a:defRPr/>
            </a:lvl1pPr>
          </a:lstStyle>
          <a:p>
            <a:endParaRPr lang="en-IN"/>
          </a:p>
        </p:txBody>
      </p:sp>
      <p:sp>
        <p:nvSpPr>
          <p:cNvPr id="6"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5" name="Rectangle 5"/>
          <p:cNvSpPr>
            <a:spLocks noGrp="1" noChangeArrowheads="1"/>
          </p:cNvSpPr>
          <p:nvPr>
            <p:ph type="ftr" idx="11"/>
          </p:nvPr>
        </p:nvSpPr>
        <p:spPr>
          <a:ln/>
        </p:spPr>
        <p:txBody>
          <a:bodyPr/>
          <a:lstStyle>
            <a:lvl1pPr>
              <a:defRPr/>
            </a:lvl1pPr>
          </a:lstStyle>
          <a:p>
            <a:endParaRPr lang="en-IN"/>
          </a:p>
        </p:txBody>
      </p:sp>
      <p:sp>
        <p:nvSpPr>
          <p:cNvPr id="6"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42080" cy="39733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604329"/>
            <a:ext cx="4043520" cy="39733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6" name="Rectangle 5"/>
          <p:cNvSpPr>
            <a:spLocks noGrp="1" noChangeArrowheads="1"/>
          </p:cNvSpPr>
          <p:nvPr>
            <p:ph type="ftr" idx="11"/>
          </p:nvPr>
        </p:nvSpPr>
        <p:spPr>
          <a:ln/>
        </p:spPr>
        <p:txBody>
          <a:bodyPr/>
          <a:lstStyle>
            <a:lvl1pPr>
              <a:defRPr/>
            </a:lvl1pPr>
          </a:lstStyle>
          <a:p>
            <a:endParaRPr lang="en-IN"/>
          </a:p>
        </p:txBody>
      </p:sp>
      <p:sp>
        <p:nvSpPr>
          <p:cNvPr id="7"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8" name="Rectangle 5"/>
          <p:cNvSpPr>
            <a:spLocks noGrp="1" noChangeArrowheads="1"/>
          </p:cNvSpPr>
          <p:nvPr>
            <p:ph type="ftr" idx="11"/>
          </p:nvPr>
        </p:nvSpPr>
        <p:spPr>
          <a:ln/>
        </p:spPr>
        <p:txBody>
          <a:bodyPr/>
          <a:lstStyle>
            <a:lvl1pPr>
              <a:defRPr/>
            </a:lvl1pPr>
          </a:lstStyle>
          <a:p>
            <a:endParaRPr lang="en-IN"/>
          </a:p>
        </p:txBody>
      </p:sp>
      <p:sp>
        <p:nvSpPr>
          <p:cNvPr id="9"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4" name="Rectangle 5"/>
          <p:cNvSpPr>
            <a:spLocks noGrp="1" noChangeArrowheads="1"/>
          </p:cNvSpPr>
          <p:nvPr>
            <p:ph type="ftr" idx="11"/>
          </p:nvPr>
        </p:nvSpPr>
        <p:spPr>
          <a:ln/>
        </p:spPr>
        <p:txBody>
          <a:bodyPr/>
          <a:lstStyle>
            <a:lvl1pPr>
              <a:defRPr/>
            </a:lvl1pPr>
          </a:lstStyle>
          <a:p>
            <a:endParaRPr lang="en-IN"/>
          </a:p>
        </p:txBody>
      </p:sp>
      <p:sp>
        <p:nvSpPr>
          <p:cNvPr id="5"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3" name="Rectangle 5"/>
          <p:cNvSpPr>
            <a:spLocks noGrp="1" noChangeArrowheads="1"/>
          </p:cNvSpPr>
          <p:nvPr>
            <p:ph type="ftr" idx="11"/>
          </p:nvPr>
        </p:nvSpPr>
        <p:spPr>
          <a:ln/>
        </p:spPr>
        <p:txBody>
          <a:bodyPr/>
          <a:lstStyle>
            <a:lvl1pPr>
              <a:defRPr/>
            </a:lvl1pPr>
          </a:lstStyle>
          <a:p>
            <a:endParaRPr lang="en-IN"/>
          </a:p>
        </p:txBody>
      </p:sp>
      <p:sp>
        <p:nvSpPr>
          <p:cNvPr id="4"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6" name="Rectangle 5"/>
          <p:cNvSpPr>
            <a:spLocks noGrp="1" noChangeArrowheads="1"/>
          </p:cNvSpPr>
          <p:nvPr>
            <p:ph type="ftr" idx="11"/>
          </p:nvPr>
        </p:nvSpPr>
        <p:spPr>
          <a:ln/>
        </p:spPr>
        <p:txBody>
          <a:bodyPr/>
          <a:lstStyle>
            <a:lvl1pPr>
              <a:defRPr/>
            </a:lvl1pPr>
          </a:lstStyle>
          <a:p>
            <a:endParaRPr lang="en-IN"/>
          </a:p>
        </p:txBody>
      </p:sp>
      <p:sp>
        <p:nvSpPr>
          <p:cNvPr id="7"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491430DA-0407-4B20-B3F4-F958F54FBB36}" type="datetimeFigureOut">
              <a:rPr lang="en-IN" smtClean="0"/>
              <a:pPr/>
              <a:t>17-02-2021</a:t>
            </a:fld>
            <a:endParaRPr lang="en-IN"/>
          </a:p>
        </p:txBody>
      </p:sp>
      <p:sp>
        <p:nvSpPr>
          <p:cNvPr id="6" name="Rectangle 5"/>
          <p:cNvSpPr>
            <a:spLocks noGrp="1" noChangeArrowheads="1"/>
          </p:cNvSpPr>
          <p:nvPr>
            <p:ph type="ftr" idx="11"/>
          </p:nvPr>
        </p:nvSpPr>
        <p:spPr>
          <a:ln/>
        </p:spPr>
        <p:txBody>
          <a:bodyPr/>
          <a:lstStyle>
            <a:lvl1pPr>
              <a:defRPr/>
            </a:lvl1pPr>
          </a:lstStyle>
          <a:p>
            <a:endParaRPr lang="en-IN"/>
          </a:p>
        </p:txBody>
      </p:sp>
      <p:sp>
        <p:nvSpPr>
          <p:cNvPr id="7" name="Rectangle 6"/>
          <p:cNvSpPr>
            <a:spLocks noGrp="1" noChangeArrowheads="1"/>
          </p:cNvSpPr>
          <p:nvPr>
            <p:ph type="sldNum" idx="12"/>
          </p:nvPr>
        </p:nvSpPr>
        <p:spPr>
          <a:ln/>
        </p:spPr>
        <p:txBody>
          <a:bodyPr/>
          <a:lstStyle>
            <a:lvl1pPr>
              <a:defRPr/>
            </a:lvl1pPr>
          </a:lstStyle>
          <a:p>
            <a:fld id="{ACE70E5A-2F6D-4684-B499-6C7D12A8725B}"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77121" y="27364"/>
            <a:ext cx="8894880" cy="6858000"/>
          </a:xfrm>
          <a:prstGeom prst="rect">
            <a:avLst/>
          </a:prstGeom>
          <a:noFill/>
          <a:ln w="9525">
            <a:noFill/>
            <a:round/>
            <a:headEnd/>
            <a:tailEnd/>
          </a:ln>
        </p:spPr>
      </p:pic>
      <p:sp>
        <p:nvSpPr>
          <p:cNvPr id="1027" name="Rectangle 2"/>
          <p:cNvSpPr>
            <a:spLocks noGrp="1" noChangeArrowheads="1"/>
          </p:cNvSpPr>
          <p:nvPr>
            <p:ph type="title"/>
          </p:nvPr>
        </p:nvSpPr>
        <p:spPr bwMode="auto">
          <a:xfrm>
            <a:off x="456480" y="273629"/>
            <a:ext cx="8223840" cy="11406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456480" y="1604329"/>
            <a:ext cx="8223840" cy="3973378"/>
          </a:xfrm>
          <a:prstGeom prst="rect">
            <a:avLst/>
          </a:prstGeom>
          <a:noFill/>
          <a:ln w="9525">
            <a:noFill/>
            <a:round/>
            <a:headEnd/>
            <a:tailEnd/>
          </a:ln>
        </p:spPr>
        <p:txBody>
          <a:bodyPr vert="horz" wrap="square" lIns="0" tIns="25798"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4"/>
          <p:cNvSpPr>
            <a:spLocks noGrp="1" noChangeArrowheads="1"/>
          </p:cNvSpPr>
          <p:nvPr>
            <p:ph type="dt"/>
          </p:nvPr>
        </p:nvSpPr>
        <p:spPr bwMode="auto">
          <a:xfrm>
            <a:off x="3127680" y="6247376"/>
            <a:ext cx="2894400" cy="468050"/>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0">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fld id="{491430DA-0407-4B20-B3F4-F958F54FBB36}" type="datetimeFigureOut">
              <a:rPr lang="en-IN" smtClean="0"/>
              <a:pPr/>
              <a:t>17-02-2021</a:t>
            </a:fld>
            <a:endParaRPr lang="en-IN"/>
          </a:p>
        </p:txBody>
      </p:sp>
      <p:sp>
        <p:nvSpPr>
          <p:cNvPr id="1029" name="Rectangle 5"/>
          <p:cNvSpPr>
            <a:spLocks noGrp="1" noChangeArrowheads="1"/>
          </p:cNvSpPr>
          <p:nvPr>
            <p:ph type="ftr"/>
          </p:nvPr>
        </p:nvSpPr>
        <p:spPr bwMode="auto">
          <a:xfrm>
            <a:off x="6556321" y="6247376"/>
            <a:ext cx="2894400" cy="468050"/>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0">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endParaRPr lang="en-IN"/>
          </a:p>
        </p:txBody>
      </p:sp>
      <p:sp>
        <p:nvSpPr>
          <p:cNvPr id="1030" name="Rectangle 6"/>
          <p:cNvSpPr>
            <a:spLocks noGrp="1" noChangeArrowheads="1"/>
          </p:cNvSpPr>
          <p:nvPr>
            <p:ph type="sldNum"/>
          </p:nvPr>
        </p:nvSpPr>
        <p:spPr bwMode="auto">
          <a:xfrm>
            <a:off x="456480" y="6247376"/>
            <a:ext cx="2125440" cy="468050"/>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a:lnSpc>
                <a:spcPct val="93000"/>
              </a:lnSpc>
              <a:buSzPct val="100000"/>
              <a:defRPr sz="1300" smtClean="0">
                <a:solidFill>
                  <a:srgbClr val="000000"/>
                </a:solidFill>
                <a:latin typeface="Times New Roman" pitchFamily="18" charset="0"/>
                <a:ea typeface="DejaVu Sans"/>
                <a:cs typeface="DejaVu Sans"/>
              </a:defRPr>
            </a:lvl1pPr>
          </a:lstStyle>
          <a:p>
            <a:fld id="{ACE70E5A-2F6D-4684-B499-6C7D12A8725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2pPr>
      <a:lvl3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3pPr>
      <a:lvl4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4pPr>
      <a:lvl5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Noto Sans CJK SC Regular" charset="0"/>
          <a:cs typeface="Noto Sans CJK SC Regular"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Noto Sans CJK SC Regular" charset="0"/>
          <a:cs typeface="Noto Sans CJK SC Regular" charset="0"/>
        </a:defRPr>
      </a:lvl9pPr>
    </p:titleStyle>
    <p:bodyStyle>
      <a:lvl1pPr marL="311045" indent="-311045" algn="l" defTabSz="407526" rtl="0" eaLnBrk="1" fontAlgn="base" hangingPunct="1">
        <a:lnSpc>
          <a:spcPct val="93000"/>
        </a:lnSpc>
        <a:spcBef>
          <a:spcPts val="1293"/>
        </a:spcBef>
        <a:spcAft>
          <a:spcPct val="0"/>
        </a:spcAft>
        <a:buClr>
          <a:srgbClr val="000000"/>
        </a:buClr>
        <a:buSzPct val="100000"/>
        <a:buFont typeface="Times New Roman" pitchFamily="18" charset="0"/>
        <a:buChar char="•"/>
        <a:defRPr sz="2900">
          <a:solidFill>
            <a:srgbClr val="000000"/>
          </a:solidFill>
          <a:latin typeface="+mn-lt"/>
          <a:ea typeface="+mn-ea"/>
          <a:cs typeface="+mn-cs"/>
        </a:defRPr>
      </a:lvl1pPr>
      <a:lvl2pPr marL="673930" indent="-259204" algn="l" defTabSz="407526" rtl="0" eaLnBrk="1" fontAlgn="base" hangingPunct="1">
        <a:lnSpc>
          <a:spcPct val="93000"/>
        </a:lnSpc>
        <a:spcBef>
          <a:spcPts val="1032"/>
        </a:spcBef>
        <a:spcAft>
          <a:spcPct val="0"/>
        </a:spcAft>
        <a:buClr>
          <a:srgbClr val="000000"/>
        </a:buClr>
        <a:buSzPct val="100000"/>
        <a:buFont typeface="Times New Roman" pitchFamily="18" charset="0"/>
        <a:buChar char="–"/>
        <a:defRPr sz="2500">
          <a:solidFill>
            <a:srgbClr val="000000"/>
          </a:solidFill>
          <a:latin typeface="+mn-lt"/>
          <a:ea typeface="+mn-ea"/>
          <a:cs typeface="+mn-cs"/>
        </a:defRPr>
      </a:lvl2pPr>
      <a:lvl3pPr marL="1036815" indent="-207363" algn="l" defTabSz="407526" rtl="0" eaLnBrk="1" fontAlgn="base" hangingPunct="1">
        <a:lnSpc>
          <a:spcPct val="93000"/>
        </a:lnSpc>
        <a:spcBef>
          <a:spcPts val="771"/>
        </a:spcBef>
        <a:spcAft>
          <a:spcPct val="0"/>
        </a:spcAft>
        <a:buClr>
          <a:srgbClr val="000000"/>
        </a:buClr>
        <a:buSzPct val="100000"/>
        <a:buFont typeface="Times New Roman" pitchFamily="18" charset="0"/>
        <a:buChar char="•"/>
        <a:defRPr sz="2200">
          <a:solidFill>
            <a:srgbClr val="000000"/>
          </a:solidFill>
          <a:latin typeface="+mn-lt"/>
          <a:ea typeface="+mn-ea"/>
          <a:cs typeface="+mn-cs"/>
        </a:defRPr>
      </a:lvl3pPr>
      <a:lvl4pPr marL="1451541" indent="-207363" algn="l" defTabSz="407526" rtl="0" eaLnBrk="1" fontAlgn="base" hangingPunct="1">
        <a:lnSpc>
          <a:spcPct val="93000"/>
        </a:lnSpc>
        <a:spcBef>
          <a:spcPts val="522"/>
        </a:spcBef>
        <a:spcAft>
          <a:spcPct val="0"/>
        </a:spcAft>
        <a:buClr>
          <a:srgbClr val="000000"/>
        </a:buClr>
        <a:buSzPct val="100000"/>
        <a:buFont typeface="Times New Roman" pitchFamily="18" charset="0"/>
        <a:buChar char="–"/>
        <a:defRPr sz="1800">
          <a:solidFill>
            <a:srgbClr val="000000"/>
          </a:solidFill>
          <a:latin typeface="+mn-lt"/>
          <a:ea typeface="+mn-ea"/>
          <a:cs typeface="+mn-cs"/>
        </a:defRPr>
      </a:lvl4pPr>
      <a:lvl5pPr marL="1866268" indent="-207363" algn="l" defTabSz="407526" rtl="0" eaLnBrk="1" fontAlgn="base" hangingPunct="1">
        <a:lnSpc>
          <a:spcPct val="93000"/>
        </a:lnSpc>
        <a:spcBef>
          <a:spcPts val="261"/>
        </a:spcBef>
        <a:spcAft>
          <a:spcPct val="0"/>
        </a:spcAft>
        <a:buClr>
          <a:srgbClr val="000000"/>
        </a:buClr>
        <a:buSzPct val="100000"/>
        <a:buFont typeface="Times New Roman" pitchFamily="18" charset="0"/>
        <a:buChar char="»"/>
        <a:defRPr sz="1800">
          <a:solidFill>
            <a:srgbClr val="000000"/>
          </a:solidFill>
          <a:latin typeface="+mn-lt"/>
          <a:ea typeface="+mn-ea"/>
          <a:cs typeface="+mn-cs"/>
        </a:defRPr>
      </a:lvl5pPr>
      <a:lvl6pPr marL="2280994"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620688"/>
            <a:ext cx="6406840" cy="1584176"/>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Module </a:t>
            </a:r>
            <a:r>
              <a:rPr lang="en-US" sz="3200" b="1" dirty="0" smtClean="0">
                <a:solidFill>
                  <a:srgbClr val="C00000"/>
                </a:solidFill>
                <a:latin typeface="Times New Roman" panose="02020603050405020304" pitchFamily="18" charset="0"/>
                <a:cs typeface="Times New Roman" panose="02020603050405020304" pitchFamily="18" charset="0"/>
              </a:rPr>
              <a:t>2: </a:t>
            </a:r>
            <a:r>
              <a:rPr lang="en-US" sz="3200" b="1" dirty="0" smtClean="0">
                <a:latin typeface="Times New Roman" pitchFamily="18" charset="0"/>
                <a:cs typeface="Times New Roman" pitchFamily="18" charset="0"/>
              </a:rPr>
              <a:t>Conversion of mineral soil to organic soil</a:t>
            </a:r>
            <a:endParaRPr lang="en-IN" sz="3200" b="1" dirty="0">
              <a:latin typeface="Times New Roman" pitchFamily="18" charset="0"/>
              <a:cs typeface="Times New Roman" pitchFamily="18" charset="0"/>
            </a:endParaRPr>
          </a:p>
        </p:txBody>
      </p:sp>
      <p:sp>
        <p:nvSpPr>
          <p:cNvPr id="3" name="Subtitle 2"/>
          <p:cNvSpPr>
            <a:spLocks noGrp="1"/>
          </p:cNvSpPr>
          <p:nvPr>
            <p:ph type="subTitle" idx="1"/>
          </p:nvPr>
        </p:nvSpPr>
        <p:spPr>
          <a:xfrm>
            <a:off x="1187624" y="4581128"/>
            <a:ext cx="6585497" cy="1512168"/>
          </a:xfrm>
        </p:spPr>
        <p:txBody>
          <a:bodyPr/>
          <a:lstStyle/>
          <a:p>
            <a:r>
              <a:rPr lang="en-US" sz="3600" b="1" dirty="0">
                <a:solidFill>
                  <a:srgbClr val="C00000"/>
                </a:solidFill>
                <a:latin typeface="Times New Roman" panose="02020603050405020304" pitchFamily="18" charset="0"/>
                <a:cs typeface="Times New Roman" panose="02020603050405020304" pitchFamily="18" charset="0"/>
              </a:rPr>
              <a:t>Session1: </a:t>
            </a:r>
            <a:r>
              <a:rPr lang="en-US" sz="3600" b="1" dirty="0" smtClean="0">
                <a:latin typeface="Times New Roman" pitchFamily="18" charset="0"/>
                <a:cs typeface="Times New Roman" pitchFamily="18" charset="0"/>
              </a:rPr>
              <a:t>FIELD PREPARATION and MEASURES OF CONVERSION</a:t>
            </a:r>
            <a:endParaRPr lang="en-IN" sz="3600" b="1" dirty="0">
              <a:latin typeface="Times New Roman" pitchFamily="18" charset="0"/>
              <a:cs typeface="Times New Roman" pitchFamily="18" charset="0"/>
            </a:endParaRPr>
          </a:p>
        </p:txBody>
      </p:sp>
      <p:sp>
        <p:nvSpPr>
          <p:cNvPr id="4" name="AutoShape 2" descr="Conversion of Soil to Orga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30451" y="2420888"/>
            <a:ext cx="4101789" cy="1779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70566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76672"/>
            <a:ext cx="6412576" cy="936104"/>
          </a:xfrm>
          <a:solidFill>
            <a:srgbClr val="FFC000"/>
          </a:solidFill>
        </p:spPr>
        <p:txBody>
          <a:bodyPr/>
          <a:lstStyle/>
          <a:p>
            <a:r>
              <a:rPr lang="en-US" sz="3600" b="1" dirty="0" smtClean="0">
                <a:latin typeface="Times New Roman" pitchFamily="18" charset="0"/>
                <a:cs typeface="Times New Roman" pitchFamily="18" charset="0"/>
              </a:rPr>
              <a:t>Introduction</a:t>
            </a:r>
            <a:r>
              <a:rPr lang="en-US" dirty="0"/>
              <a:t/>
            </a:r>
            <a:br>
              <a:rPr lang="en-US" dirty="0"/>
            </a:br>
            <a:endParaRPr lang="en-IN" dirty="0"/>
          </a:p>
        </p:txBody>
      </p:sp>
      <p:sp>
        <p:nvSpPr>
          <p:cNvPr id="3" name="Content Placeholder 2"/>
          <p:cNvSpPr>
            <a:spLocks noGrp="1"/>
          </p:cNvSpPr>
          <p:nvPr>
            <p:ph idx="1"/>
          </p:nvPr>
        </p:nvSpPr>
        <p:spPr>
          <a:xfrm>
            <a:off x="1835696" y="1604328"/>
            <a:ext cx="6844624" cy="5065032"/>
          </a:xfrm>
        </p:spPr>
        <p:txBody>
          <a:bodyPr/>
          <a:lstStyle/>
          <a:p>
            <a:pPr algn="just">
              <a:buFont typeface="Wingdings" pitchFamily="2" charset="2"/>
              <a:buChar char="Ø"/>
            </a:pPr>
            <a:r>
              <a:rPr lang="en-US" sz="3200" dirty="0" smtClean="0">
                <a:latin typeface="Times New Roman" pitchFamily="18" charset="0"/>
                <a:cs typeface="Times New Roman" pitchFamily="18" charset="0"/>
              </a:rPr>
              <a:t>Successful </a:t>
            </a:r>
            <a:r>
              <a:rPr lang="en-US" sz="3200" dirty="0">
                <a:latin typeface="Times New Roman" pitchFamily="18" charset="0"/>
                <a:cs typeface="Times New Roman" pitchFamily="18" charset="0"/>
              </a:rPr>
              <a:t>organic farming requires considerable knowledge on the functioning and the possibilities of management of natural </a:t>
            </a:r>
            <a:r>
              <a:rPr lang="en-US" sz="3200" dirty="0" smtClean="0">
                <a:latin typeface="Times New Roman" pitchFamily="18" charset="0"/>
                <a:cs typeface="Times New Roman" pitchFamily="18" charset="0"/>
              </a:rPr>
              <a:t>processes.</a:t>
            </a:r>
          </a:p>
          <a:p>
            <a:pPr algn="just">
              <a:buFont typeface="Wingdings" pitchFamily="2" charset="2"/>
              <a:buChar char="Ø"/>
            </a:pPr>
            <a:r>
              <a:rPr lang="en-US" sz="3200" dirty="0" smtClean="0">
                <a:latin typeface="Times New Roman" pitchFamily="18" charset="0"/>
                <a:cs typeface="Times New Roman" pitchFamily="18" charset="0"/>
              </a:rPr>
              <a:t>Farmers </a:t>
            </a:r>
            <a:r>
              <a:rPr lang="en-US" sz="3200" dirty="0">
                <a:latin typeface="Times New Roman" pitchFamily="18" charset="0"/>
                <a:cs typeface="Times New Roman" pitchFamily="18" charset="0"/>
              </a:rPr>
              <a:t>who are interested in adopting organic farming practices are recommended to get in contact with farmers in the area, who already practice organic farming to learn from them.</a:t>
            </a:r>
            <a:endParaRPr lang="en-IN"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61497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3629"/>
            <a:ext cx="6772616" cy="563083"/>
          </a:xfrm>
          <a:solidFill>
            <a:schemeClr val="accent6">
              <a:lumMod val="40000"/>
              <a:lumOff val="60000"/>
            </a:schemeClr>
          </a:solidFill>
        </p:spPr>
        <p:txBody>
          <a:bodyPr/>
          <a:lstStyle/>
          <a:p>
            <a:pPr algn="l"/>
            <a:r>
              <a:rPr lang="en-IN" b="1" dirty="0" err="1" smtClean="0">
                <a:latin typeface="Times New Roman" pitchFamily="18" charset="0"/>
                <a:cs typeface="Times New Roman" pitchFamily="18" charset="0"/>
              </a:rPr>
              <a:t>Contd</a:t>
            </a:r>
            <a:r>
              <a:rPr lang="en-IN" b="1" dirty="0" smtClean="0">
                <a:latin typeface="Times New Roman" pitchFamily="18" charset="0"/>
                <a:cs typeface="Times New Roman" pitchFamily="18" charset="0"/>
              </a:rPr>
              <a:t>…</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1763688" y="1604328"/>
            <a:ext cx="6916632" cy="4632983"/>
          </a:xfrm>
        </p:spPr>
        <p:txBody>
          <a:bodyPr/>
          <a:lstStyle/>
          <a:p>
            <a:pPr>
              <a:buFont typeface="Wingdings" pitchFamily="2" charset="2"/>
              <a:buChar char="v"/>
            </a:pPr>
            <a:r>
              <a:rPr lang="en-US" dirty="0" smtClean="0"/>
              <a:t> </a:t>
            </a:r>
            <a:r>
              <a:rPr lang="en-US" sz="3200" b="1" dirty="0" smtClean="0">
                <a:latin typeface="Times New Roman" pitchFamily="18" charset="0"/>
                <a:cs typeface="Times New Roman" pitchFamily="18" charset="0"/>
              </a:rPr>
              <a:t>To </a:t>
            </a:r>
            <a:r>
              <a:rPr lang="en-US" sz="3200" b="1" dirty="0">
                <a:latin typeface="Times New Roman" pitchFamily="18" charset="0"/>
                <a:cs typeface="Times New Roman" pitchFamily="18" charset="0"/>
              </a:rPr>
              <a:t>be a good organic farmer </a:t>
            </a:r>
            <a:r>
              <a:rPr lang="en-US" sz="3200" b="1" dirty="0" smtClean="0">
                <a:latin typeface="Times New Roman" pitchFamily="18" charset="0"/>
                <a:cs typeface="Times New Roman" pitchFamily="18" charset="0"/>
              </a:rPr>
              <a:t>important aspects </a:t>
            </a:r>
            <a:r>
              <a:rPr lang="en-US" sz="3200" b="1" dirty="0">
                <a:latin typeface="Times New Roman" pitchFamily="18" charset="0"/>
                <a:cs typeface="Times New Roman" pitchFamily="18" charset="0"/>
              </a:rPr>
              <a:t>need to be there in mind are</a:t>
            </a:r>
            <a:r>
              <a:rPr lang="en-US" sz="3200" b="1" dirty="0" smtClean="0">
                <a:latin typeface="Times New Roman" pitchFamily="18" charset="0"/>
                <a:cs typeface="Times New Roman" pitchFamily="18" charset="0"/>
              </a:rPr>
              <a:t>;</a:t>
            </a:r>
          </a:p>
          <a:p>
            <a:pPr marL="0" indent="0">
              <a:buNone/>
            </a:pPr>
            <a:endParaRPr lang="en-US" dirty="0"/>
          </a:p>
          <a:p>
            <a:pPr marL="0" indent="0">
              <a:buNone/>
            </a:pPr>
            <a:endParaRPr lang="en-IN" dirty="0"/>
          </a:p>
        </p:txBody>
      </p:sp>
      <p:graphicFrame>
        <p:nvGraphicFramePr>
          <p:cNvPr id="4" name="Diagram 3"/>
          <p:cNvGraphicFramePr/>
          <p:nvPr>
            <p:extLst>
              <p:ext uri="{D42A27DB-BD31-4B8C-83A1-F6EECF244321}">
                <p14:modId xmlns:p14="http://schemas.microsoft.com/office/powerpoint/2010/main" xmlns="" val="4089168064"/>
              </p:ext>
            </p:extLst>
          </p:nvPr>
        </p:nvGraphicFramePr>
        <p:xfrm>
          <a:off x="2051720" y="2924944"/>
          <a:ext cx="619268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64272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6844624" cy="648072"/>
          </a:xfrm>
          <a:solidFill>
            <a:schemeClr val="accent1"/>
          </a:solidFill>
        </p:spPr>
        <p:txBody>
          <a:bodyPr/>
          <a:lstStyle/>
          <a:p>
            <a:r>
              <a:rPr lang="en-US" b="1" dirty="0">
                <a:latin typeface="Times New Roman" pitchFamily="18" charset="0"/>
                <a:cs typeface="Times New Roman" pitchFamily="18" charset="0"/>
              </a:rPr>
              <a:t>Procedure </a:t>
            </a:r>
          </a:p>
        </p:txBody>
      </p:sp>
      <p:sp>
        <p:nvSpPr>
          <p:cNvPr id="3" name="Content Placeholder 2"/>
          <p:cNvSpPr>
            <a:spLocks noGrp="1"/>
          </p:cNvSpPr>
          <p:nvPr>
            <p:ph idx="1"/>
          </p:nvPr>
        </p:nvSpPr>
        <p:spPr>
          <a:xfrm>
            <a:off x="1763688" y="1556792"/>
            <a:ext cx="6916632" cy="4752527"/>
          </a:xfrm>
        </p:spPr>
        <p:txBody>
          <a:bodyPr/>
          <a:lstStyle/>
          <a:p>
            <a:pPr algn="just">
              <a:buFont typeface="Wingdings" pitchFamily="2" charset="2"/>
              <a:buChar char="q"/>
            </a:pPr>
            <a:r>
              <a:rPr lang="en-IN" dirty="0" smtClean="0"/>
              <a:t> </a:t>
            </a:r>
            <a:r>
              <a:rPr lang="en-US" dirty="0">
                <a:latin typeface="Times New Roman" pitchFamily="18" charset="0"/>
                <a:cs typeface="Times New Roman" pitchFamily="18" charset="0"/>
              </a:rPr>
              <a:t>Various measures required to convert a mineral land to organic land are as </a:t>
            </a:r>
            <a:r>
              <a:rPr lang="en-US" dirty="0" smtClean="0">
                <a:latin typeface="Times New Roman" pitchFamily="18" charset="0"/>
                <a:cs typeface="Times New Roman" pitchFamily="18" charset="0"/>
              </a:rPr>
              <a:t>follows:</a:t>
            </a:r>
          </a:p>
          <a:p>
            <a:pPr marL="0" indent="0" algn="just">
              <a:buNone/>
            </a:pPr>
            <a:endParaRPr lang="en-US" dirty="0">
              <a:latin typeface="Times New Roman" pitchFamily="18" charset="0"/>
              <a:cs typeface="Times New Roman" pitchFamily="18" charset="0"/>
            </a:endParaRPr>
          </a:p>
          <a:p>
            <a:pPr>
              <a:buFont typeface="Wingdings" pitchFamily="2" charset="2"/>
              <a:buChar char="q"/>
            </a:pPr>
            <a:endParaRPr lang="en-IN" dirty="0"/>
          </a:p>
        </p:txBody>
      </p:sp>
      <p:graphicFrame>
        <p:nvGraphicFramePr>
          <p:cNvPr id="5" name="Diagram 4"/>
          <p:cNvGraphicFramePr/>
          <p:nvPr>
            <p:extLst>
              <p:ext uri="{D42A27DB-BD31-4B8C-83A1-F6EECF244321}">
                <p14:modId xmlns:p14="http://schemas.microsoft.com/office/powerpoint/2010/main" xmlns="" val="3010764728"/>
              </p:ext>
            </p:extLst>
          </p:nvPr>
        </p:nvGraphicFramePr>
        <p:xfrm>
          <a:off x="2339752" y="2708920"/>
          <a:ext cx="590465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06920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3629"/>
            <a:ext cx="6772616" cy="563083"/>
          </a:xfrm>
          <a:solidFill>
            <a:schemeClr val="tx2"/>
          </a:solidFill>
        </p:spPr>
        <p:txBody>
          <a:bodyPr/>
          <a:lstStyle/>
          <a:p>
            <a:pPr algn="l"/>
            <a:r>
              <a:rPr lang="en-IN" dirty="0" err="1" smtClean="0"/>
              <a:t>Contd</a:t>
            </a:r>
            <a:r>
              <a:rPr lang="en-IN" dirty="0" smtClean="0"/>
              <a:t>…</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12694972"/>
              </p:ext>
            </p:extLst>
          </p:nvPr>
        </p:nvGraphicFramePr>
        <p:xfrm>
          <a:off x="2627784" y="1988839"/>
          <a:ext cx="5184576" cy="4248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94693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3629"/>
            <a:ext cx="6844624" cy="1067139"/>
          </a:xfrm>
          <a:solidFill>
            <a:schemeClr val="accent5">
              <a:lumMod val="75000"/>
            </a:schemeClr>
          </a:solidFill>
        </p:spPr>
        <p:txBody>
          <a:bodyPr/>
          <a:lstStyle/>
          <a:p>
            <a:r>
              <a:rPr lang="en-US" sz="2400" b="1" dirty="0">
                <a:latin typeface="Times New Roman" pitchFamily="18" charset="0"/>
                <a:cs typeface="Times New Roman" pitchFamily="18" charset="0"/>
              </a:rPr>
              <a:t>Various conversion requirements for organic farming are as </a:t>
            </a:r>
            <a:r>
              <a:rPr lang="en-US" sz="2400" b="1" dirty="0" smtClean="0">
                <a:latin typeface="Times New Roman" pitchFamily="18" charset="0"/>
                <a:cs typeface="Times New Roman" pitchFamily="18" charset="0"/>
              </a:rPr>
              <a:t>follows:</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IN"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1763688" y="1604328"/>
            <a:ext cx="6916632" cy="4921015"/>
          </a:xfrm>
        </p:spPr>
        <p:txBody>
          <a:bodyPr/>
          <a:lstStyle/>
          <a:p>
            <a:pPr marL="514350" indent="-514350" algn="just">
              <a:buFont typeface="+mj-lt"/>
              <a:buAutoNum type="arabicParenR"/>
            </a:pPr>
            <a:r>
              <a:rPr lang="en-US" sz="2800" dirty="0">
                <a:latin typeface="Times New Roman" pitchFamily="18" charset="0"/>
                <a:cs typeface="Times New Roman" pitchFamily="18" charset="0"/>
              </a:rPr>
              <a:t>The establishment of an organic management system and building of soil fertility requires an interim period, called as conversion </a:t>
            </a:r>
            <a:r>
              <a:rPr lang="en-US" sz="2800" dirty="0" smtClean="0">
                <a:latin typeface="Times New Roman" pitchFamily="18" charset="0"/>
                <a:cs typeface="Times New Roman" pitchFamily="18" charset="0"/>
              </a:rPr>
              <a:t>period.</a:t>
            </a:r>
          </a:p>
          <a:p>
            <a:pPr marL="514350" indent="-514350" algn="just">
              <a:buFont typeface="+mj-lt"/>
              <a:buAutoNum type="arabicParenR"/>
            </a:pPr>
            <a:r>
              <a:rPr lang="en-US" sz="2800" dirty="0">
                <a:latin typeface="Times New Roman" pitchFamily="18" charset="0"/>
                <a:cs typeface="Times New Roman" pitchFamily="18" charset="0"/>
              </a:rPr>
              <a:t>A farm may be converted through a clear plan of how to proceed with the conversion</a:t>
            </a:r>
            <a:r>
              <a:rPr lang="en-US" sz="2800" dirty="0" smtClean="0">
                <a:latin typeface="Times New Roman" pitchFamily="18" charset="0"/>
                <a:cs typeface="Times New Roman" pitchFamily="18" charset="0"/>
              </a:rPr>
              <a:t>.</a:t>
            </a:r>
          </a:p>
          <a:p>
            <a:pPr marL="514350" indent="-514350" algn="just">
              <a:buFont typeface="+mj-lt"/>
              <a:buAutoNum type="arabicParenR"/>
            </a:pPr>
            <a:r>
              <a:rPr lang="en-US" sz="2800" dirty="0">
                <a:latin typeface="Times New Roman" pitchFamily="18" charset="0"/>
                <a:cs typeface="Times New Roman" pitchFamily="18" charset="0"/>
              </a:rPr>
              <a:t>The requirements prescribed under these standards shall be met during the conversion period from start to its conclusion.</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444252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3629"/>
            <a:ext cx="6844624" cy="779107"/>
          </a:xfrm>
          <a:solidFill>
            <a:schemeClr val="bg1">
              <a:lumMod val="25000"/>
            </a:schemeClr>
          </a:solidFill>
        </p:spPr>
        <p:txBody>
          <a:bodyPr/>
          <a:lstStyle/>
          <a:p>
            <a:pPr algn="l"/>
            <a:r>
              <a:rPr lang="en-IN" b="1" dirty="0" err="1" smtClean="0">
                <a:latin typeface="Times New Roman" pitchFamily="18" charset="0"/>
                <a:cs typeface="Times New Roman" pitchFamily="18" charset="0"/>
              </a:rPr>
              <a:t>Contd</a:t>
            </a:r>
            <a:r>
              <a:rPr lang="en-IN" b="1" dirty="0" smtClean="0">
                <a:latin typeface="Times New Roman" pitchFamily="18" charset="0"/>
                <a:cs typeface="Times New Roman" pitchFamily="18" charset="0"/>
              </a:rPr>
              <a:t>…</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1763688" y="1196752"/>
            <a:ext cx="6916632" cy="5472608"/>
          </a:xfrm>
        </p:spPr>
        <p:txBody>
          <a:bodyPr/>
          <a:lstStyle/>
          <a:p>
            <a:pPr marL="514350" indent="-514350" algn="just">
              <a:buFont typeface="+mj-lt"/>
              <a:buAutoNum type="arabicParenR" startAt="4"/>
            </a:pPr>
            <a:r>
              <a:rPr lang="en-US" sz="2400" dirty="0">
                <a:latin typeface="Times New Roman" pitchFamily="18" charset="0"/>
                <a:cs typeface="Times New Roman" pitchFamily="18" charset="0"/>
              </a:rPr>
              <a:t>The start of conversion period may be calculated from the date of first inspection of the  operator by the certification </a:t>
            </a:r>
            <a:r>
              <a:rPr lang="en-US" sz="2400" dirty="0" smtClean="0">
                <a:latin typeface="Times New Roman" pitchFamily="18" charset="0"/>
                <a:cs typeface="Times New Roman" pitchFamily="18" charset="0"/>
              </a:rPr>
              <a:t>body.</a:t>
            </a:r>
          </a:p>
          <a:p>
            <a:pPr marL="514350" indent="-514350" algn="just">
              <a:buFont typeface="+mj-lt"/>
              <a:buAutoNum type="arabicParenR" startAt="4"/>
            </a:pPr>
            <a:r>
              <a:rPr lang="en-US" sz="2400" dirty="0">
                <a:latin typeface="Times New Roman" pitchFamily="18" charset="0"/>
                <a:cs typeface="Times New Roman" pitchFamily="18" charset="0"/>
              </a:rPr>
              <a:t>A full conversion period shall not be required where de facto requirements prescribed under these standards have been met for several years and where same can be verified on the basis of available documentation. </a:t>
            </a:r>
            <a:endParaRPr lang="en-US" sz="2400" dirty="0" smtClean="0">
              <a:latin typeface="Times New Roman" pitchFamily="18" charset="0"/>
              <a:cs typeface="Times New Roman" pitchFamily="18" charset="0"/>
            </a:endParaRPr>
          </a:p>
          <a:p>
            <a:pPr marL="514350" indent="-514350" algn="just">
              <a:buFont typeface="+mj-lt"/>
              <a:buAutoNum type="arabicParenR" startAt="4"/>
            </a:pPr>
            <a:r>
              <a:rPr lang="en-US" sz="2400" dirty="0">
                <a:latin typeface="Times New Roman" pitchFamily="18" charset="0"/>
                <a:cs typeface="Times New Roman" pitchFamily="18" charset="0"/>
              </a:rPr>
              <a:t>Twelve months reduction in conversion period could be </a:t>
            </a:r>
            <a:r>
              <a:rPr lang="en-US" sz="2400" dirty="0" smtClean="0">
                <a:latin typeface="Times New Roman" pitchFamily="18" charset="0"/>
                <a:cs typeface="Times New Roman" pitchFamily="18" charset="0"/>
              </a:rPr>
              <a:t>considered, provided, the documentary </a:t>
            </a:r>
            <a:r>
              <a:rPr lang="en-US" sz="2400" dirty="0">
                <a:latin typeface="Times New Roman" pitchFamily="18" charset="0"/>
                <a:cs typeface="Times New Roman" pitchFamily="18" charset="0"/>
              </a:rPr>
              <a:t>proof has been available with the accredited certification body that the requirements prescribed under these standards have been met for a period </a:t>
            </a:r>
            <a:r>
              <a:rPr lang="en-US" sz="2400">
                <a:latin typeface="Times New Roman" pitchFamily="18" charset="0"/>
                <a:cs typeface="Times New Roman" pitchFamily="18" charset="0"/>
              </a:rPr>
              <a:t>of </a:t>
            </a:r>
            <a:r>
              <a:rPr lang="en-US" sz="2400" smtClean="0">
                <a:latin typeface="Times New Roman" pitchFamily="18" charset="0"/>
                <a:cs typeface="Times New Roman" pitchFamily="18" charset="0"/>
              </a:rPr>
              <a:t>minimum 3 </a:t>
            </a:r>
            <a:r>
              <a:rPr lang="en-US" sz="2400" dirty="0">
                <a:latin typeface="Times New Roman" pitchFamily="18" charset="0"/>
                <a:cs typeface="Times New Roman" pitchFamily="18" charset="0"/>
              </a:rPr>
              <a:t>years or more. </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70805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1700808"/>
            <a:ext cx="6023384" cy="33843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4946774"/>
      </p:ext>
    </p:extLst>
  </p:cSld>
  <p:clrMapOvr>
    <a:masterClrMapping/>
  </p:clrMapOvr>
</p:sld>
</file>

<file path=ppt/theme/theme1.xml><?xml version="1.0" encoding="utf-8"?>
<a:theme xmlns:a="http://schemas.openxmlformats.org/drawingml/2006/main" name="MR. OG (2)-1">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MR. OG (2)-1</Template>
  <TotalTime>50</TotalTime>
  <Words>325</Words>
  <Application>Microsoft Office PowerPoint</Application>
  <PresentationFormat>On-screen Show (4:3)</PresentationFormat>
  <Paragraphs>33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MR. OG (2)-1</vt:lpstr>
      <vt:lpstr>Module 2: Conversion of mineral soil to organic soil</vt:lpstr>
      <vt:lpstr>Introduction </vt:lpstr>
      <vt:lpstr>Contd…</vt:lpstr>
      <vt:lpstr>Procedure </vt:lpstr>
      <vt:lpstr>Contd…</vt:lpstr>
      <vt:lpstr>Various conversion requirements for organic farming are as follows: </vt:lpstr>
      <vt:lpstr>Contd…</vt:lpstr>
      <vt:lpstr>Slide 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Conversion of mineral soil to organic soil</dc:title>
  <dc:creator>HP</dc:creator>
  <cp:lastModifiedBy>Windows User</cp:lastModifiedBy>
  <cp:revision>6</cp:revision>
  <dcterms:created xsi:type="dcterms:W3CDTF">2021-01-28T14:00:06Z</dcterms:created>
  <dcterms:modified xsi:type="dcterms:W3CDTF">2021-02-17T06:21:26Z</dcterms:modified>
</cp:coreProperties>
</file>