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5E35AF-38F6-4B71-B3EE-15F1CD2F9B66}" type="datetimeFigureOut">
              <a:rPr lang="en-US" smtClean="0"/>
              <a:t>09-Jan-21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87552B-D281-4B0C-92BD-6C2A15EE86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7EB225-05F2-45A6-BB67-01AAFF7178A1}"/>
              </a:ext>
            </a:extLst>
          </p:cNvPr>
          <p:cNvSpPr txBox="1"/>
          <p:nvPr/>
        </p:nvSpPr>
        <p:spPr>
          <a:xfrm>
            <a:off x="1905000" y="457200"/>
            <a:ext cx="685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 Of Using Drone</a:t>
            </a:r>
          </a:p>
          <a:p>
            <a:pPr>
              <a:defRPr/>
            </a:pPr>
            <a:endParaRPr lang="en-IN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5: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RPAS Physical Checks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I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GCS tablet and RC Transmitter Health checks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39752" y="188640"/>
            <a:ext cx="5148064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RPAS Physical Checks </a:t>
            </a:r>
            <a:endParaRPr kumimoji="0" lang="en-IN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9552" y="1268760"/>
            <a:ext cx="81334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the mechanical integrity of the following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all parts are in good condition, replace aged or broken parts before flight a Check for rust at Arm joints and arm locking latches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atomizer mounts for </a:t>
            </a:r>
            <a:r>
              <a:rPr kumimoji="0" lang="en-IN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debonding</a:t>
            </a:r>
            <a:endParaRPr kumimoji="0" lang="en-I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Motor mounting for loose screws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motor quick lock adapter screws and spring condition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tightness GPS mast mount screws Check tightness of Centre hub access plate screws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tightness of atomizer mount screws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I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landing gear and tank are firmly in place Check for loose fittings in plumbing system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6984776" cy="507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63688" y="1628800"/>
            <a:ext cx="7058744" cy="3836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the pump mount housing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the terrain radar mount housing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battery mount and battery strap rigidity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propellers are in good condition and adapters are intact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Check nothing is obstructing motors rotation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47664" y="18864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GCS tablet and RC Transmitter Health checks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79712" y="1124744"/>
            <a:ext cx="61206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GCS tablet charge should be &gt;90%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2232248" cy="204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37112"/>
            <a:ext cx="7200800" cy="204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772816"/>
            <a:ext cx="7778824" cy="3692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Power-on RC transmitter by pressing the power button provided at the </a:t>
            </a:r>
            <a:r>
              <a:rPr kumimoji="0" lang="en-I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</a:t>
            </a: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of the transmitter as shown in the figure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RC transmitter charge will be displayed on the top left corner, it should be &gt; 7.9 V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A0E8F9F-2E30-419E-996B-9F9F42233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" y="0"/>
            <a:ext cx="913824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0101863-904C-4063-8946-E7DC7C6C54B5}"/>
              </a:ext>
            </a:extLst>
          </p:cNvPr>
          <p:cNvSpPr txBox="1"/>
          <p:nvPr/>
        </p:nvSpPr>
        <p:spPr>
          <a:xfrm>
            <a:off x="3124200" y="2536745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you…</a:t>
            </a:r>
            <a:endParaRPr lang="en-IN" sz="5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205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user</cp:lastModifiedBy>
  <cp:revision>20</cp:revision>
  <dcterms:created xsi:type="dcterms:W3CDTF">2020-12-28T16:12:12Z</dcterms:created>
  <dcterms:modified xsi:type="dcterms:W3CDTF">2021-01-09T06:30:13Z</dcterms:modified>
</cp:coreProperties>
</file>