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8" r:id="rId12"/>
    <p:sldId id="272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173"/>
  </p:normalViewPr>
  <p:slideViewPr>
    <p:cSldViewPr>
      <p:cViewPr varScale="1">
        <p:scale>
          <a:sx n="69" d="100"/>
          <a:sy n="69" d="100"/>
        </p:scale>
        <p:origin x="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568E-F1B4-4A2E-AC49-2B05614F028A}" type="datetimeFigureOut">
              <a:rPr lang="en-IN" smtClean="0"/>
              <a:t>02/06/21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79F4-1714-4E82-9367-253173BE6A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568E-F1B4-4A2E-AC49-2B05614F028A}" type="datetimeFigureOut">
              <a:rPr lang="en-IN" smtClean="0"/>
              <a:t>02/06/21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79F4-1714-4E82-9367-253173BE6A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568E-F1B4-4A2E-AC49-2B05614F028A}" type="datetimeFigureOut">
              <a:rPr lang="en-IN" smtClean="0"/>
              <a:t>02/06/21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79F4-1714-4E82-9367-253173BE6A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568E-F1B4-4A2E-AC49-2B05614F028A}" type="datetimeFigureOut">
              <a:rPr lang="en-IN" smtClean="0"/>
              <a:t>02/06/21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79F4-1714-4E82-9367-253173BE6A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568E-F1B4-4A2E-AC49-2B05614F028A}" type="datetimeFigureOut">
              <a:rPr lang="en-IN" smtClean="0"/>
              <a:t>02/06/21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79F4-1714-4E82-9367-253173BE6A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568E-F1B4-4A2E-AC49-2B05614F028A}" type="datetimeFigureOut">
              <a:rPr lang="en-IN" smtClean="0"/>
              <a:t>02/06/21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79F4-1714-4E82-9367-253173BE6A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568E-F1B4-4A2E-AC49-2B05614F028A}" type="datetimeFigureOut">
              <a:rPr lang="en-IN" smtClean="0"/>
              <a:t>02/06/21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79F4-1714-4E82-9367-253173BE6A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568E-F1B4-4A2E-AC49-2B05614F028A}" type="datetimeFigureOut">
              <a:rPr lang="en-IN" smtClean="0"/>
              <a:t>02/06/21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79F4-1714-4E82-9367-253173BE6A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568E-F1B4-4A2E-AC49-2B05614F028A}" type="datetimeFigureOut">
              <a:rPr lang="en-IN" smtClean="0"/>
              <a:t>02/06/21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79F4-1714-4E82-9367-253173BE6A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568E-F1B4-4A2E-AC49-2B05614F028A}" type="datetimeFigureOut">
              <a:rPr lang="en-IN" smtClean="0"/>
              <a:t>02/06/21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79F4-1714-4E82-9367-253173BE6A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568E-F1B4-4A2E-AC49-2B05614F028A}" type="datetimeFigureOut">
              <a:rPr lang="en-IN" smtClean="0"/>
              <a:t>02/06/21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79F4-1714-4E82-9367-253173BE6AB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6568E-F1B4-4A2E-AC49-2B05614F028A}" type="datetimeFigureOut">
              <a:rPr lang="en-IN" smtClean="0"/>
              <a:t>02/06/21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D79F4-1714-4E82-9367-253173BE6ABA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08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molecular-markers-28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678"/>
          <a:stretch>
            <a:fillRect/>
          </a:stretch>
        </p:blipFill>
        <p:spPr>
          <a:xfrm>
            <a:off x="0" y="0"/>
            <a:ext cx="8964488" cy="676336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creenshot (674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08" t="8587" r="1330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5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n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creenshot (664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08" t="6996" r="1241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creenshot (665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08" t="5405" r="14202"/>
          <a:stretch>
            <a:fillRect/>
          </a:stretch>
        </p:blipFill>
        <p:spPr>
          <a:xfrm>
            <a:off x="0" y="0"/>
            <a:ext cx="9144000" cy="671197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creenshot (666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08" t="6996" r="13308"/>
          <a:stretch>
            <a:fillRect/>
          </a:stretch>
        </p:blipFill>
        <p:spPr>
          <a:xfrm>
            <a:off x="-1" y="0"/>
            <a:ext cx="9153453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creenshot (667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08" t="6996" r="13308"/>
          <a:stretch>
            <a:fillRect/>
          </a:stretch>
        </p:blipFill>
        <p:spPr>
          <a:xfrm>
            <a:off x="0" y="0"/>
            <a:ext cx="9153452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creenshot (668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08" t="6996" r="13308" b="3908"/>
          <a:stretch>
            <a:fillRect/>
          </a:stretch>
        </p:blipFill>
        <p:spPr>
          <a:xfrm>
            <a:off x="0" y="0"/>
            <a:ext cx="9133207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creenshot (669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08" t="6996" r="13308"/>
          <a:stretch>
            <a:fillRect/>
          </a:stretch>
        </p:blipFill>
        <p:spPr>
          <a:xfrm>
            <a:off x="-1" y="0"/>
            <a:ext cx="9153453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creenshot (670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08" t="5405" r="1241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creenshot (67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08" t="6996" r="13308"/>
          <a:stretch>
            <a:fillRect/>
          </a:stretch>
        </p:blipFill>
        <p:spPr>
          <a:xfrm>
            <a:off x="0" y="0"/>
            <a:ext cx="9153453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IT-CARE</dc:creator>
  <cp:lastModifiedBy>pushpabhagyalakshmi@gmail.com</cp:lastModifiedBy>
  <cp:revision>5</cp:revision>
  <dcterms:created xsi:type="dcterms:W3CDTF">2021-05-08T13:00:43Z</dcterms:created>
  <dcterms:modified xsi:type="dcterms:W3CDTF">2021-06-02T08:57:09Z</dcterms:modified>
</cp:coreProperties>
</file>