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70" r:id="rId14"/>
    <p:sldId id="271" r:id="rId15"/>
    <p:sldId id="269"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12-Mar-21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12-Mar-21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12-Mar-21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12-Mar-21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1523999"/>
          </a:xfrm>
          <a:solidFill>
            <a:schemeClr val="accent3">
              <a:lumMod val="60000"/>
              <a:lumOff val="40000"/>
            </a:schemeClr>
          </a:solidFill>
          <a:ln>
            <a:solidFill>
              <a:srgbClr val="FF0000"/>
            </a:solidFill>
          </a:ln>
        </p:spPr>
        <p:txBody>
          <a:bodyPr>
            <a:normAutofit fontScale="85000" lnSpcReduction="10000"/>
          </a:bodyPr>
          <a:lstStyle/>
          <a:p>
            <a:pPr marL="0" indent="0" algn="ctr">
              <a:lnSpc>
                <a:spcPct val="150000"/>
              </a:lnSpc>
              <a:buNone/>
            </a:pPr>
            <a:r>
              <a:rPr lang="en-IN" dirty="0" smtClean="0">
                <a:latin typeface="Times New Roman" pitchFamily="18" charset="0"/>
                <a:cs typeface="Times New Roman" pitchFamily="18" charset="0"/>
              </a:rPr>
              <a:t>MALE STERILITY AND SELF INCOMPATIBILITY SYSTEM </a:t>
            </a:r>
            <a:r>
              <a:rPr lang="en-IN" dirty="0" err="1" smtClean="0">
                <a:latin typeface="Times New Roman" pitchFamily="18" charset="0"/>
                <a:cs typeface="Times New Roman" pitchFamily="18" charset="0"/>
              </a:rPr>
              <a:t>IN</a:t>
            </a:r>
            <a:r>
              <a:rPr lang="en-IN" dirty="0" smtClean="0">
                <a:latin typeface="Times New Roman" pitchFamily="18" charset="0"/>
                <a:cs typeface="Times New Roman" pitchFamily="18" charset="0"/>
              </a:rPr>
              <a:t> HYBRID SEED PRODUCTION</a:t>
            </a:r>
            <a:endParaRPr lang="en-IN"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921731" y="2213386"/>
            <a:ext cx="1468582" cy="618565"/>
            <a:chOff x="7613904" y="2508504"/>
            <a:chExt cx="1615440" cy="701040"/>
          </a:xfrm>
        </p:grpSpPr>
        <p:sp>
          <p:nvSpPr>
            <p:cNvPr id="3" name="object 3"/>
            <p:cNvSpPr/>
            <p:nvPr/>
          </p:nvSpPr>
          <p:spPr>
            <a:xfrm>
              <a:off x="7620000" y="2514600"/>
              <a:ext cx="1600200" cy="685800"/>
            </a:xfrm>
            <a:custGeom>
              <a:avLst/>
              <a:gdLst/>
              <a:ahLst/>
              <a:cxnLst/>
              <a:rect l="l" t="t" r="r" b="b"/>
              <a:pathLst>
                <a:path w="1600200" h="685800">
                  <a:moveTo>
                    <a:pt x="801624" y="0"/>
                  </a:moveTo>
                  <a:lnTo>
                    <a:pt x="735981" y="1150"/>
                  </a:lnTo>
                  <a:lnTo>
                    <a:pt x="671782" y="4541"/>
                  </a:lnTo>
                  <a:lnTo>
                    <a:pt x="609233" y="10081"/>
                  </a:lnTo>
                  <a:lnTo>
                    <a:pt x="548542" y="17678"/>
                  </a:lnTo>
                  <a:lnTo>
                    <a:pt x="489918" y="27241"/>
                  </a:lnTo>
                  <a:lnTo>
                    <a:pt x="433568" y="38679"/>
                  </a:lnTo>
                  <a:lnTo>
                    <a:pt x="379701" y="51899"/>
                  </a:lnTo>
                  <a:lnTo>
                    <a:pt x="328525" y="66812"/>
                  </a:lnTo>
                  <a:lnTo>
                    <a:pt x="280247" y="83324"/>
                  </a:lnTo>
                  <a:lnTo>
                    <a:pt x="235077" y="101346"/>
                  </a:lnTo>
                  <a:lnTo>
                    <a:pt x="193220" y="120784"/>
                  </a:lnTo>
                  <a:lnTo>
                    <a:pt x="154887" y="141549"/>
                  </a:lnTo>
                  <a:lnTo>
                    <a:pt x="120284" y="163548"/>
                  </a:lnTo>
                  <a:lnTo>
                    <a:pt x="89620" y="186690"/>
                  </a:lnTo>
                  <a:lnTo>
                    <a:pt x="40940" y="236037"/>
                  </a:lnTo>
                  <a:lnTo>
                    <a:pt x="10512" y="288858"/>
                  </a:lnTo>
                  <a:lnTo>
                    <a:pt x="0" y="344424"/>
                  </a:lnTo>
                  <a:lnTo>
                    <a:pt x="2662" y="372481"/>
                  </a:lnTo>
                  <a:lnTo>
                    <a:pt x="23341" y="426603"/>
                  </a:lnTo>
                  <a:lnTo>
                    <a:pt x="63103" y="477488"/>
                  </a:lnTo>
                  <a:lnTo>
                    <a:pt x="120284" y="524441"/>
                  </a:lnTo>
                  <a:lnTo>
                    <a:pt x="154887" y="546225"/>
                  </a:lnTo>
                  <a:lnTo>
                    <a:pt x="193220" y="566767"/>
                  </a:lnTo>
                  <a:lnTo>
                    <a:pt x="235077" y="585978"/>
                  </a:lnTo>
                  <a:lnTo>
                    <a:pt x="280247" y="603771"/>
                  </a:lnTo>
                  <a:lnTo>
                    <a:pt x="328525" y="620060"/>
                  </a:lnTo>
                  <a:lnTo>
                    <a:pt x="379701" y="634758"/>
                  </a:lnTo>
                  <a:lnTo>
                    <a:pt x="433568" y="647779"/>
                  </a:lnTo>
                  <a:lnTo>
                    <a:pt x="489918" y="659034"/>
                  </a:lnTo>
                  <a:lnTo>
                    <a:pt x="548542" y="668438"/>
                  </a:lnTo>
                  <a:lnTo>
                    <a:pt x="609233" y="675903"/>
                  </a:lnTo>
                  <a:lnTo>
                    <a:pt x="671782" y="681343"/>
                  </a:lnTo>
                  <a:lnTo>
                    <a:pt x="735981" y="684671"/>
                  </a:lnTo>
                  <a:lnTo>
                    <a:pt x="801624" y="685800"/>
                  </a:lnTo>
                  <a:lnTo>
                    <a:pt x="867244" y="684671"/>
                  </a:lnTo>
                  <a:lnTo>
                    <a:pt x="931380" y="681343"/>
                  </a:lnTo>
                  <a:lnTo>
                    <a:pt x="993829" y="675903"/>
                  </a:lnTo>
                  <a:lnTo>
                    <a:pt x="1054388" y="668438"/>
                  </a:lnTo>
                  <a:lnTo>
                    <a:pt x="1112853" y="659034"/>
                  </a:lnTo>
                  <a:lnTo>
                    <a:pt x="1169020" y="647779"/>
                  </a:lnTo>
                  <a:lnTo>
                    <a:pt x="1222687" y="634758"/>
                  </a:lnTo>
                  <a:lnTo>
                    <a:pt x="1273649" y="620060"/>
                  </a:lnTo>
                  <a:lnTo>
                    <a:pt x="1321703" y="603771"/>
                  </a:lnTo>
                  <a:lnTo>
                    <a:pt x="1366646" y="585978"/>
                  </a:lnTo>
                  <a:lnTo>
                    <a:pt x="1408275" y="566767"/>
                  </a:lnTo>
                  <a:lnTo>
                    <a:pt x="1446385" y="546225"/>
                  </a:lnTo>
                  <a:lnTo>
                    <a:pt x="1480774" y="524441"/>
                  </a:lnTo>
                  <a:lnTo>
                    <a:pt x="1511238" y="501499"/>
                  </a:lnTo>
                  <a:lnTo>
                    <a:pt x="1559576" y="452493"/>
                  </a:lnTo>
                  <a:lnTo>
                    <a:pt x="1589772" y="399903"/>
                  </a:lnTo>
                  <a:lnTo>
                    <a:pt x="1600200" y="344424"/>
                  </a:lnTo>
                  <a:lnTo>
                    <a:pt x="1597559" y="316344"/>
                  </a:lnTo>
                  <a:lnTo>
                    <a:pt x="1577043" y="262059"/>
                  </a:lnTo>
                  <a:lnTo>
                    <a:pt x="1537573" y="210883"/>
                  </a:lnTo>
                  <a:lnTo>
                    <a:pt x="1480774" y="163548"/>
                  </a:lnTo>
                  <a:lnTo>
                    <a:pt x="1446385" y="141549"/>
                  </a:lnTo>
                  <a:lnTo>
                    <a:pt x="1408275" y="120784"/>
                  </a:lnTo>
                  <a:lnTo>
                    <a:pt x="1366647" y="101346"/>
                  </a:lnTo>
                  <a:lnTo>
                    <a:pt x="1321703" y="83324"/>
                  </a:lnTo>
                  <a:lnTo>
                    <a:pt x="1273649" y="66812"/>
                  </a:lnTo>
                  <a:lnTo>
                    <a:pt x="1222687" y="51899"/>
                  </a:lnTo>
                  <a:lnTo>
                    <a:pt x="1169020" y="38679"/>
                  </a:lnTo>
                  <a:lnTo>
                    <a:pt x="1112853" y="27241"/>
                  </a:lnTo>
                  <a:lnTo>
                    <a:pt x="1054388" y="17678"/>
                  </a:lnTo>
                  <a:lnTo>
                    <a:pt x="993829" y="10081"/>
                  </a:lnTo>
                  <a:lnTo>
                    <a:pt x="931380" y="4541"/>
                  </a:lnTo>
                  <a:lnTo>
                    <a:pt x="867244" y="1150"/>
                  </a:lnTo>
                  <a:lnTo>
                    <a:pt x="801624"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4" name="object 4"/>
            <p:cNvSpPr/>
            <p:nvPr/>
          </p:nvSpPr>
          <p:spPr>
            <a:xfrm>
              <a:off x="7613904" y="2508504"/>
              <a:ext cx="1615440" cy="701040"/>
            </a:xfrm>
            <a:custGeom>
              <a:avLst/>
              <a:gdLst/>
              <a:ahLst/>
              <a:cxnLst/>
              <a:rect l="l" t="t" r="r" b="b"/>
              <a:pathLst>
                <a:path w="1615440" h="701039">
                  <a:moveTo>
                    <a:pt x="807720" y="0"/>
                  </a:moveTo>
                  <a:lnTo>
                    <a:pt x="725424" y="3048"/>
                  </a:lnTo>
                  <a:lnTo>
                    <a:pt x="569976" y="15240"/>
                  </a:lnTo>
                  <a:lnTo>
                    <a:pt x="493775" y="27432"/>
                  </a:lnTo>
                  <a:lnTo>
                    <a:pt x="423672" y="42672"/>
                  </a:lnTo>
                  <a:lnTo>
                    <a:pt x="359664" y="60960"/>
                  </a:lnTo>
                  <a:lnTo>
                    <a:pt x="326136" y="70104"/>
                  </a:lnTo>
                  <a:lnTo>
                    <a:pt x="295655" y="79248"/>
                  </a:lnTo>
                  <a:lnTo>
                    <a:pt x="268224" y="91440"/>
                  </a:lnTo>
                  <a:lnTo>
                    <a:pt x="237744" y="103632"/>
                  </a:lnTo>
                  <a:lnTo>
                    <a:pt x="213360" y="112775"/>
                  </a:lnTo>
                  <a:lnTo>
                    <a:pt x="185927" y="128016"/>
                  </a:lnTo>
                  <a:lnTo>
                    <a:pt x="164592" y="140208"/>
                  </a:lnTo>
                  <a:lnTo>
                    <a:pt x="140207" y="152400"/>
                  </a:lnTo>
                  <a:lnTo>
                    <a:pt x="82296" y="198120"/>
                  </a:lnTo>
                  <a:lnTo>
                    <a:pt x="51816" y="228600"/>
                  </a:lnTo>
                  <a:lnTo>
                    <a:pt x="27431" y="262128"/>
                  </a:lnTo>
                  <a:lnTo>
                    <a:pt x="9144" y="295656"/>
                  </a:lnTo>
                  <a:lnTo>
                    <a:pt x="0" y="350520"/>
                  </a:lnTo>
                  <a:lnTo>
                    <a:pt x="6096" y="387096"/>
                  </a:lnTo>
                  <a:lnTo>
                    <a:pt x="18288" y="423672"/>
                  </a:lnTo>
                  <a:lnTo>
                    <a:pt x="39624" y="457200"/>
                  </a:lnTo>
                  <a:lnTo>
                    <a:pt x="82296" y="502920"/>
                  </a:lnTo>
                  <a:lnTo>
                    <a:pt x="118872" y="533400"/>
                  </a:lnTo>
                  <a:lnTo>
                    <a:pt x="164592" y="560832"/>
                  </a:lnTo>
                  <a:lnTo>
                    <a:pt x="185927" y="573024"/>
                  </a:lnTo>
                  <a:lnTo>
                    <a:pt x="213360" y="588263"/>
                  </a:lnTo>
                  <a:lnTo>
                    <a:pt x="240792" y="597408"/>
                  </a:lnTo>
                  <a:lnTo>
                    <a:pt x="295655" y="621792"/>
                  </a:lnTo>
                  <a:lnTo>
                    <a:pt x="326136" y="630936"/>
                  </a:lnTo>
                  <a:lnTo>
                    <a:pt x="359664" y="640080"/>
                  </a:lnTo>
                  <a:lnTo>
                    <a:pt x="423672" y="658368"/>
                  </a:lnTo>
                  <a:lnTo>
                    <a:pt x="493775" y="673608"/>
                  </a:lnTo>
                  <a:lnTo>
                    <a:pt x="646176" y="691896"/>
                  </a:lnTo>
                  <a:lnTo>
                    <a:pt x="725424" y="697992"/>
                  </a:lnTo>
                  <a:lnTo>
                    <a:pt x="807720" y="701040"/>
                  </a:lnTo>
                  <a:lnTo>
                    <a:pt x="890016" y="697992"/>
                  </a:lnTo>
                  <a:lnTo>
                    <a:pt x="969264" y="691896"/>
                  </a:lnTo>
                  <a:lnTo>
                    <a:pt x="1020064" y="685800"/>
                  </a:lnTo>
                  <a:lnTo>
                    <a:pt x="725424" y="685800"/>
                  </a:lnTo>
                  <a:lnTo>
                    <a:pt x="646176" y="679704"/>
                  </a:lnTo>
                  <a:lnTo>
                    <a:pt x="496824" y="661416"/>
                  </a:lnTo>
                  <a:lnTo>
                    <a:pt x="426720" y="646176"/>
                  </a:lnTo>
                  <a:lnTo>
                    <a:pt x="362712" y="627888"/>
                  </a:lnTo>
                  <a:lnTo>
                    <a:pt x="301751" y="609600"/>
                  </a:lnTo>
                  <a:lnTo>
                    <a:pt x="271272" y="597408"/>
                  </a:lnTo>
                  <a:lnTo>
                    <a:pt x="243840" y="588263"/>
                  </a:lnTo>
                  <a:lnTo>
                    <a:pt x="219455" y="576072"/>
                  </a:lnTo>
                  <a:lnTo>
                    <a:pt x="192024" y="563880"/>
                  </a:lnTo>
                  <a:lnTo>
                    <a:pt x="170688" y="548640"/>
                  </a:lnTo>
                  <a:lnTo>
                    <a:pt x="128016" y="524256"/>
                  </a:lnTo>
                  <a:lnTo>
                    <a:pt x="60960" y="463296"/>
                  </a:lnTo>
                  <a:lnTo>
                    <a:pt x="36575" y="432816"/>
                  </a:lnTo>
                  <a:lnTo>
                    <a:pt x="30479" y="417575"/>
                  </a:lnTo>
                  <a:lnTo>
                    <a:pt x="21336" y="399288"/>
                  </a:lnTo>
                  <a:lnTo>
                    <a:pt x="18288" y="384048"/>
                  </a:lnTo>
                  <a:lnTo>
                    <a:pt x="15240" y="365760"/>
                  </a:lnTo>
                  <a:lnTo>
                    <a:pt x="15240" y="332232"/>
                  </a:lnTo>
                  <a:lnTo>
                    <a:pt x="18288" y="316992"/>
                  </a:lnTo>
                  <a:lnTo>
                    <a:pt x="21336" y="298704"/>
                  </a:lnTo>
                  <a:lnTo>
                    <a:pt x="48768" y="252984"/>
                  </a:lnTo>
                  <a:lnTo>
                    <a:pt x="106679" y="192024"/>
                  </a:lnTo>
                  <a:lnTo>
                    <a:pt x="146303" y="164592"/>
                  </a:lnTo>
                  <a:lnTo>
                    <a:pt x="192024" y="137160"/>
                  </a:lnTo>
                  <a:lnTo>
                    <a:pt x="219455" y="124968"/>
                  </a:lnTo>
                  <a:lnTo>
                    <a:pt x="243840" y="112775"/>
                  </a:lnTo>
                  <a:lnTo>
                    <a:pt x="271272" y="103632"/>
                  </a:lnTo>
                  <a:lnTo>
                    <a:pt x="301751" y="91440"/>
                  </a:lnTo>
                  <a:lnTo>
                    <a:pt x="362712" y="73151"/>
                  </a:lnTo>
                  <a:lnTo>
                    <a:pt x="426720" y="54863"/>
                  </a:lnTo>
                  <a:lnTo>
                    <a:pt x="496824" y="39624"/>
                  </a:lnTo>
                  <a:lnTo>
                    <a:pt x="646176" y="21336"/>
                  </a:lnTo>
                  <a:lnTo>
                    <a:pt x="725424" y="15240"/>
                  </a:lnTo>
                  <a:lnTo>
                    <a:pt x="1045464" y="15240"/>
                  </a:lnTo>
                  <a:lnTo>
                    <a:pt x="890016" y="3048"/>
                  </a:lnTo>
                  <a:lnTo>
                    <a:pt x="807720" y="0"/>
                  </a:lnTo>
                  <a:close/>
                </a:path>
                <a:path w="1615440" h="701039">
                  <a:moveTo>
                    <a:pt x="1045464" y="15240"/>
                  </a:moveTo>
                  <a:lnTo>
                    <a:pt x="890016" y="15240"/>
                  </a:lnTo>
                  <a:lnTo>
                    <a:pt x="969264" y="21336"/>
                  </a:lnTo>
                  <a:lnTo>
                    <a:pt x="1118616" y="39624"/>
                  </a:lnTo>
                  <a:lnTo>
                    <a:pt x="1188720" y="54863"/>
                  </a:lnTo>
                  <a:lnTo>
                    <a:pt x="1252727" y="73151"/>
                  </a:lnTo>
                  <a:lnTo>
                    <a:pt x="1313688" y="91440"/>
                  </a:lnTo>
                  <a:lnTo>
                    <a:pt x="1344168" y="103632"/>
                  </a:lnTo>
                  <a:lnTo>
                    <a:pt x="1371600" y="112775"/>
                  </a:lnTo>
                  <a:lnTo>
                    <a:pt x="1395984" y="124968"/>
                  </a:lnTo>
                  <a:lnTo>
                    <a:pt x="1423416" y="137160"/>
                  </a:lnTo>
                  <a:lnTo>
                    <a:pt x="1444752" y="149351"/>
                  </a:lnTo>
                  <a:lnTo>
                    <a:pt x="1487424" y="176784"/>
                  </a:lnTo>
                  <a:lnTo>
                    <a:pt x="1554479" y="237744"/>
                  </a:lnTo>
                  <a:lnTo>
                    <a:pt x="1584960" y="283463"/>
                  </a:lnTo>
                  <a:lnTo>
                    <a:pt x="1600200" y="335280"/>
                  </a:lnTo>
                  <a:lnTo>
                    <a:pt x="1600200" y="368808"/>
                  </a:lnTo>
                  <a:lnTo>
                    <a:pt x="1584960" y="417575"/>
                  </a:lnTo>
                  <a:lnTo>
                    <a:pt x="1554479" y="463296"/>
                  </a:lnTo>
                  <a:lnTo>
                    <a:pt x="1524000" y="493775"/>
                  </a:lnTo>
                  <a:lnTo>
                    <a:pt x="1487424" y="524256"/>
                  </a:lnTo>
                  <a:lnTo>
                    <a:pt x="1444752" y="548640"/>
                  </a:lnTo>
                  <a:lnTo>
                    <a:pt x="1423416" y="563880"/>
                  </a:lnTo>
                  <a:lnTo>
                    <a:pt x="1395984" y="576072"/>
                  </a:lnTo>
                  <a:lnTo>
                    <a:pt x="1371600" y="588263"/>
                  </a:lnTo>
                  <a:lnTo>
                    <a:pt x="1344168" y="597408"/>
                  </a:lnTo>
                  <a:lnTo>
                    <a:pt x="1252727" y="627888"/>
                  </a:lnTo>
                  <a:lnTo>
                    <a:pt x="1188720" y="646176"/>
                  </a:lnTo>
                  <a:lnTo>
                    <a:pt x="1118616" y="661416"/>
                  </a:lnTo>
                  <a:lnTo>
                    <a:pt x="969264" y="679704"/>
                  </a:lnTo>
                  <a:lnTo>
                    <a:pt x="890016" y="685800"/>
                  </a:lnTo>
                  <a:lnTo>
                    <a:pt x="1020064" y="685800"/>
                  </a:lnTo>
                  <a:lnTo>
                    <a:pt x="1121664" y="673608"/>
                  </a:lnTo>
                  <a:lnTo>
                    <a:pt x="1191768" y="658368"/>
                  </a:lnTo>
                  <a:lnTo>
                    <a:pt x="1255776" y="640080"/>
                  </a:lnTo>
                  <a:lnTo>
                    <a:pt x="1289303" y="630936"/>
                  </a:lnTo>
                  <a:lnTo>
                    <a:pt x="1319784" y="621792"/>
                  </a:lnTo>
                  <a:lnTo>
                    <a:pt x="1374648" y="597408"/>
                  </a:lnTo>
                  <a:lnTo>
                    <a:pt x="1402079" y="588263"/>
                  </a:lnTo>
                  <a:lnTo>
                    <a:pt x="1429512" y="573024"/>
                  </a:lnTo>
                  <a:lnTo>
                    <a:pt x="1450848" y="560832"/>
                  </a:lnTo>
                  <a:lnTo>
                    <a:pt x="1475231" y="548640"/>
                  </a:lnTo>
                  <a:lnTo>
                    <a:pt x="1533144" y="502920"/>
                  </a:lnTo>
                  <a:lnTo>
                    <a:pt x="1563624" y="472440"/>
                  </a:lnTo>
                  <a:lnTo>
                    <a:pt x="1588007" y="438912"/>
                  </a:lnTo>
                  <a:lnTo>
                    <a:pt x="1609344" y="387096"/>
                  </a:lnTo>
                  <a:lnTo>
                    <a:pt x="1615440" y="350520"/>
                  </a:lnTo>
                  <a:lnTo>
                    <a:pt x="1609344" y="313944"/>
                  </a:lnTo>
                  <a:lnTo>
                    <a:pt x="1597152" y="277368"/>
                  </a:lnTo>
                  <a:lnTo>
                    <a:pt x="1575816" y="243840"/>
                  </a:lnTo>
                  <a:lnTo>
                    <a:pt x="1533144" y="198120"/>
                  </a:lnTo>
                  <a:lnTo>
                    <a:pt x="1496568" y="167640"/>
                  </a:lnTo>
                  <a:lnTo>
                    <a:pt x="1426464" y="128016"/>
                  </a:lnTo>
                  <a:lnTo>
                    <a:pt x="1402079" y="112775"/>
                  </a:lnTo>
                  <a:lnTo>
                    <a:pt x="1374648" y="100584"/>
                  </a:lnTo>
                  <a:lnTo>
                    <a:pt x="1347216" y="91440"/>
                  </a:lnTo>
                  <a:lnTo>
                    <a:pt x="1319784" y="79248"/>
                  </a:lnTo>
                  <a:lnTo>
                    <a:pt x="1289303" y="70104"/>
                  </a:lnTo>
                  <a:lnTo>
                    <a:pt x="1255776" y="60960"/>
                  </a:lnTo>
                  <a:lnTo>
                    <a:pt x="1191768" y="42672"/>
                  </a:lnTo>
                  <a:lnTo>
                    <a:pt x="1118616" y="27432"/>
                  </a:lnTo>
                  <a:lnTo>
                    <a:pt x="1045464" y="15240"/>
                  </a:lnTo>
                  <a:close/>
                </a:path>
              </a:pathLst>
            </a:custGeom>
            <a:solidFill>
              <a:srgbClr val="33CCFF"/>
            </a:solidFill>
          </p:spPr>
          <p:txBody>
            <a:bodyPr wrap="square" lIns="0" tIns="0" rIns="0" bIns="0" rtlCol="0"/>
            <a:lstStyle/>
            <a:p>
              <a:endParaRPr>
                <a:latin typeface="Times New Roman" pitchFamily="18" charset="0"/>
                <a:cs typeface="Times New Roman" pitchFamily="18" charset="0"/>
              </a:endParaRPr>
            </a:p>
          </p:txBody>
        </p:sp>
      </p:grpSp>
      <p:sp>
        <p:nvSpPr>
          <p:cNvPr id="5" name="object 5"/>
          <p:cNvSpPr txBox="1"/>
          <p:nvPr/>
        </p:nvSpPr>
        <p:spPr>
          <a:xfrm>
            <a:off x="7206673" y="1666987"/>
            <a:ext cx="828964" cy="1041928"/>
          </a:xfrm>
          <a:prstGeom prst="rect">
            <a:avLst/>
          </a:prstGeom>
        </p:spPr>
        <p:txBody>
          <a:bodyPr vert="horz" wrap="square" lIns="0" tIns="183491" rIns="0" bIns="0" rtlCol="0">
            <a:spAutoFit/>
          </a:bodyPr>
          <a:lstStyle/>
          <a:p>
            <a:pPr marL="11397">
              <a:spcBef>
                <a:spcPts val="1445"/>
              </a:spcBef>
            </a:pPr>
            <a:r>
              <a:rPr sz="2200" b="1" spc="-4" dirty="0">
                <a:latin typeface="Times New Roman" pitchFamily="18" charset="0"/>
                <a:cs typeface="Times New Roman" pitchFamily="18" charset="0"/>
              </a:rPr>
              <a:t>B</a:t>
            </a:r>
            <a:r>
              <a:rPr sz="2200" b="1" spc="-63" dirty="0">
                <a:latin typeface="Times New Roman" pitchFamily="18" charset="0"/>
                <a:cs typeface="Times New Roman" pitchFamily="18" charset="0"/>
              </a:rPr>
              <a:t> </a:t>
            </a:r>
            <a:r>
              <a:rPr sz="2200" b="1" spc="-4" dirty="0">
                <a:latin typeface="Times New Roman" pitchFamily="18" charset="0"/>
                <a:cs typeface="Times New Roman" pitchFamily="18" charset="0"/>
              </a:rPr>
              <a:t>line</a:t>
            </a:r>
            <a:endParaRPr sz="2200" dirty="0">
              <a:latin typeface="Times New Roman" pitchFamily="18" charset="0"/>
              <a:cs typeface="Times New Roman" pitchFamily="18" charset="0"/>
            </a:endParaRPr>
          </a:p>
          <a:p>
            <a:pPr marL="74080">
              <a:spcBef>
                <a:spcPts val="1355"/>
              </a:spcBef>
            </a:pPr>
            <a:r>
              <a:rPr sz="2200" spc="9" dirty="0">
                <a:latin typeface="Times New Roman" pitchFamily="18" charset="0"/>
                <a:cs typeface="Times New Roman" pitchFamily="18" charset="0"/>
              </a:rPr>
              <a:t>m</a:t>
            </a:r>
            <a:r>
              <a:rPr sz="2200" dirty="0">
                <a:latin typeface="Times New Roman" pitchFamily="18" charset="0"/>
                <a:cs typeface="Times New Roman" pitchFamily="18" charset="0"/>
              </a:rPr>
              <a:t>s</a:t>
            </a:r>
            <a:r>
              <a:rPr sz="2200" spc="9" dirty="0">
                <a:latin typeface="Times New Roman" pitchFamily="18" charset="0"/>
                <a:cs typeface="Times New Roman" pitchFamily="18" charset="0"/>
              </a:rPr>
              <a:t>m</a:t>
            </a:r>
            <a:r>
              <a:rPr sz="2200" dirty="0">
                <a:latin typeface="Times New Roman" pitchFamily="18" charset="0"/>
                <a:cs typeface="Times New Roman" pitchFamily="18" charset="0"/>
              </a:rPr>
              <a:t>s</a:t>
            </a:r>
          </a:p>
        </p:txBody>
      </p:sp>
      <p:grpSp>
        <p:nvGrpSpPr>
          <p:cNvPr id="6" name="object 6"/>
          <p:cNvGrpSpPr/>
          <p:nvPr/>
        </p:nvGrpSpPr>
        <p:grpSpPr>
          <a:xfrm>
            <a:off x="6783185" y="5507914"/>
            <a:ext cx="1468582" cy="618565"/>
            <a:chOff x="7461504" y="6242303"/>
            <a:chExt cx="1615440" cy="701040"/>
          </a:xfrm>
        </p:grpSpPr>
        <p:sp>
          <p:nvSpPr>
            <p:cNvPr id="7" name="object 7"/>
            <p:cNvSpPr/>
            <p:nvPr/>
          </p:nvSpPr>
          <p:spPr>
            <a:xfrm>
              <a:off x="7467600" y="6248399"/>
              <a:ext cx="1600200" cy="685800"/>
            </a:xfrm>
            <a:custGeom>
              <a:avLst/>
              <a:gdLst/>
              <a:ahLst/>
              <a:cxnLst/>
              <a:rect l="l" t="t" r="r" b="b"/>
              <a:pathLst>
                <a:path w="1600200" h="685800">
                  <a:moveTo>
                    <a:pt x="801624" y="0"/>
                  </a:moveTo>
                  <a:lnTo>
                    <a:pt x="735981" y="1150"/>
                  </a:lnTo>
                  <a:lnTo>
                    <a:pt x="671782" y="4541"/>
                  </a:lnTo>
                  <a:lnTo>
                    <a:pt x="609233" y="10081"/>
                  </a:lnTo>
                  <a:lnTo>
                    <a:pt x="548542" y="17678"/>
                  </a:lnTo>
                  <a:lnTo>
                    <a:pt x="489918" y="27241"/>
                  </a:lnTo>
                  <a:lnTo>
                    <a:pt x="433568" y="38679"/>
                  </a:lnTo>
                  <a:lnTo>
                    <a:pt x="379701" y="51899"/>
                  </a:lnTo>
                  <a:lnTo>
                    <a:pt x="328525" y="66812"/>
                  </a:lnTo>
                  <a:lnTo>
                    <a:pt x="280247" y="83324"/>
                  </a:lnTo>
                  <a:lnTo>
                    <a:pt x="235077" y="101345"/>
                  </a:lnTo>
                  <a:lnTo>
                    <a:pt x="193220" y="120784"/>
                  </a:lnTo>
                  <a:lnTo>
                    <a:pt x="154887" y="141549"/>
                  </a:lnTo>
                  <a:lnTo>
                    <a:pt x="120284" y="163548"/>
                  </a:lnTo>
                  <a:lnTo>
                    <a:pt x="89620" y="186690"/>
                  </a:lnTo>
                  <a:lnTo>
                    <a:pt x="40940" y="236037"/>
                  </a:lnTo>
                  <a:lnTo>
                    <a:pt x="10512" y="288858"/>
                  </a:lnTo>
                  <a:lnTo>
                    <a:pt x="0" y="344424"/>
                  </a:lnTo>
                  <a:lnTo>
                    <a:pt x="2662" y="372481"/>
                  </a:lnTo>
                  <a:lnTo>
                    <a:pt x="23341" y="426603"/>
                  </a:lnTo>
                  <a:lnTo>
                    <a:pt x="63103" y="477488"/>
                  </a:lnTo>
                  <a:lnTo>
                    <a:pt x="120284" y="524441"/>
                  </a:lnTo>
                  <a:lnTo>
                    <a:pt x="154887" y="546225"/>
                  </a:lnTo>
                  <a:lnTo>
                    <a:pt x="193220" y="566767"/>
                  </a:lnTo>
                  <a:lnTo>
                    <a:pt x="235077" y="585977"/>
                  </a:lnTo>
                  <a:lnTo>
                    <a:pt x="280247" y="603771"/>
                  </a:lnTo>
                  <a:lnTo>
                    <a:pt x="328525" y="620060"/>
                  </a:lnTo>
                  <a:lnTo>
                    <a:pt x="379701" y="634758"/>
                  </a:lnTo>
                  <a:lnTo>
                    <a:pt x="433568" y="647779"/>
                  </a:lnTo>
                  <a:lnTo>
                    <a:pt x="489918" y="659034"/>
                  </a:lnTo>
                  <a:lnTo>
                    <a:pt x="548542" y="668438"/>
                  </a:lnTo>
                  <a:lnTo>
                    <a:pt x="609233" y="675903"/>
                  </a:lnTo>
                  <a:lnTo>
                    <a:pt x="671782" y="681343"/>
                  </a:lnTo>
                  <a:lnTo>
                    <a:pt x="735981" y="684671"/>
                  </a:lnTo>
                  <a:lnTo>
                    <a:pt x="801624" y="685800"/>
                  </a:lnTo>
                  <a:lnTo>
                    <a:pt x="867244" y="684671"/>
                  </a:lnTo>
                  <a:lnTo>
                    <a:pt x="931380" y="681343"/>
                  </a:lnTo>
                  <a:lnTo>
                    <a:pt x="993829" y="675903"/>
                  </a:lnTo>
                  <a:lnTo>
                    <a:pt x="1054388" y="668438"/>
                  </a:lnTo>
                  <a:lnTo>
                    <a:pt x="1112853" y="659034"/>
                  </a:lnTo>
                  <a:lnTo>
                    <a:pt x="1169020" y="647779"/>
                  </a:lnTo>
                  <a:lnTo>
                    <a:pt x="1222687" y="634758"/>
                  </a:lnTo>
                  <a:lnTo>
                    <a:pt x="1273649" y="620060"/>
                  </a:lnTo>
                  <a:lnTo>
                    <a:pt x="1321703" y="603771"/>
                  </a:lnTo>
                  <a:lnTo>
                    <a:pt x="1366647" y="585977"/>
                  </a:lnTo>
                  <a:lnTo>
                    <a:pt x="1408275" y="566767"/>
                  </a:lnTo>
                  <a:lnTo>
                    <a:pt x="1446385" y="546225"/>
                  </a:lnTo>
                  <a:lnTo>
                    <a:pt x="1480774" y="524441"/>
                  </a:lnTo>
                  <a:lnTo>
                    <a:pt x="1511238" y="501499"/>
                  </a:lnTo>
                  <a:lnTo>
                    <a:pt x="1559576" y="452493"/>
                  </a:lnTo>
                  <a:lnTo>
                    <a:pt x="1589772" y="399903"/>
                  </a:lnTo>
                  <a:lnTo>
                    <a:pt x="1600200" y="344424"/>
                  </a:lnTo>
                  <a:lnTo>
                    <a:pt x="1597559" y="316344"/>
                  </a:lnTo>
                  <a:lnTo>
                    <a:pt x="1577043" y="262059"/>
                  </a:lnTo>
                  <a:lnTo>
                    <a:pt x="1537573" y="210883"/>
                  </a:lnTo>
                  <a:lnTo>
                    <a:pt x="1480774" y="163548"/>
                  </a:lnTo>
                  <a:lnTo>
                    <a:pt x="1446385" y="141549"/>
                  </a:lnTo>
                  <a:lnTo>
                    <a:pt x="1408275" y="120784"/>
                  </a:lnTo>
                  <a:lnTo>
                    <a:pt x="1366647" y="101345"/>
                  </a:lnTo>
                  <a:lnTo>
                    <a:pt x="1321703" y="83324"/>
                  </a:lnTo>
                  <a:lnTo>
                    <a:pt x="1273649" y="66812"/>
                  </a:lnTo>
                  <a:lnTo>
                    <a:pt x="1222687" y="51899"/>
                  </a:lnTo>
                  <a:lnTo>
                    <a:pt x="1169020" y="38679"/>
                  </a:lnTo>
                  <a:lnTo>
                    <a:pt x="1112853" y="27241"/>
                  </a:lnTo>
                  <a:lnTo>
                    <a:pt x="1054388" y="17678"/>
                  </a:lnTo>
                  <a:lnTo>
                    <a:pt x="993829" y="10081"/>
                  </a:lnTo>
                  <a:lnTo>
                    <a:pt x="931380" y="4541"/>
                  </a:lnTo>
                  <a:lnTo>
                    <a:pt x="867244" y="1150"/>
                  </a:lnTo>
                  <a:lnTo>
                    <a:pt x="801624"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8" name="object 8"/>
            <p:cNvSpPr/>
            <p:nvPr/>
          </p:nvSpPr>
          <p:spPr>
            <a:xfrm>
              <a:off x="7461504" y="6242303"/>
              <a:ext cx="1615440" cy="701040"/>
            </a:xfrm>
            <a:custGeom>
              <a:avLst/>
              <a:gdLst/>
              <a:ahLst/>
              <a:cxnLst/>
              <a:rect l="l" t="t" r="r" b="b"/>
              <a:pathLst>
                <a:path w="1615440" h="701040">
                  <a:moveTo>
                    <a:pt x="807720" y="0"/>
                  </a:moveTo>
                  <a:lnTo>
                    <a:pt x="725424" y="3048"/>
                  </a:lnTo>
                  <a:lnTo>
                    <a:pt x="569976" y="15240"/>
                  </a:lnTo>
                  <a:lnTo>
                    <a:pt x="493775" y="27432"/>
                  </a:lnTo>
                  <a:lnTo>
                    <a:pt x="423672" y="42672"/>
                  </a:lnTo>
                  <a:lnTo>
                    <a:pt x="359664" y="60960"/>
                  </a:lnTo>
                  <a:lnTo>
                    <a:pt x="326136" y="70104"/>
                  </a:lnTo>
                  <a:lnTo>
                    <a:pt x="295655" y="79248"/>
                  </a:lnTo>
                  <a:lnTo>
                    <a:pt x="268224" y="91440"/>
                  </a:lnTo>
                  <a:lnTo>
                    <a:pt x="237744" y="103632"/>
                  </a:lnTo>
                  <a:lnTo>
                    <a:pt x="213360" y="112776"/>
                  </a:lnTo>
                  <a:lnTo>
                    <a:pt x="185927" y="128016"/>
                  </a:lnTo>
                  <a:lnTo>
                    <a:pt x="164592" y="140208"/>
                  </a:lnTo>
                  <a:lnTo>
                    <a:pt x="140207" y="152400"/>
                  </a:lnTo>
                  <a:lnTo>
                    <a:pt x="82296" y="198120"/>
                  </a:lnTo>
                  <a:lnTo>
                    <a:pt x="51816" y="228600"/>
                  </a:lnTo>
                  <a:lnTo>
                    <a:pt x="27431" y="262128"/>
                  </a:lnTo>
                  <a:lnTo>
                    <a:pt x="9144" y="295656"/>
                  </a:lnTo>
                  <a:lnTo>
                    <a:pt x="0" y="350520"/>
                  </a:lnTo>
                  <a:lnTo>
                    <a:pt x="6096" y="387096"/>
                  </a:lnTo>
                  <a:lnTo>
                    <a:pt x="18288" y="423672"/>
                  </a:lnTo>
                  <a:lnTo>
                    <a:pt x="39624" y="457200"/>
                  </a:lnTo>
                  <a:lnTo>
                    <a:pt x="82296" y="502920"/>
                  </a:lnTo>
                  <a:lnTo>
                    <a:pt x="118872" y="533400"/>
                  </a:lnTo>
                  <a:lnTo>
                    <a:pt x="164592" y="560833"/>
                  </a:lnTo>
                  <a:lnTo>
                    <a:pt x="185927" y="573024"/>
                  </a:lnTo>
                  <a:lnTo>
                    <a:pt x="213360" y="588264"/>
                  </a:lnTo>
                  <a:lnTo>
                    <a:pt x="240792" y="597408"/>
                  </a:lnTo>
                  <a:lnTo>
                    <a:pt x="295655" y="621792"/>
                  </a:lnTo>
                  <a:lnTo>
                    <a:pt x="326136" y="630936"/>
                  </a:lnTo>
                  <a:lnTo>
                    <a:pt x="359664" y="640080"/>
                  </a:lnTo>
                  <a:lnTo>
                    <a:pt x="423672" y="658368"/>
                  </a:lnTo>
                  <a:lnTo>
                    <a:pt x="493775" y="673608"/>
                  </a:lnTo>
                  <a:lnTo>
                    <a:pt x="646176" y="691896"/>
                  </a:lnTo>
                  <a:lnTo>
                    <a:pt x="725424" y="697992"/>
                  </a:lnTo>
                  <a:lnTo>
                    <a:pt x="807720" y="701040"/>
                  </a:lnTo>
                  <a:lnTo>
                    <a:pt x="890016" y="697992"/>
                  </a:lnTo>
                  <a:lnTo>
                    <a:pt x="969264" y="691896"/>
                  </a:lnTo>
                  <a:lnTo>
                    <a:pt x="1020064" y="685800"/>
                  </a:lnTo>
                  <a:lnTo>
                    <a:pt x="725424" y="685800"/>
                  </a:lnTo>
                  <a:lnTo>
                    <a:pt x="646176" y="679705"/>
                  </a:lnTo>
                  <a:lnTo>
                    <a:pt x="496824" y="661416"/>
                  </a:lnTo>
                  <a:lnTo>
                    <a:pt x="426720" y="646176"/>
                  </a:lnTo>
                  <a:lnTo>
                    <a:pt x="362712" y="627888"/>
                  </a:lnTo>
                  <a:lnTo>
                    <a:pt x="301751" y="609600"/>
                  </a:lnTo>
                  <a:lnTo>
                    <a:pt x="271272" y="597408"/>
                  </a:lnTo>
                  <a:lnTo>
                    <a:pt x="243840" y="588264"/>
                  </a:lnTo>
                  <a:lnTo>
                    <a:pt x="219455" y="576072"/>
                  </a:lnTo>
                  <a:lnTo>
                    <a:pt x="192024" y="563880"/>
                  </a:lnTo>
                  <a:lnTo>
                    <a:pt x="170688" y="548640"/>
                  </a:lnTo>
                  <a:lnTo>
                    <a:pt x="128016" y="524256"/>
                  </a:lnTo>
                  <a:lnTo>
                    <a:pt x="60960" y="463296"/>
                  </a:lnTo>
                  <a:lnTo>
                    <a:pt x="36575" y="432816"/>
                  </a:lnTo>
                  <a:lnTo>
                    <a:pt x="30479" y="417576"/>
                  </a:lnTo>
                  <a:lnTo>
                    <a:pt x="21336" y="399288"/>
                  </a:lnTo>
                  <a:lnTo>
                    <a:pt x="18288" y="384048"/>
                  </a:lnTo>
                  <a:lnTo>
                    <a:pt x="15240" y="365760"/>
                  </a:lnTo>
                  <a:lnTo>
                    <a:pt x="15240" y="332233"/>
                  </a:lnTo>
                  <a:lnTo>
                    <a:pt x="18288" y="316992"/>
                  </a:lnTo>
                  <a:lnTo>
                    <a:pt x="21336" y="298705"/>
                  </a:lnTo>
                  <a:lnTo>
                    <a:pt x="48768" y="252984"/>
                  </a:lnTo>
                  <a:lnTo>
                    <a:pt x="106679" y="192024"/>
                  </a:lnTo>
                  <a:lnTo>
                    <a:pt x="146303" y="164592"/>
                  </a:lnTo>
                  <a:lnTo>
                    <a:pt x="192024" y="137160"/>
                  </a:lnTo>
                  <a:lnTo>
                    <a:pt x="219455" y="124968"/>
                  </a:lnTo>
                  <a:lnTo>
                    <a:pt x="243840" y="112776"/>
                  </a:lnTo>
                  <a:lnTo>
                    <a:pt x="271272" y="103632"/>
                  </a:lnTo>
                  <a:lnTo>
                    <a:pt x="301751" y="91440"/>
                  </a:lnTo>
                  <a:lnTo>
                    <a:pt x="362712" y="73152"/>
                  </a:lnTo>
                  <a:lnTo>
                    <a:pt x="426720" y="54864"/>
                  </a:lnTo>
                  <a:lnTo>
                    <a:pt x="496824" y="39624"/>
                  </a:lnTo>
                  <a:lnTo>
                    <a:pt x="646176" y="21336"/>
                  </a:lnTo>
                  <a:lnTo>
                    <a:pt x="725424" y="15240"/>
                  </a:lnTo>
                  <a:lnTo>
                    <a:pt x="1045464" y="15240"/>
                  </a:lnTo>
                  <a:lnTo>
                    <a:pt x="890016" y="3048"/>
                  </a:lnTo>
                  <a:lnTo>
                    <a:pt x="807720" y="0"/>
                  </a:lnTo>
                  <a:close/>
                </a:path>
                <a:path w="1615440" h="701040">
                  <a:moveTo>
                    <a:pt x="1045464" y="15240"/>
                  </a:moveTo>
                  <a:lnTo>
                    <a:pt x="890016" y="15240"/>
                  </a:lnTo>
                  <a:lnTo>
                    <a:pt x="969264" y="21336"/>
                  </a:lnTo>
                  <a:lnTo>
                    <a:pt x="1118616" y="39624"/>
                  </a:lnTo>
                  <a:lnTo>
                    <a:pt x="1188720" y="54864"/>
                  </a:lnTo>
                  <a:lnTo>
                    <a:pt x="1252727" y="73152"/>
                  </a:lnTo>
                  <a:lnTo>
                    <a:pt x="1313688" y="91440"/>
                  </a:lnTo>
                  <a:lnTo>
                    <a:pt x="1344168" y="103632"/>
                  </a:lnTo>
                  <a:lnTo>
                    <a:pt x="1371600" y="112776"/>
                  </a:lnTo>
                  <a:lnTo>
                    <a:pt x="1395984" y="124968"/>
                  </a:lnTo>
                  <a:lnTo>
                    <a:pt x="1423416" y="137160"/>
                  </a:lnTo>
                  <a:lnTo>
                    <a:pt x="1444752" y="149352"/>
                  </a:lnTo>
                  <a:lnTo>
                    <a:pt x="1487424" y="176784"/>
                  </a:lnTo>
                  <a:lnTo>
                    <a:pt x="1554479" y="237744"/>
                  </a:lnTo>
                  <a:lnTo>
                    <a:pt x="1584960" y="283464"/>
                  </a:lnTo>
                  <a:lnTo>
                    <a:pt x="1600200" y="335280"/>
                  </a:lnTo>
                  <a:lnTo>
                    <a:pt x="1600200" y="368808"/>
                  </a:lnTo>
                  <a:lnTo>
                    <a:pt x="1584960" y="417576"/>
                  </a:lnTo>
                  <a:lnTo>
                    <a:pt x="1554479" y="463296"/>
                  </a:lnTo>
                  <a:lnTo>
                    <a:pt x="1524000" y="493776"/>
                  </a:lnTo>
                  <a:lnTo>
                    <a:pt x="1487424" y="524256"/>
                  </a:lnTo>
                  <a:lnTo>
                    <a:pt x="1444752" y="548640"/>
                  </a:lnTo>
                  <a:lnTo>
                    <a:pt x="1423416" y="563880"/>
                  </a:lnTo>
                  <a:lnTo>
                    <a:pt x="1395984" y="576072"/>
                  </a:lnTo>
                  <a:lnTo>
                    <a:pt x="1371600" y="588264"/>
                  </a:lnTo>
                  <a:lnTo>
                    <a:pt x="1344168" y="597408"/>
                  </a:lnTo>
                  <a:lnTo>
                    <a:pt x="1252727" y="627888"/>
                  </a:lnTo>
                  <a:lnTo>
                    <a:pt x="1188720" y="646176"/>
                  </a:lnTo>
                  <a:lnTo>
                    <a:pt x="1118616" y="661416"/>
                  </a:lnTo>
                  <a:lnTo>
                    <a:pt x="969264" y="679705"/>
                  </a:lnTo>
                  <a:lnTo>
                    <a:pt x="890016" y="685800"/>
                  </a:lnTo>
                  <a:lnTo>
                    <a:pt x="1020064" y="685800"/>
                  </a:lnTo>
                  <a:lnTo>
                    <a:pt x="1121664" y="673608"/>
                  </a:lnTo>
                  <a:lnTo>
                    <a:pt x="1191768" y="658368"/>
                  </a:lnTo>
                  <a:lnTo>
                    <a:pt x="1255776" y="640080"/>
                  </a:lnTo>
                  <a:lnTo>
                    <a:pt x="1289303" y="630936"/>
                  </a:lnTo>
                  <a:lnTo>
                    <a:pt x="1319784" y="621792"/>
                  </a:lnTo>
                  <a:lnTo>
                    <a:pt x="1374648" y="597408"/>
                  </a:lnTo>
                  <a:lnTo>
                    <a:pt x="1402079" y="588264"/>
                  </a:lnTo>
                  <a:lnTo>
                    <a:pt x="1429512" y="573024"/>
                  </a:lnTo>
                  <a:lnTo>
                    <a:pt x="1450848" y="560833"/>
                  </a:lnTo>
                  <a:lnTo>
                    <a:pt x="1475231" y="548640"/>
                  </a:lnTo>
                  <a:lnTo>
                    <a:pt x="1533144" y="502920"/>
                  </a:lnTo>
                  <a:lnTo>
                    <a:pt x="1563624" y="472440"/>
                  </a:lnTo>
                  <a:lnTo>
                    <a:pt x="1588007" y="438912"/>
                  </a:lnTo>
                  <a:lnTo>
                    <a:pt x="1609344" y="387096"/>
                  </a:lnTo>
                  <a:lnTo>
                    <a:pt x="1615440" y="350520"/>
                  </a:lnTo>
                  <a:lnTo>
                    <a:pt x="1609344" y="313944"/>
                  </a:lnTo>
                  <a:lnTo>
                    <a:pt x="1597152" y="277368"/>
                  </a:lnTo>
                  <a:lnTo>
                    <a:pt x="1575816" y="243840"/>
                  </a:lnTo>
                  <a:lnTo>
                    <a:pt x="1533144" y="198120"/>
                  </a:lnTo>
                  <a:lnTo>
                    <a:pt x="1496568" y="167640"/>
                  </a:lnTo>
                  <a:lnTo>
                    <a:pt x="1426464" y="128016"/>
                  </a:lnTo>
                  <a:lnTo>
                    <a:pt x="1402079" y="112776"/>
                  </a:lnTo>
                  <a:lnTo>
                    <a:pt x="1374648" y="100584"/>
                  </a:lnTo>
                  <a:lnTo>
                    <a:pt x="1347216" y="91440"/>
                  </a:lnTo>
                  <a:lnTo>
                    <a:pt x="1319784" y="79248"/>
                  </a:lnTo>
                  <a:lnTo>
                    <a:pt x="1289303" y="70104"/>
                  </a:lnTo>
                  <a:lnTo>
                    <a:pt x="1255776" y="60960"/>
                  </a:lnTo>
                  <a:lnTo>
                    <a:pt x="1191768" y="42672"/>
                  </a:lnTo>
                  <a:lnTo>
                    <a:pt x="1118616" y="27432"/>
                  </a:lnTo>
                  <a:lnTo>
                    <a:pt x="1045464" y="15240"/>
                  </a:lnTo>
                  <a:close/>
                </a:path>
              </a:pathLst>
            </a:custGeom>
            <a:solidFill>
              <a:srgbClr val="33CCFF"/>
            </a:solidFill>
          </p:spPr>
          <p:txBody>
            <a:bodyPr wrap="square" lIns="0" tIns="0" rIns="0" bIns="0" rtlCol="0"/>
            <a:lstStyle/>
            <a:p>
              <a:endParaRPr>
                <a:latin typeface="Times New Roman" pitchFamily="18" charset="0"/>
                <a:cs typeface="Times New Roman" pitchFamily="18" charset="0"/>
              </a:endParaRPr>
            </a:p>
          </p:txBody>
        </p:sp>
      </p:grpSp>
      <p:grpSp>
        <p:nvGrpSpPr>
          <p:cNvPr id="9" name="object 9"/>
          <p:cNvGrpSpPr/>
          <p:nvPr/>
        </p:nvGrpSpPr>
        <p:grpSpPr>
          <a:xfrm>
            <a:off x="7331824" y="2818504"/>
            <a:ext cx="1009073" cy="2638425"/>
            <a:chOff x="8065007" y="3194304"/>
            <a:chExt cx="1109980" cy="2990215"/>
          </a:xfrm>
        </p:grpSpPr>
        <p:sp>
          <p:nvSpPr>
            <p:cNvPr id="10" name="object 10"/>
            <p:cNvSpPr/>
            <p:nvPr/>
          </p:nvSpPr>
          <p:spPr>
            <a:xfrm>
              <a:off x="8077199" y="3200400"/>
              <a:ext cx="609600" cy="2971800"/>
            </a:xfrm>
            <a:custGeom>
              <a:avLst/>
              <a:gdLst/>
              <a:ahLst/>
              <a:cxnLst/>
              <a:rect l="l" t="t" r="r" b="b"/>
              <a:pathLst>
                <a:path w="609600" h="2971800">
                  <a:moveTo>
                    <a:pt x="393192" y="0"/>
                  </a:moveTo>
                  <a:lnTo>
                    <a:pt x="219455" y="0"/>
                  </a:lnTo>
                  <a:lnTo>
                    <a:pt x="219455" y="2645664"/>
                  </a:lnTo>
                  <a:lnTo>
                    <a:pt x="0" y="2645664"/>
                  </a:lnTo>
                  <a:lnTo>
                    <a:pt x="304800" y="2971800"/>
                  </a:lnTo>
                  <a:lnTo>
                    <a:pt x="609600" y="2645664"/>
                  </a:lnTo>
                  <a:lnTo>
                    <a:pt x="393192" y="2645664"/>
                  </a:lnTo>
                  <a:lnTo>
                    <a:pt x="393192"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11" name="object 11"/>
            <p:cNvSpPr/>
            <p:nvPr/>
          </p:nvSpPr>
          <p:spPr>
            <a:xfrm>
              <a:off x="8065007" y="3194304"/>
              <a:ext cx="637540" cy="2990215"/>
            </a:xfrm>
            <a:custGeom>
              <a:avLst/>
              <a:gdLst/>
              <a:ahLst/>
              <a:cxnLst/>
              <a:rect l="l" t="t" r="r" b="b"/>
              <a:pathLst>
                <a:path w="637540" h="2990215">
                  <a:moveTo>
                    <a:pt x="18288" y="2645664"/>
                  </a:moveTo>
                  <a:lnTo>
                    <a:pt x="0" y="2645664"/>
                  </a:lnTo>
                  <a:lnTo>
                    <a:pt x="316992" y="2990088"/>
                  </a:lnTo>
                  <a:lnTo>
                    <a:pt x="331153" y="2974848"/>
                  </a:lnTo>
                  <a:lnTo>
                    <a:pt x="313944" y="2974848"/>
                  </a:lnTo>
                  <a:lnTo>
                    <a:pt x="318516" y="2969910"/>
                  </a:lnTo>
                  <a:lnTo>
                    <a:pt x="29576" y="2657856"/>
                  </a:lnTo>
                  <a:lnTo>
                    <a:pt x="12192" y="2657856"/>
                  </a:lnTo>
                  <a:lnTo>
                    <a:pt x="18288" y="2645664"/>
                  </a:lnTo>
                  <a:close/>
                </a:path>
                <a:path w="637540" h="2990215">
                  <a:moveTo>
                    <a:pt x="318516" y="2969910"/>
                  </a:moveTo>
                  <a:lnTo>
                    <a:pt x="313944" y="2974848"/>
                  </a:lnTo>
                  <a:lnTo>
                    <a:pt x="323088" y="2974848"/>
                  </a:lnTo>
                  <a:lnTo>
                    <a:pt x="318516" y="2969910"/>
                  </a:lnTo>
                  <a:close/>
                </a:path>
                <a:path w="637540" h="2990215">
                  <a:moveTo>
                    <a:pt x="618744" y="2645664"/>
                  </a:moveTo>
                  <a:lnTo>
                    <a:pt x="318516" y="2969910"/>
                  </a:lnTo>
                  <a:lnTo>
                    <a:pt x="323088" y="2974848"/>
                  </a:lnTo>
                  <a:lnTo>
                    <a:pt x="331153" y="2974848"/>
                  </a:lnTo>
                  <a:lnTo>
                    <a:pt x="625703" y="2657856"/>
                  </a:lnTo>
                  <a:lnTo>
                    <a:pt x="621792" y="2657856"/>
                  </a:lnTo>
                  <a:lnTo>
                    <a:pt x="618744" y="2645664"/>
                  </a:lnTo>
                  <a:close/>
                </a:path>
                <a:path w="637540" h="2990215">
                  <a:moveTo>
                    <a:pt x="18288" y="2645664"/>
                  </a:moveTo>
                  <a:lnTo>
                    <a:pt x="12192" y="2657856"/>
                  </a:lnTo>
                  <a:lnTo>
                    <a:pt x="29576" y="2657856"/>
                  </a:lnTo>
                  <a:lnTo>
                    <a:pt x="18288" y="2645664"/>
                  </a:lnTo>
                  <a:close/>
                </a:path>
                <a:path w="637540" h="2990215">
                  <a:moveTo>
                    <a:pt x="225551" y="2645664"/>
                  </a:moveTo>
                  <a:lnTo>
                    <a:pt x="18288" y="2645664"/>
                  </a:lnTo>
                  <a:lnTo>
                    <a:pt x="29576" y="2657856"/>
                  </a:lnTo>
                  <a:lnTo>
                    <a:pt x="237744" y="2657856"/>
                  </a:lnTo>
                  <a:lnTo>
                    <a:pt x="237744" y="2651760"/>
                  </a:lnTo>
                  <a:lnTo>
                    <a:pt x="225551" y="2651760"/>
                  </a:lnTo>
                  <a:lnTo>
                    <a:pt x="225551" y="2645664"/>
                  </a:lnTo>
                  <a:close/>
                </a:path>
                <a:path w="637540" h="2990215">
                  <a:moveTo>
                    <a:pt x="399288" y="6096"/>
                  </a:moveTo>
                  <a:lnTo>
                    <a:pt x="399288" y="2657856"/>
                  </a:lnTo>
                  <a:lnTo>
                    <a:pt x="607455" y="2657856"/>
                  </a:lnTo>
                  <a:lnTo>
                    <a:pt x="613099" y="2651760"/>
                  </a:lnTo>
                  <a:lnTo>
                    <a:pt x="411480" y="2651760"/>
                  </a:lnTo>
                  <a:lnTo>
                    <a:pt x="405384" y="2645664"/>
                  </a:lnTo>
                  <a:lnTo>
                    <a:pt x="411480" y="2645664"/>
                  </a:lnTo>
                  <a:lnTo>
                    <a:pt x="411480" y="15240"/>
                  </a:lnTo>
                  <a:lnTo>
                    <a:pt x="405384" y="15240"/>
                  </a:lnTo>
                  <a:lnTo>
                    <a:pt x="399288" y="6096"/>
                  </a:lnTo>
                  <a:close/>
                </a:path>
                <a:path w="637540" h="2990215">
                  <a:moveTo>
                    <a:pt x="637032" y="2645664"/>
                  </a:moveTo>
                  <a:lnTo>
                    <a:pt x="618744" y="2645664"/>
                  </a:lnTo>
                  <a:lnTo>
                    <a:pt x="621792" y="2657856"/>
                  </a:lnTo>
                  <a:lnTo>
                    <a:pt x="625703" y="2657856"/>
                  </a:lnTo>
                  <a:lnTo>
                    <a:pt x="637032" y="2645664"/>
                  </a:lnTo>
                  <a:close/>
                </a:path>
                <a:path w="637540" h="2990215">
                  <a:moveTo>
                    <a:pt x="411480" y="0"/>
                  </a:moveTo>
                  <a:lnTo>
                    <a:pt x="225551" y="0"/>
                  </a:lnTo>
                  <a:lnTo>
                    <a:pt x="225551" y="2651760"/>
                  </a:lnTo>
                  <a:lnTo>
                    <a:pt x="231648" y="2645664"/>
                  </a:lnTo>
                  <a:lnTo>
                    <a:pt x="237744" y="2645664"/>
                  </a:lnTo>
                  <a:lnTo>
                    <a:pt x="237744" y="15240"/>
                  </a:lnTo>
                  <a:lnTo>
                    <a:pt x="231648" y="15240"/>
                  </a:lnTo>
                  <a:lnTo>
                    <a:pt x="237744" y="6096"/>
                  </a:lnTo>
                  <a:lnTo>
                    <a:pt x="411480" y="6096"/>
                  </a:lnTo>
                  <a:lnTo>
                    <a:pt x="411480" y="0"/>
                  </a:lnTo>
                  <a:close/>
                </a:path>
                <a:path w="637540" h="2990215">
                  <a:moveTo>
                    <a:pt x="237744" y="2645664"/>
                  </a:moveTo>
                  <a:lnTo>
                    <a:pt x="231648" y="2645664"/>
                  </a:lnTo>
                  <a:lnTo>
                    <a:pt x="225551" y="2651760"/>
                  </a:lnTo>
                  <a:lnTo>
                    <a:pt x="237744" y="2651760"/>
                  </a:lnTo>
                  <a:lnTo>
                    <a:pt x="237744" y="2645664"/>
                  </a:lnTo>
                  <a:close/>
                </a:path>
                <a:path w="637540" h="2990215">
                  <a:moveTo>
                    <a:pt x="411480" y="2645664"/>
                  </a:moveTo>
                  <a:lnTo>
                    <a:pt x="405384" y="2645664"/>
                  </a:lnTo>
                  <a:lnTo>
                    <a:pt x="411480" y="2651760"/>
                  </a:lnTo>
                  <a:lnTo>
                    <a:pt x="411480" y="2645664"/>
                  </a:lnTo>
                  <a:close/>
                </a:path>
                <a:path w="637540" h="2990215">
                  <a:moveTo>
                    <a:pt x="618744" y="2645664"/>
                  </a:moveTo>
                  <a:lnTo>
                    <a:pt x="411480" y="2645664"/>
                  </a:lnTo>
                  <a:lnTo>
                    <a:pt x="411480" y="2651760"/>
                  </a:lnTo>
                  <a:lnTo>
                    <a:pt x="613099" y="2651760"/>
                  </a:lnTo>
                  <a:lnTo>
                    <a:pt x="618744" y="2645664"/>
                  </a:lnTo>
                  <a:close/>
                </a:path>
                <a:path w="637540" h="2990215">
                  <a:moveTo>
                    <a:pt x="237744" y="6096"/>
                  </a:moveTo>
                  <a:lnTo>
                    <a:pt x="231648" y="15240"/>
                  </a:lnTo>
                  <a:lnTo>
                    <a:pt x="237744" y="15240"/>
                  </a:lnTo>
                  <a:lnTo>
                    <a:pt x="237744" y="6096"/>
                  </a:lnTo>
                  <a:close/>
                </a:path>
                <a:path w="637540" h="2990215">
                  <a:moveTo>
                    <a:pt x="399288" y="6096"/>
                  </a:moveTo>
                  <a:lnTo>
                    <a:pt x="237744" y="6096"/>
                  </a:lnTo>
                  <a:lnTo>
                    <a:pt x="237744" y="15240"/>
                  </a:lnTo>
                  <a:lnTo>
                    <a:pt x="399288" y="15240"/>
                  </a:lnTo>
                  <a:lnTo>
                    <a:pt x="399288" y="6096"/>
                  </a:lnTo>
                  <a:close/>
                </a:path>
                <a:path w="637540" h="2990215">
                  <a:moveTo>
                    <a:pt x="411480" y="6096"/>
                  </a:moveTo>
                  <a:lnTo>
                    <a:pt x="399288" y="6096"/>
                  </a:lnTo>
                  <a:lnTo>
                    <a:pt x="405384" y="15240"/>
                  </a:lnTo>
                  <a:lnTo>
                    <a:pt x="411480" y="15240"/>
                  </a:lnTo>
                  <a:lnTo>
                    <a:pt x="411480" y="6096"/>
                  </a:lnTo>
                  <a:close/>
                </a:path>
              </a:pathLst>
            </a:custGeom>
            <a:solidFill>
              <a:srgbClr val="000000"/>
            </a:solidFill>
          </p:spPr>
          <p:txBody>
            <a:bodyPr wrap="square" lIns="0" tIns="0" rIns="0" bIns="0" rtlCol="0"/>
            <a:lstStyle/>
            <a:p>
              <a:endParaRPr>
                <a:latin typeface="Times New Roman" pitchFamily="18" charset="0"/>
                <a:cs typeface="Times New Roman" pitchFamily="18" charset="0"/>
              </a:endParaRPr>
            </a:p>
          </p:txBody>
        </p:sp>
        <p:sp>
          <p:nvSpPr>
            <p:cNvPr id="12" name="object 12"/>
            <p:cNvSpPr/>
            <p:nvPr/>
          </p:nvSpPr>
          <p:spPr>
            <a:xfrm>
              <a:off x="8534399" y="4267200"/>
              <a:ext cx="609600" cy="609600"/>
            </a:xfrm>
            <a:custGeom>
              <a:avLst/>
              <a:gdLst/>
              <a:ahLst/>
              <a:cxnLst/>
              <a:rect l="l" t="t" r="r" b="b"/>
              <a:pathLst>
                <a:path w="609600" h="609600">
                  <a:moveTo>
                    <a:pt x="304800" y="0"/>
                  </a:moveTo>
                  <a:lnTo>
                    <a:pt x="255529" y="4008"/>
                  </a:lnTo>
                  <a:lnTo>
                    <a:pt x="208727" y="15605"/>
                  </a:lnTo>
                  <a:lnTo>
                    <a:pt x="165033" y="34152"/>
                  </a:lnTo>
                  <a:lnTo>
                    <a:pt x="125089" y="59009"/>
                  </a:lnTo>
                  <a:lnTo>
                    <a:pt x="89534" y="89535"/>
                  </a:lnTo>
                  <a:lnTo>
                    <a:pt x="59009" y="125089"/>
                  </a:lnTo>
                  <a:lnTo>
                    <a:pt x="34152" y="165033"/>
                  </a:lnTo>
                  <a:lnTo>
                    <a:pt x="15605" y="208727"/>
                  </a:lnTo>
                  <a:lnTo>
                    <a:pt x="4008" y="255529"/>
                  </a:lnTo>
                  <a:lnTo>
                    <a:pt x="0" y="304800"/>
                  </a:lnTo>
                  <a:lnTo>
                    <a:pt x="4008" y="354811"/>
                  </a:lnTo>
                  <a:lnTo>
                    <a:pt x="15605" y="402043"/>
                  </a:lnTo>
                  <a:lnTo>
                    <a:pt x="34152" y="445910"/>
                  </a:lnTo>
                  <a:lnTo>
                    <a:pt x="59009" y="485826"/>
                  </a:lnTo>
                  <a:lnTo>
                    <a:pt x="89535" y="521208"/>
                  </a:lnTo>
                  <a:lnTo>
                    <a:pt x="125089" y="551468"/>
                  </a:lnTo>
                  <a:lnTo>
                    <a:pt x="165033" y="576023"/>
                  </a:lnTo>
                  <a:lnTo>
                    <a:pt x="208727" y="594286"/>
                  </a:lnTo>
                  <a:lnTo>
                    <a:pt x="255529" y="605674"/>
                  </a:lnTo>
                  <a:lnTo>
                    <a:pt x="304800" y="609600"/>
                  </a:lnTo>
                  <a:lnTo>
                    <a:pt x="354811" y="605674"/>
                  </a:lnTo>
                  <a:lnTo>
                    <a:pt x="402043" y="594286"/>
                  </a:lnTo>
                  <a:lnTo>
                    <a:pt x="445910" y="576023"/>
                  </a:lnTo>
                  <a:lnTo>
                    <a:pt x="485826" y="551468"/>
                  </a:lnTo>
                  <a:lnTo>
                    <a:pt x="521207" y="521208"/>
                  </a:lnTo>
                  <a:lnTo>
                    <a:pt x="551468" y="485826"/>
                  </a:lnTo>
                  <a:lnTo>
                    <a:pt x="576023" y="445910"/>
                  </a:lnTo>
                  <a:lnTo>
                    <a:pt x="594286" y="402043"/>
                  </a:lnTo>
                  <a:lnTo>
                    <a:pt x="605674" y="354811"/>
                  </a:lnTo>
                  <a:lnTo>
                    <a:pt x="609600" y="304800"/>
                  </a:lnTo>
                  <a:lnTo>
                    <a:pt x="605674" y="255529"/>
                  </a:lnTo>
                  <a:lnTo>
                    <a:pt x="594286" y="208727"/>
                  </a:lnTo>
                  <a:lnTo>
                    <a:pt x="576023" y="165033"/>
                  </a:lnTo>
                  <a:lnTo>
                    <a:pt x="551468" y="125089"/>
                  </a:lnTo>
                  <a:lnTo>
                    <a:pt x="521208" y="89535"/>
                  </a:lnTo>
                  <a:lnTo>
                    <a:pt x="485826" y="59009"/>
                  </a:lnTo>
                  <a:lnTo>
                    <a:pt x="445910" y="34152"/>
                  </a:lnTo>
                  <a:lnTo>
                    <a:pt x="402043" y="15605"/>
                  </a:lnTo>
                  <a:lnTo>
                    <a:pt x="354811" y="4008"/>
                  </a:lnTo>
                  <a:lnTo>
                    <a:pt x="304800"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13" name="object 13"/>
            <p:cNvSpPr/>
            <p:nvPr/>
          </p:nvSpPr>
          <p:spPr>
            <a:xfrm>
              <a:off x="8506968" y="4239767"/>
              <a:ext cx="668020" cy="668020"/>
            </a:xfrm>
            <a:custGeom>
              <a:avLst/>
              <a:gdLst/>
              <a:ahLst/>
              <a:cxnLst/>
              <a:rect l="l" t="t" r="r" b="b"/>
              <a:pathLst>
                <a:path w="668020" h="668020">
                  <a:moveTo>
                    <a:pt x="667512" y="332232"/>
                  </a:moveTo>
                  <a:lnTo>
                    <a:pt x="661416" y="265188"/>
                  </a:lnTo>
                  <a:lnTo>
                    <a:pt x="652272" y="231648"/>
                  </a:lnTo>
                  <a:lnTo>
                    <a:pt x="640080" y="201168"/>
                  </a:lnTo>
                  <a:lnTo>
                    <a:pt x="609600" y="146304"/>
                  </a:lnTo>
                  <a:lnTo>
                    <a:pt x="609600" y="362712"/>
                  </a:lnTo>
                  <a:lnTo>
                    <a:pt x="597408" y="417576"/>
                  </a:lnTo>
                  <a:lnTo>
                    <a:pt x="576072" y="466344"/>
                  </a:lnTo>
                  <a:lnTo>
                    <a:pt x="545592" y="509016"/>
                  </a:lnTo>
                  <a:lnTo>
                    <a:pt x="509016" y="548640"/>
                  </a:lnTo>
                  <a:lnTo>
                    <a:pt x="438912" y="588264"/>
                  </a:lnTo>
                  <a:lnTo>
                    <a:pt x="362712" y="608926"/>
                  </a:lnTo>
                  <a:lnTo>
                    <a:pt x="362712" y="362712"/>
                  </a:lnTo>
                  <a:lnTo>
                    <a:pt x="609600" y="362712"/>
                  </a:lnTo>
                  <a:lnTo>
                    <a:pt x="609600" y="146304"/>
                  </a:lnTo>
                  <a:lnTo>
                    <a:pt x="608914" y="145389"/>
                  </a:lnTo>
                  <a:lnTo>
                    <a:pt x="608914" y="304800"/>
                  </a:lnTo>
                  <a:lnTo>
                    <a:pt x="362712" y="304800"/>
                  </a:lnTo>
                  <a:lnTo>
                    <a:pt x="362712" y="57912"/>
                  </a:lnTo>
                  <a:lnTo>
                    <a:pt x="417576" y="70104"/>
                  </a:lnTo>
                  <a:lnTo>
                    <a:pt x="466344" y="91440"/>
                  </a:lnTo>
                  <a:lnTo>
                    <a:pt x="509016" y="121920"/>
                  </a:lnTo>
                  <a:lnTo>
                    <a:pt x="548640" y="158496"/>
                  </a:lnTo>
                  <a:lnTo>
                    <a:pt x="588264" y="228600"/>
                  </a:lnTo>
                  <a:lnTo>
                    <a:pt x="608914" y="304800"/>
                  </a:lnTo>
                  <a:lnTo>
                    <a:pt x="608914" y="145389"/>
                  </a:lnTo>
                  <a:lnTo>
                    <a:pt x="591312" y="121920"/>
                  </a:lnTo>
                  <a:lnTo>
                    <a:pt x="569976" y="97536"/>
                  </a:lnTo>
                  <a:lnTo>
                    <a:pt x="545592" y="76200"/>
                  </a:lnTo>
                  <a:lnTo>
                    <a:pt x="518160" y="57912"/>
                  </a:lnTo>
                  <a:lnTo>
                    <a:pt x="490728" y="39624"/>
                  </a:lnTo>
                  <a:lnTo>
                    <a:pt x="463296" y="27432"/>
                  </a:lnTo>
                  <a:lnTo>
                    <a:pt x="432816" y="15240"/>
                  </a:lnTo>
                  <a:lnTo>
                    <a:pt x="399288" y="6096"/>
                  </a:lnTo>
                  <a:lnTo>
                    <a:pt x="332232" y="0"/>
                  </a:lnTo>
                  <a:lnTo>
                    <a:pt x="304800" y="2501"/>
                  </a:lnTo>
                  <a:lnTo>
                    <a:pt x="304800" y="58597"/>
                  </a:lnTo>
                  <a:lnTo>
                    <a:pt x="304800" y="304800"/>
                  </a:lnTo>
                  <a:lnTo>
                    <a:pt x="304800" y="362712"/>
                  </a:lnTo>
                  <a:lnTo>
                    <a:pt x="304800" y="609600"/>
                  </a:lnTo>
                  <a:lnTo>
                    <a:pt x="249936" y="597408"/>
                  </a:lnTo>
                  <a:lnTo>
                    <a:pt x="201168" y="576072"/>
                  </a:lnTo>
                  <a:lnTo>
                    <a:pt x="158496" y="545592"/>
                  </a:lnTo>
                  <a:lnTo>
                    <a:pt x="118872" y="509016"/>
                  </a:lnTo>
                  <a:lnTo>
                    <a:pt x="79248" y="438912"/>
                  </a:lnTo>
                  <a:lnTo>
                    <a:pt x="58585" y="362712"/>
                  </a:lnTo>
                  <a:lnTo>
                    <a:pt x="304800" y="362712"/>
                  </a:lnTo>
                  <a:lnTo>
                    <a:pt x="304800" y="304800"/>
                  </a:lnTo>
                  <a:lnTo>
                    <a:pt x="57912" y="304800"/>
                  </a:lnTo>
                  <a:lnTo>
                    <a:pt x="70104" y="249936"/>
                  </a:lnTo>
                  <a:lnTo>
                    <a:pt x="91440" y="201168"/>
                  </a:lnTo>
                  <a:lnTo>
                    <a:pt x="121920" y="158496"/>
                  </a:lnTo>
                  <a:lnTo>
                    <a:pt x="158496" y="118872"/>
                  </a:lnTo>
                  <a:lnTo>
                    <a:pt x="228600" y="79248"/>
                  </a:lnTo>
                  <a:lnTo>
                    <a:pt x="304800" y="58597"/>
                  </a:lnTo>
                  <a:lnTo>
                    <a:pt x="304800" y="2501"/>
                  </a:lnTo>
                  <a:lnTo>
                    <a:pt x="265176" y="6096"/>
                  </a:lnTo>
                  <a:lnTo>
                    <a:pt x="201168" y="27432"/>
                  </a:lnTo>
                  <a:lnTo>
                    <a:pt x="146304" y="57912"/>
                  </a:lnTo>
                  <a:lnTo>
                    <a:pt x="97536" y="97536"/>
                  </a:lnTo>
                  <a:lnTo>
                    <a:pt x="39624" y="176784"/>
                  </a:lnTo>
                  <a:lnTo>
                    <a:pt x="15240" y="234696"/>
                  </a:lnTo>
                  <a:lnTo>
                    <a:pt x="0" y="335280"/>
                  </a:lnTo>
                  <a:lnTo>
                    <a:pt x="6096" y="402336"/>
                  </a:lnTo>
                  <a:lnTo>
                    <a:pt x="27432" y="463296"/>
                  </a:lnTo>
                  <a:lnTo>
                    <a:pt x="57912" y="521208"/>
                  </a:lnTo>
                  <a:lnTo>
                    <a:pt x="97536" y="569976"/>
                  </a:lnTo>
                  <a:lnTo>
                    <a:pt x="176784" y="627888"/>
                  </a:lnTo>
                  <a:lnTo>
                    <a:pt x="234696" y="652272"/>
                  </a:lnTo>
                  <a:lnTo>
                    <a:pt x="335280" y="667512"/>
                  </a:lnTo>
                  <a:lnTo>
                    <a:pt x="402336" y="661416"/>
                  </a:lnTo>
                  <a:lnTo>
                    <a:pt x="463296" y="640080"/>
                  </a:lnTo>
                  <a:lnTo>
                    <a:pt x="521208" y="609600"/>
                  </a:lnTo>
                  <a:lnTo>
                    <a:pt x="569976" y="569976"/>
                  </a:lnTo>
                  <a:lnTo>
                    <a:pt x="627888" y="490728"/>
                  </a:lnTo>
                  <a:lnTo>
                    <a:pt x="652272" y="432816"/>
                  </a:lnTo>
                  <a:lnTo>
                    <a:pt x="661416" y="399288"/>
                  </a:lnTo>
                  <a:lnTo>
                    <a:pt x="667512" y="332232"/>
                  </a:lnTo>
                  <a:close/>
                </a:path>
              </a:pathLst>
            </a:custGeom>
            <a:solidFill>
              <a:srgbClr val="000000"/>
            </a:solidFill>
          </p:spPr>
          <p:txBody>
            <a:bodyPr wrap="square" lIns="0" tIns="0" rIns="0" bIns="0" rtlCol="0"/>
            <a:lstStyle/>
            <a:p>
              <a:endParaRPr>
                <a:latin typeface="Times New Roman" pitchFamily="18" charset="0"/>
                <a:cs typeface="Times New Roman" pitchFamily="18" charset="0"/>
              </a:endParaRPr>
            </a:p>
          </p:txBody>
        </p:sp>
      </p:grpSp>
      <p:sp>
        <p:nvSpPr>
          <p:cNvPr id="14" name="object 14"/>
          <p:cNvSpPr txBox="1"/>
          <p:nvPr/>
        </p:nvSpPr>
        <p:spPr>
          <a:xfrm>
            <a:off x="7070898" y="5496709"/>
            <a:ext cx="826654" cy="959149"/>
          </a:xfrm>
          <a:prstGeom prst="rect">
            <a:avLst/>
          </a:prstGeom>
        </p:spPr>
        <p:txBody>
          <a:bodyPr vert="horz" wrap="square" lIns="0" tIns="139613" rIns="0" bIns="0" rtlCol="0">
            <a:spAutoFit/>
          </a:bodyPr>
          <a:lstStyle/>
          <a:p>
            <a:pPr marL="71231">
              <a:spcBef>
                <a:spcPts val="1099"/>
              </a:spcBef>
            </a:pPr>
            <a:r>
              <a:rPr sz="2200" spc="9" dirty="0">
                <a:latin typeface="Times New Roman" pitchFamily="18" charset="0"/>
                <a:cs typeface="Times New Roman" pitchFamily="18" charset="0"/>
              </a:rPr>
              <a:t>m</a:t>
            </a:r>
            <a:r>
              <a:rPr sz="2200" dirty="0">
                <a:latin typeface="Times New Roman" pitchFamily="18" charset="0"/>
                <a:cs typeface="Times New Roman" pitchFamily="18" charset="0"/>
              </a:rPr>
              <a:t>s</a:t>
            </a:r>
            <a:r>
              <a:rPr sz="2200" spc="9" dirty="0">
                <a:latin typeface="Times New Roman" pitchFamily="18" charset="0"/>
                <a:cs typeface="Times New Roman" pitchFamily="18" charset="0"/>
              </a:rPr>
              <a:t>m</a:t>
            </a:r>
            <a:r>
              <a:rPr sz="2200" dirty="0">
                <a:latin typeface="Times New Roman" pitchFamily="18" charset="0"/>
                <a:cs typeface="Times New Roman" pitchFamily="18" charset="0"/>
              </a:rPr>
              <a:t>s</a:t>
            </a:r>
          </a:p>
          <a:p>
            <a:pPr marL="11397">
              <a:spcBef>
                <a:spcPts val="1014"/>
              </a:spcBef>
            </a:pPr>
            <a:r>
              <a:rPr sz="2200" b="1" spc="-4" dirty="0">
                <a:latin typeface="Times New Roman" pitchFamily="18" charset="0"/>
                <a:cs typeface="Times New Roman" pitchFamily="18" charset="0"/>
              </a:rPr>
              <a:t>B</a:t>
            </a:r>
            <a:r>
              <a:rPr sz="2200" b="1" spc="-63" dirty="0">
                <a:latin typeface="Times New Roman" pitchFamily="18" charset="0"/>
                <a:cs typeface="Times New Roman" pitchFamily="18" charset="0"/>
              </a:rPr>
              <a:t> </a:t>
            </a:r>
            <a:r>
              <a:rPr sz="2200" b="1" spc="-4" dirty="0">
                <a:latin typeface="Times New Roman" pitchFamily="18" charset="0"/>
                <a:cs typeface="Times New Roman" pitchFamily="18" charset="0"/>
              </a:rPr>
              <a:t>line</a:t>
            </a:r>
            <a:endParaRPr sz="2200" dirty="0">
              <a:latin typeface="Times New Roman" pitchFamily="18" charset="0"/>
              <a:cs typeface="Times New Roman" pitchFamily="18" charset="0"/>
            </a:endParaRPr>
          </a:p>
        </p:txBody>
      </p:sp>
      <p:grpSp>
        <p:nvGrpSpPr>
          <p:cNvPr id="15" name="object 15"/>
          <p:cNvGrpSpPr/>
          <p:nvPr/>
        </p:nvGrpSpPr>
        <p:grpSpPr>
          <a:xfrm>
            <a:off x="825730" y="2213386"/>
            <a:ext cx="1468582" cy="618565"/>
            <a:chOff x="908303" y="2508504"/>
            <a:chExt cx="1615440" cy="701040"/>
          </a:xfrm>
        </p:grpSpPr>
        <p:sp>
          <p:nvSpPr>
            <p:cNvPr id="16" name="object 16"/>
            <p:cNvSpPr/>
            <p:nvPr/>
          </p:nvSpPr>
          <p:spPr>
            <a:xfrm>
              <a:off x="914399" y="2514600"/>
              <a:ext cx="1600200" cy="685800"/>
            </a:xfrm>
            <a:custGeom>
              <a:avLst/>
              <a:gdLst/>
              <a:ahLst/>
              <a:cxnLst/>
              <a:rect l="l" t="t" r="r" b="b"/>
              <a:pathLst>
                <a:path w="1600200" h="685800">
                  <a:moveTo>
                    <a:pt x="801624" y="0"/>
                  </a:moveTo>
                  <a:lnTo>
                    <a:pt x="735981" y="1150"/>
                  </a:lnTo>
                  <a:lnTo>
                    <a:pt x="671782" y="4541"/>
                  </a:lnTo>
                  <a:lnTo>
                    <a:pt x="609233" y="10081"/>
                  </a:lnTo>
                  <a:lnTo>
                    <a:pt x="548542" y="17678"/>
                  </a:lnTo>
                  <a:lnTo>
                    <a:pt x="489918" y="27241"/>
                  </a:lnTo>
                  <a:lnTo>
                    <a:pt x="433568" y="38679"/>
                  </a:lnTo>
                  <a:lnTo>
                    <a:pt x="379701" y="51899"/>
                  </a:lnTo>
                  <a:lnTo>
                    <a:pt x="328525" y="66812"/>
                  </a:lnTo>
                  <a:lnTo>
                    <a:pt x="280247" y="83324"/>
                  </a:lnTo>
                  <a:lnTo>
                    <a:pt x="235077" y="101346"/>
                  </a:lnTo>
                  <a:lnTo>
                    <a:pt x="193220" y="120784"/>
                  </a:lnTo>
                  <a:lnTo>
                    <a:pt x="154887" y="141549"/>
                  </a:lnTo>
                  <a:lnTo>
                    <a:pt x="120284" y="163548"/>
                  </a:lnTo>
                  <a:lnTo>
                    <a:pt x="89620" y="186690"/>
                  </a:lnTo>
                  <a:lnTo>
                    <a:pt x="40940" y="236037"/>
                  </a:lnTo>
                  <a:lnTo>
                    <a:pt x="10512" y="288858"/>
                  </a:lnTo>
                  <a:lnTo>
                    <a:pt x="0" y="344424"/>
                  </a:lnTo>
                  <a:lnTo>
                    <a:pt x="2662" y="372481"/>
                  </a:lnTo>
                  <a:lnTo>
                    <a:pt x="23341" y="426603"/>
                  </a:lnTo>
                  <a:lnTo>
                    <a:pt x="63103" y="477488"/>
                  </a:lnTo>
                  <a:lnTo>
                    <a:pt x="120284" y="524441"/>
                  </a:lnTo>
                  <a:lnTo>
                    <a:pt x="154887" y="546225"/>
                  </a:lnTo>
                  <a:lnTo>
                    <a:pt x="193220" y="566767"/>
                  </a:lnTo>
                  <a:lnTo>
                    <a:pt x="235077" y="585978"/>
                  </a:lnTo>
                  <a:lnTo>
                    <a:pt x="280247" y="603771"/>
                  </a:lnTo>
                  <a:lnTo>
                    <a:pt x="328525" y="620060"/>
                  </a:lnTo>
                  <a:lnTo>
                    <a:pt x="379701" y="634758"/>
                  </a:lnTo>
                  <a:lnTo>
                    <a:pt x="433568" y="647779"/>
                  </a:lnTo>
                  <a:lnTo>
                    <a:pt x="489918" y="659034"/>
                  </a:lnTo>
                  <a:lnTo>
                    <a:pt x="548542" y="668438"/>
                  </a:lnTo>
                  <a:lnTo>
                    <a:pt x="609233" y="675903"/>
                  </a:lnTo>
                  <a:lnTo>
                    <a:pt x="671782" y="681343"/>
                  </a:lnTo>
                  <a:lnTo>
                    <a:pt x="735981" y="684671"/>
                  </a:lnTo>
                  <a:lnTo>
                    <a:pt x="801624" y="685800"/>
                  </a:lnTo>
                  <a:lnTo>
                    <a:pt x="867244" y="684671"/>
                  </a:lnTo>
                  <a:lnTo>
                    <a:pt x="931380" y="681343"/>
                  </a:lnTo>
                  <a:lnTo>
                    <a:pt x="993829" y="675903"/>
                  </a:lnTo>
                  <a:lnTo>
                    <a:pt x="1054388" y="668438"/>
                  </a:lnTo>
                  <a:lnTo>
                    <a:pt x="1112853" y="659034"/>
                  </a:lnTo>
                  <a:lnTo>
                    <a:pt x="1169020" y="647779"/>
                  </a:lnTo>
                  <a:lnTo>
                    <a:pt x="1222687" y="634758"/>
                  </a:lnTo>
                  <a:lnTo>
                    <a:pt x="1273649" y="620060"/>
                  </a:lnTo>
                  <a:lnTo>
                    <a:pt x="1321703" y="603771"/>
                  </a:lnTo>
                  <a:lnTo>
                    <a:pt x="1366646" y="585978"/>
                  </a:lnTo>
                  <a:lnTo>
                    <a:pt x="1408275" y="566767"/>
                  </a:lnTo>
                  <a:lnTo>
                    <a:pt x="1446385" y="546225"/>
                  </a:lnTo>
                  <a:lnTo>
                    <a:pt x="1480774" y="524441"/>
                  </a:lnTo>
                  <a:lnTo>
                    <a:pt x="1511238" y="501499"/>
                  </a:lnTo>
                  <a:lnTo>
                    <a:pt x="1559576" y="452493"/>
                  </a:lnTo>
                  <a:lnTo>
                    <a:pt x="1589772" y="399903"/>
                  </a:lnTo>
                  <a:lnTo>
                    <a:pt x="1600200" y="344424"/>
                  </a:lnTo>
                  <a:lnTo>
                    <a:pt x="1597559" y="316344"/>
                  </a:lnTo>
                  <a:lnTo>
                    <a:pt x="1577043" y="262059"/>
                  </a:lnTo>
                  <a:lnTo>
                    <a:pt x="1537573" y="210883"/>
                  </a:lnTo>
                  <a:lnTo>
                    <a:pt x="1480774" y="163548"/>
                  </a:lnTo>
                  <a:lnTo>
                    <a:pt x="1446385" y="141549"/>
                  </a:lnTo>
                  <a:lnTo>
                    <a:pt x="1408275" y="120784"/>
                  </a:lnTo>
                  <a:lnTo>
                    <a:pt x="1366647" y="101346"/>
                  </a:lnTo>
                  <a:lnTo>
                    <a:pt x="1321703" y="83324"/>
                  </a:lnTo>
                  <a:lnTo>
                    <a:pt x="1273649" y="66812"/>
                  </a:lnTo>
                  <a:lnTo>
                    <a:pt x="1222687" y="51899"/>
                  </a:lnTo>
                  <a:lnTo>
                    <a:pt x="1169020" y="38679"/>
                  </a:lnTo>
                  <a:lnTo>
                    <a:pt x="1112853" y="27241"/>
                  </a:lnTo>
                  <a:lnTo>
                    <a:pt x="1054388" y="17678"/>
                  </a:lnTo>
                  <a:lnTo>
                    <a:pt x="993829" y="10081"/>
                  </a:lnTo>
                  <a:lnTo>
                    <a:pt x="931380" y="4541"/>
                  </a:lnTo>
                  <a:lnTo>
                    <a:pt x="867244" y="1150"/>
                  </a:lnTo>
                  <a:lnTo>
                    <a:pt x="801624"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17" name="object 17"/>
            <p:cNvSpPr/>
            <p:nvPr/>
          </p:nvSpPr>
          <p:spPr>
            <a:xfrm>
              <a:off x="908303" y="2508504"/>
              <a:ext cx="1615440" cy="701040"/>
            </a:xfrm>
            <a:custGeom>
              <a:avLst/>
              <a:gdLst/>
              <a:ahLst/>
              <a:cxnLst/>
              <a:rect l="l" t="t" r="r" b="b"/>
              <a:pathLst>
                <a:path w="1615439" h="701039">
                  <a:moveTo>
                    <a:pt x="807720" y="0"/>
                  </a:moveTo>
                  <a:lnTo>
                    <a:pt x="725423" y="3048"/>
                  </a:lnTo>
                  <a:lnTo>
                    <a:pt x="569976" y="15240"/>
                  </a:lnTo>
                  <a:lnTo>
                    <a:pt x="493776" y="27432"/>
                  </a:lnTo>
                  <a:lnTo>
                    <a:pt x="423672" y="42672"/>
                  </a:lnTo>
                  <a:lnTo>
                    <a:pt x="359664" y="60960"/>
                  </a:lnTo>
                  <a:lnTo>
                    <a:pt x="326136" y="70104"/>
                  </a:lnTo>
                  <a:lnTo>
                    <a:pt x="295656" y="79248"/>
                  </a:lnTo>
                  <a:lnTo>
                    <a:pt x="268224" y="91440"/>
                  </a:lnTo>
                  <a:lnTo>
                    <a:pt x="237744" y="103632"/>
                  </a:lnTo>
                  <a:lnTo>
                    <a:pt x="213358" y="112775"/>
                  </a:lnTo>
                  <a:lnTo>
                    <a:pt x="185928" y="128016"/>
                  </a:lnTo>
                  <a:lnTo>
                    <a:pt x="164592" y="140208"/>
                  </a:lnTo>
                  <a:lnTo>
                    <a:pt x="140208" y="152400"/>
                  </a:lnTo>
                  <a:lnTo>
                    <a:pt x="82296" y="198120"/>
                  </a:lnTo>
                  <a:lnTo>
                    <a:pt x="51815" y="228600"/>
                  </a:lnTo>
                  <a:lnTo>
                    <a:pt x="27432" y="262128"/>
                  </a:lnTo>
                  <a:lnTo>
                    <a:pt x="9143" y="295656"/>
                  </a:lnTo>
                  <a:lnTo>
                    <a:pt x="0" y="350520"/>
                  </a:lnTo>
                  <a:lnTo>
                    <a:pt x="6096" y="387096"/>
                  </a:lnTo>
                  <a:lnTo>
                    <a:pt x="18286" y="423672"/>
                  </a:lnTo>
                  <a:lnTo>
                    <a:pt x="39624" y="457200"/>
                  </a:lnTo>
                  <a:lnTo>
                    <a:pt x="82296" y="502920"/>
                  </a:lnTo>
                  <a:lnTo>
                    <a:pt x="118872" y="533400"/>
                  </a:lnTo>
                  <a:lnTo>
                    <a:pt x="164592" y="560832"/>
                  </a:lnTo>
                  <a:lnTo>
                    <a:pt x="185928" y="573024"/>
                  </a:lnTo>
                  <a:lnTo>
                    <a:pt x="213358" y="588263"/>
                  </a:lnTo>
                  <a:lnTo>
                    <a:pt x="240792" y="597408"/>
                  </a:lnTo>
                  <a:lnTo>
                    <a:pt x="295656" y="621792"/>
                  </a:lnTo>
                  <a:lnTo>
                    <a:pt x="326136" y="630936"/>
                  </a:lnTo>
                  <a:lnTo>
                    <a:pt x="359664" y="640080"/>
                  </a:lnTo>
                  <a:lnTo>
                    <a:pt x="423672" y="658368"/>
                  </a:lnTo>
                  <a:lnTo>
                    <a:pt x="493776" y="673608"/>
                  </a:lnTo>
                  <a:lnTo>
                    <a:pt x="646176" y="691896"/>
                  </a:lnTo>
                  <a:lnTo>
                    <a:pt x="725423" y="697992"/>
                  </a:lnTo>
                  <a:lnTo>
                    <a:pt x="807720" y="701040"/>
                  </a:lnTo>
                  <a:lnTo>
                    <a:pt x="890016" y="697992"/>
                  </a:lnTo>
                  <a:lnTo>
                    <a:pt x="969264" y="691896"/>
                  </a:lnTo>
                  <a:lnTo>
                    <a:pt x="1020064" y="685800"/>
                  </a:lnTo>
                  <a:lnTo>
                    <a:pt x="725423" y="685800"/>
                  </a:lnTo>
                  <a:lnTo>
                    <a:pt x="646176" y="679704"/>
                  </a:lnTo>
                  <a:lnTo>
                    <a:pt x="496824" y="661416"/>
                  </a:lnTo>
                  <a:lnTo>
                    <a:pt x="426720" y="646176"/>
                  </a:lnTo>
                  <a:lnTo>
                    <a:pt x="362712" y="627888"/>
                  </a:lnTo>
                  <a:lnTo>
                    <a:pt x="301752" y="609600"/>
                  </a:lnTo>
                  <a:lnTo>
                    <a:pt x="271272" y="597408"/>
                  </a:lnTo>
                  <a:lnTo>
                    <a:pt x="243840" y="588263"/>
                  </a:lnTo>
                  <a:lnTo>
                    <a:pt x="219456" y="576072"/>
                  </a:lnTo>
                  <a:lnTo>
                    <a:pt x="192024" y="563880"/>
                  </a:lnTo>
                  <a:lnTo>
                    <a:pt x="170686" y="548640"/>
                  </a:lnTo>
                  <a:lnTo>
                    <a:pt x="128015" y="524256"/>
                  </a:lnTo>
                  <a:lnTo>
                    <a:pt x="60958" y="463296"/>
                  </a:lnTo>
                  <a:lnTo>
                    <a:pt x="36576" y="432816"/>
                  </a:lnTo>
                  <a:lnTo>
                    <a:pt x="30480" y="417575"/>
                  </a:lnTo>
                  <a:lnTo>
                    <a:pt x="21336" y="399288"/>
                  </a:lnTo>
                  <a:lnTo>
                    <a:pt x="18286" y="384048"/>
                  </a:lnTo>
                  <a:lnTo>
                    <a:pt x="15240" y="365760"/>
                  </a:lnTo>
                  <a:lnTo>
                    <a:pt x="15240" y="332232"/>
                  </a:lnTo>
                  <a:lnTo>
                    <a:pt x="18286" y="316992"/>
                  </a:lnTo>
                  <a:lnTo>
                    <a:pt x="21336" y="298704"/>
                  </a:lnTo>
                  <a:lnTo>
                    <a:pt x="48768" y="252984"/>
                  </a:lnTo>
                  <a:lnTo>
                    <a:pt x="106680" y="192024"/>
                  </a:lnTo>
                  <a:lnTo>
                    <a:pt x="146304" y="164592"/>
                  </a:lnTo>
                  <a:lnTo>
                    <a:pt x="192024" y="137160"/>
                  </a:lnTo>
                  <a:lnTo>
                    <a:pt x="219456" y="124968"/>
                  </a:lnTo>
                  <a:lnTo>
                    <a:pt x="243840" y="112775"/>
                  </a:lnTo>
                  <a:lnTo>
                    <a:pt x="271272" y="103632"/>
                  </a:lnTo>
                  <a:lnTo>
                    <a:pt x="301752" y="91440"/>
                  </a:lnTo>
                  <a:lnTo>
                    <a:pt x="362712" y="73151"/>
                  </a:lnTo>
                  <a:lnTo>
                    <a:pt x="426720" y="54863"/>
                  </a:lnTo>
                  <a:lnTo>
                    <a:pt x="496824" y="39624"/>
                  </a:lnTo>
                  <a:lnTo>
                    <a:pt x="646176" y="21336"/>
                  </a:lnTo>
                  <a:lnTo>
                    <a:pt x="725423" y="15240"/>
                  </a:lnTo>
                  <a:lnTo>
                    <a:pt x="1045464" y="15240"/>
                  </a:lnTo>
                  <a:lnTo>
                    <a:pt x="890016" y="3048"/>
                  </a:lnTo>
                  <a:lnTo>
                    <a:pt x="807720" y="0"/>
                  </a:lnTo>
                  <a:close/>
                </a:path>
                <a:path w="1615439" h="701039">
                  <a:moveTo>
                    <a:pt x="1045464" y="15240"/>
                  </a:moveTo>
                  <a:lnTo>
                    <a:pt x="890016" y="15240"/>
                  </a:lnTo>
                  <a:lnTo>
                    <a:pt x="969264" y="21336"/>
                  </a:lnTo>
                  <a:lnTo>
                    <a:pt x="1118616" y="39624"/>
                  </a:lnTo>
                  <a:lnTo>
                    <a:pt x="1188720" y="54863"/>
                  </a:lnTo>
                  <a:lnTo>
                    <a:pt x="1252728" y="73151"/>
                  </a:lnTo>
                  <a:lnTo>
                    <a:pt x="1313688" y="91440"/>
                  </a:lnTo>
                  <a:lnTo>
                    <a:pt x="1344168" y="103632"/>
                  </a:lnTo>
                  <a:lnTo>
                    <a:pt x="1371600" y="112775"/>
                  </a:lnTo>
                  <a:lnTo>
                    <a:pt x="1395984" y="124968"/>
                  </a:lnTo>
                  <a:lnTo>
                    <a:pt x="1423416" y="137160"/>
                  </a:lnTo>
                  <a:lnTo>
                    <a:pt x="1444752" y="149351"/>
                  </a:lnTo>
                  <a:lnTo>
                    <a:pt x="1487423" y="176784"/>
                  </a:lnTo>
                  <a:lnTo>
                    <a:pt x="1554480" y="237744"/>
                  </a:lnTo>
                  <a:lnTo>
                    <a:pt x="1584960" y="283463"/>
                  </a:lnTo>
                  <a:lnTo>
                    <a:pt x="1600200" y="335280"/>
                  </a:lnTo>
                  <a:lnTo>
                    <a:pt x="1600200" y="368808"/>
                  </a:lnTo>
                  <a:lnTo>
                    <a:pt x="1584960" y="417575"/>
                  </a:lnTo>
                  <a:lnTo>
                    <a:pt x="1554480" y="463296"/>
                  </a:lnTo>
                  <a:lnTo>
                    <a:pt x="1524000" y="493775"/>
                  </a:lnTo>
                  <a:lnTo>
                    <a:pt x="1487423" y="524256"/>
                  </a:lnTo>
                  <a:lnTo>
                    <a:pt x="1444752" y="548640"/>
                  </a:lnTo>
                  <a:lnTo>
                    <a:pt x="1423416" y="563880"/>
                  </a:lnTo>
                  <a:lnTo>
                    <a:pt x="1395984" y="576072"/>
                  </a:lnTo>
                  <a:lnTo>
                    <a:pt x="1371600" y="588263"/>
                  </a:lnTo>
                  <a:lnTo>
                    <a:pt x="1344168" y="597408"/>
                  </a:lnTo>
                  <a:lnTo>
                    <a:pt x="1252728" y="627888"/>
                  </a:lnTo>
                  <a:lnTo>
                    <a:pt x="1188720" y="646176"/>
                  </a:lnTo>
                  <a:lnTo>
                    <a:pt x="1118616" y="661416"/>
                  </a:lnTo>
                  <a:lnTo>
                    <a:pt x="969264" y="679704"/>
                  </a:lnTo>
                  <a:lnTo>
                    <a:pt x="890016" y="685800"/>
                  </a:lnTo>
                  <a:lnTo>
                    <a:pt x="1020064" y="685800"/>
                  </a:lnTo>
                  <a:lnTo>
                    <a:pt x="1121664" y="673608"/>
                  </a:lnTo>
                  <a:lnTo>
                    <a:pt x="1191768" y="658368"/>
                  </a:lnTo>
                  <a:lnTo>
                    <a:pt x="1255776" y="640080"/>
                  </a:lnTo>
                  <a:lnTo>
                    <a:pt x="1289304" y="630936"/>
                  </a:lnTo>
                  <a:lnTo>
                    <a:pt x="1319784" y="621792"/>
                  </a:lnTo>
                  <a:lnTo>
                    <a:pt x="1374648" y="597408"/>
                  </a:lnTo>
                  <a:lnTo>
                    <a:pt x="1402080" y="588263"/>
                  </a:lnTo>
                  <a:lnTo>
                    <a:pt x="1429512" y="573024"/>
                  </a:lnTo>
                  <a:lnTo>
                    <a:pt x="1450848" y="560832"/>
                  </a:lnTo>
                  <a:lnTo>
                    <a:pt x="1475232" y="548640"/>
                  </a:lnTo>
                  <a:lnTo>
                    <a:pt x="1533144" y="502920"/>
                  </a:lnTo>
                  <a:lnTo>
                    <a:pt x="1563623" y="472440"/>
                  </a:lnTo>
                  <a:lnTo>
                    <a:pt x="1588008" y="438912"/>
                  </a:lnTo>
                  <a:lnTo>
                    <a:pt x="1609344" y="387096"/>
                  </a:lnTo>
                  <a:lnTo>
                    <a:pt x="1615440" y="350520"/>
                  </a:lnTo>
                  <a:lnTo>
                    <a:pt x="1609344" y="313944"/>
                  </a:lnTo>
                  <a:lnTo>
                    <a:pt x="1597152" y="277368"/>
                  </a:lnTo>
                  <a:lnTo>
                    <a:pt x="1575816" y="243840"/>
                  </a:lnTo>
                  <a:lnTo>
                    <a:pt x="1533144" y="198120"/>
                  </a:lnTo>
                  <a:lnTo>
                    <a:pt x="1496568" y="167640"/>
                  </a:lnTo>
                  <a:lnTo>
                    <a:pt x="1426464" y="128016"/>
                  </a:lnTo>
                  <a:lnTo>
                    <a:pt x="1402080" y="112775"/>
                  </a:lnTo>
                  <a:lnTo>
                    <a:pt x="1374648" y="100584"/>
                  </a:lnTo>
                  <a:lnTo>
                    <a:pt x="1347216" y="91440"/>
                  </a:lnTo>
                  <a:lnTo>
                    <a:pt x="1319784" y="79248"/>
                  </a:lnTo>
                  <a:lnTo>
                    <a:pt x="1289304" y="70104"/>
                  </a:lnTo>
                  <a:lnTo>
                    <a:pt x="1255776" y="60960"/>
                  </a:lnTo>
                  <a:lnTo>
                    <a:pt x="1191768" y="42672"/>
                  </a:lnTo>
                  <a:lnTo>
                    <a:pt x="1118616" y="27432"/>
                  </a:lnTo>
                  <a:lnTo>
                    <a:pt x="1045464" y="15240"/>
                  </a:lnTo>
                  <a:close/>
                </a:path>
              </a:pathLst>
            </a:custGeom>
            <a:solidFill>
              <a:srgbClr val="33CCFF"/>
            </a:solidFill>
          </p:spPr>
          <p:txBody>
            <a:bodyPr wrap="square" lIns="0" tIns="0" rIns="0" bIns="0" rtlCol="0"/>
            <a:lstStyle/>
            <a:p>
              <a:endParaRPr>
                <a:latin typeface="Times New Roman" pitchFamily="18" charset="0"/>
                <a:cs typeface="Times New Roman" pitchFamily="18" charset="0"/>
              </a:endParaRPr>
            </a:p>
          </p:txBody>
        </p:sp>
      </p:grpSp>
      <p:sp>
        <p:nvSpPr>
          <p:cNvPr id="18" name="object 18"/>
          <p:cNvSpPr txBox="1"/>
          <p:nvPr/>
        </p:nvSpPr>
        <p:spPr>
          <a:xfrm>
            <a:off x="1113444" y="1666987"/>
            <a:ext cx="1164359" cy="1041928"/>
          </a:xfrm>
          <a:prstGeom prst="rect">
            <a:avLst/>
          </a:prstGeom>
        </p:spPr>
        <p:txBody>
          <a:bodyPr vert="horz" wrap="square" lIns="0" tIns="183491" rIns="0" bIns="0" rtlCol="0">
            <a:spAutoFit/>
          </a:bodyPr>
          <a:lstStyle/>
          <a:p>
            <a:pPr marL="11397">
              <a:spcBef>
                <a:spcPts val="1445"/>
              </a:spcBef>
            </a:pPr>
            <a:r>
              <a:rPr sz="2200" b="1" spc="-4" dirty="0">
                <a:latin typeface="Times New Roman" pitchFamily="18" charset="0"/>
                <a:cs typeface="Times New Roman" pitchFamily="18" charset="0"/>
              </a:rPr>
              <a:t>Restorer</a:t>
            </a:r>
            <a:endParaRPr sz="2200" dirty="0">
              <a:latin typeface="Times New Roman" pitchFamily="18" charset="0"/>
              <a:cs typeface="Times New Roman" pitchFamily="18" charset="0"/>
            </a:endParaRPr>
          </a:p>
          <a:p>
            <a:pPr marL="74080">
              <a:spcBef>
                <a:spcPts val="1355"/>
              </a:spcBef>
            </a:pPr>
            <a:r>
              <a:rPr sz="2200" spc="-4" dirty="0">
                <a:latin typeface="Times New Roman" pitchFamily="18" charset="0"/>
                <a:cs typeface="Times New Roman" pitchFamily="18" charset="0"/>
              </a:rPr>
              <a:t>MsMs</a:t>
            </a:r>
            <a:endParaRPr sz="2200" dirty="0">
              <a:latin typeface="Times New Roman" pitchFamily="18" charset="0"/>
              <a:cs typeface="Times New Roman" pitchFamily="18" charset="0"/>
            </a:endParaRPr>
          </a:p>
        </p:txBody>
      </p:sp>
      <p:grpSp>
        <p:nvGrpSpPr>
          <p:cNvPr id="19" name="object 19"/>
          <p:cNvGrpSpPr/>
          <p:nvPr/>
        </p:nvGrpSpPr>
        <p:grpSpPr>
          <a:xfrm>
            <a:off x="825730" y="5575150"/>
            <a:ext cx="1468582" cy="618565"/>
            <a:chOff x="908303" y="6318503"/>
            <a:chExt cx="1615440" cy="701040"/>
          </a:xfrm>
        </p:grpSpPr>
        <p:sp>
          <p:nvSpPr>
            <p:cNvPr id="20" name="object 20"/>
            <p:cNvSpPr/>
            <p:nvPr/>
          </p:nvSpPr>
          <p:spPr>
            <a:xfrm>
              <a:off x="914399" y="6324599"/>
              <a:ext cx="1600200" cy="685800"/>
            </a:xfrm>
            <a:custGeom>
              <a:avLst/>
              <a:gdLst/>
              <a:ahLst/>
              <a:cxnLst/>
              <a:rect l="l" t="t" r="r" b="b"/>
              <a:pathLst>
                <a:path w="1600200" h="685800">
                  <a:moveTo>
                    <a:pt x="801624" y="0"/>
                  </a:moveTo>
                  <a:lnTo>
                    <a:pt x="735981" y="1150"/>
                  </a:lnTo>
                  <a:lnTo>
                    <a:pt x="671782" y="4541"/>
                  </a:lnTo>
                  <a:lnTo>
                    <a:pt x="609233" y="10081"/>
                  </a:lnTo>
                  <a:lnTo>
                    <a:pt x="548542" y="17678"/>
                  </a:lnTo>
                  <a:lnTo>
                    <a:pt x="489918" y="27241"/>
                  </a:lnTo>
                  <a:lnTo>
                    <a:pt x="433568" y="38679"/>
                  </a:lnTo>
                  <a:lnTo>
                    <a:pt x="379701" y="51899"/>
                  </a:lnTo>
                  <a:lnTo>
                    <a:pt x="328525" y="66812"/>
                  </a:lnTo>
                  <a:lnTo>
                    <a:pt x="280247" y="83324"/>
                  </a:lnTo>
                  <a:lnTo>
                    <a:pt x="235076" y="101345"/>
                  </a:lnTo>
                  <a:lnTo>
                    <a:pt x="193220" y="120784"/>
                  </a:lnTo>
                  <a:lnTo>
                    <a:pt x="154887" y="141549"/>
                  </a:lnTo>
                  <a:lnTo>
                    <a:pt x="120284" y="163548"/>
                  </a:lnTo>
                  <a:lnTo>
                    <a:pt x="89620" y="186690"/>
                  </a:lnTo>
                  <a:lnTo>
                    <a:pt x="40940" y="236037"/>
                  </a:lnTo>
                  <a:lnTo>
                    <a:pt x="10512" y="288858"/>
                  </a:lnTo>
                  <a:lnTo>
                    <a:pt x="0" y="344424"/>
                  </a:lnTo>
                  <a:lnTo>
                    <a:pt x="2662" y="372481"/>
                  </a:lnTo>
                  <a:lnTo>
                    <a:pt x="23341" y="426603"/>
                  </a:lnTo>
                  <a:lnTo>
                    <a:pt x="63103" y="477488"/>
                  </a:lnTo>
                  <a:lnTo>
                    <a:pt x="120284" y="524441"/>
                  </a:lnTo>
                  <a:lnTo>
                    <a:pt x="154887" y="546225"/>
                  </a:lnTo>
                  <a:lnTo>
                    <a:pt x="193220" y="566767"/>
                  </a:lnTo>
                  <a:lnTo>
                    <a:pt x="235077" y="585978"/>
                  </a:lnTo>
                  <a:lnTo>
                    <a:pt x="280247" y="603771"/>
                  </a:lnTo>
                  <a:lnTo>
                    <a:pt x="328525" y="620060"/>
                  </a:lnTo>
                  <a:lnTo>
                    <a:pt x="379701" y="634758"/>
                  </a:lnTo>
                  <a:lnTo>
                    <a:pt x="433568" y="647779"/>
                  </a:lnTo>
                  <a:lnTo>
                    <a:pt x="489918" y="659034"/>
                  </a:lnTo>
                  <a:lnTo>
                    <a:pt x="548542" y="668438"/>
                  </a:lnTo>
                  <a:lnTo>
                    <a:pt x="609233" y="675903"/>
                  </a:lnTo>
                  <a:lnTo>
                    <a:pt x="671782" y="681343"/>
                  </a:lnTo>
                  <a:lnTo>
                    <a:pt x="735981" y="684671"/>
                  </a:lnTo>
                  <a:lnTo>
                    <a:pt x="801624" y="685800"/>
                  </a:lnTo>
                  <a:lnTo>
                    <a:pt x="867244" y="684671"/>
                  </a:lnTo>
                  <a:lnTo>
                    <a:pt x="931380" y="681343"/>
                  </a:lnTo>
                  <a:lnTo>
                    <a:pt x="993829" y="675903"/>
                  </a:lnTo>
                  <a:lnTo>
                    <a:pt x="1054388" y="668438"/>
                  </a:lnTo>
                  <a:lnTo>
                    <a:pt x="1112853" y="659034"/>
                  </a:lnTo>
                  <a:lnTo>
                    <a:pt x="1169020" y="647779"/>
                  </a:lnTo>
                  <a:lnTo>
                    <a:pt x="1222687" y="634758"/>
                  </a:lnTo>
                  <a:lnTo>
                    <a:pt x="1273649" y="620060"/>
                  </a:lnTo>
                  <a:lnTo>
                    <a:pt x="1321703" y="603771"/>
                  </a:lnTo>
                  <a:lnTo>
                    <a:pt x="1366646" y="585978"/>
                  </a:lnTo>
                  <a:lnTo>
                    <a:pt x="1408275" y="566767"/>
                  </a:lnTo>
                  <a:lnTo>
                    <a:pt x="1446385" y="546225"/>
                  </a:lnTo>
                  <a:lnTo>
                    <a:pt x="1480774" y="524441"/>
                  </a:lnTo>
                  <a:lnTo>
                    <a:pt x="1511238" y="501499"/>
                  </a:lnTo>
                  <a:lnTo>
                    <a:pt x="1559576" y="452493"/>
                  </a:lnTo>
                  <a:lnTo>
                    <a:pt x="1589772" y="399903"/>
                  </a:lnTo>
                  <a:lnTo>
                    <a:pt x="1600200" y="344424"/>
                  </a:lnTo>
                  <a:lnTo>
                    <a:pt x="1597559" y="316344"/>
                  </a:lnTo>
                  <a:lnTo>
                    <a:pt x="1577043" y="262059"/>
                  </a:lnTo>
                  <a:lnTo>
                    <a:pt x="1537573" y="210883"/>
                  </a:lnTo>
                  <a:lnTo>
                    <a:pt x="1480774" y="163548"/>
                  </a:lnTo>
                  <a:lnTo>
                    <a:pt x="1446385" y="141549"/>
                  </a:lnTo>
                  <a:lnTo>
                    <a:pt x="1408275" y="120784"/>
                  </a:lnTo>
                  <a:lnTo>
                    <a:pt x="1366646" y="101345"/>
                  </a:lnTo>
                  <a:lnTo>
                    <a:pt x="1321703" y="83324"/>
                  </a:lnTo>
                  <a:lnTo>
                    <a:pt x="1273649" y="66812"/>
                  </a:lnTo>
                  <a:lnTo>
                    <a:pt x="1222687" y="51899"/>
                  </a:lnTo>
                  <a:lnTo>
                    <a:pt x="1169020" y="38679"/>
                  </a:lnTo>
                  <a:lnTo>
                    <a:pt x="1112853" y="27241"/>
                  </a:lnTo>
                  <a:lnTo>
                    <a:pt x="1054388" y="17678"/>
                  </a:lnTo>
                  <a:lnTo>
                    <a:pt x="993829" y="10081"/>
                  </a:lnTo>
                  <a:lnTo>
                    <a:pt x="931380" y="4541"/>
                  </a:lnTo>
                  <a:lnTo>
                    <a:pt x="867244" y="1150"/>
                  </a:lnTo>
                  <a:lnTo>
                    <a:pt x="801624"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21" name="object 21"/>
            <p:cNvSpPr/>
            <p:nvPr/>
          </p:nvSpPr>
          <p:spPr>
            <a:xfrm>
              <a:off x="908303" y="6318503"/>
              <a:ext cx="1615440" cy="701040"/>
            </a:xfrm>
            <a:custGeom>
              <a:avLst/>
              <a:gdLst/>
              <a:ahLst/>
              <a:cxnLst/>
              <a:rect l="l" t="t" r="r" b="b"/>
              <a:pathLst>
                <a:path w="1615439" h="701040">
                  <a:moveTo>
                    <a:pt x="807720" y="0"/>
                  </a:moveTo>
                  <a:lnTo>
                    <a:pt x="725423" y="3048"/>
                  </a:lnTo>
                  <a:lnTo>
                    <a:pt x="569976" y="15240"/>
                  </a:lnTo>
                  <a:lnTo>
                    <a:pt x="493776" y="27432"/>
                  </a:lnTo>
                  <a:lnTo>
                    <a:pt x="423672" y="42672"/>
                  </a:lnTo>
                  <a:lnTo>
                    <a:pt x="359664" y="60960"/>
                  </a:lnTo>
                  <a:lnTo>
                    <a:pt x="326136" y="70104"/>
                  </a:lnTo>
                  <a:lnTo>
                    <a:pt x="295656" y="79248"/>
                  </a:lnTo>
                  <a:lnTo>
                    <a:pt x="268224" y="91440"/>
                  </a:lnTo>
                  <a:lnTo>
                    <a:pt x="237744" y="103632"/>
                  </a:lnTo>
                  <a:lnTo>
                    <a:pt x="213358" y="112776"/>
                  </a:lnTo>
                  <a:lnTo>
                    <a:pt x="185928" y="128016"/>
                  </a:lnTo>
                  <a:lnTo>
                    <a:pt x="164592" y="140208"/>
                  </a:lnTo>
                  <a:lnTo>
                    <a:pt x="140208" y="152400"/>
                  </a:lnTo>
                  <a:lnTo>
                    <a:pt x="82296" y="198120"/>
                  </a:lnTo>
                  <a:lnTo>
                    <a:pt x="51815" y="228600"/>
                  </a:lnTo>
                  <a:lnTo>
                    <a:pt x="27432" y="262128"/>
                  </a:lnTo>
                  <a:lnTo>
                    <a:pt x="9143" y="295656"/>
                  </a:lnTo>
                  <a:lnTo>
                    <a:pt x="0" y="350520"/>
                  </a:lnTo>
                  <a:lnTo>
                    <a:pt x="6096" y="387096"/>
                  </a:lnTo>
                  <a:lnTo>
                    <a:pt x="18286" y="423672"/>
                  </a:lnTo>
                  <a:lnTo>
                    <a:pt x="39624" y="457200"/>
                  </a:lnTo>
                  <a:lnTo>
                    <a:pt x="82296" y="502920"/>
                  </a:lnTo>
                  <a:lnTo>
                    <a:pt x="118872" y="533400"/>
                  </a:lnTo>
                  <a:lnTo>
                    <a:pt x="164592" y="560833"/>
                  </a:lnTo>
                  <a:lnTo>
                    <a:pt x="185928" y="573024"/>
                  </a:lnTo>
                  <a:lnTo>
                    <a:pt x="213358" y="588264"/>
                  </a:lnTo>
                  <a:lnTo>
                    <a:pt x="240792" y="597408"/>
                  </a:lnTo>
                  <a:lnTo>
                    <a:pt x="295656" y="621792"/>
                  </a:lnTo>
                  <a:lnTo>
                    <a:pt x="326136" y="630936"/>
                  </a:lnTo>
                  <a:lnTo>
                    <a:pt x="359664" y="640080"/>
                  </a:lnTo>
                  <a:lnTo>
                    <a:pt x="423672" y="658368"/>
                  </a:lnTo>
                  <a:lnTo>
                    <a:pt x="493776" y="673608"/>
                  </a:lnTo>
                  <a:lnTo>
                    <a:pt x="646176" y="691896"/>
                  </a:lnTo>
                  <a:lnTo>
                    <a:pt x="725423" y="697992"/>
                  </a:lnTo>
                  <a:lnTo>
                    <a:pt x="807720" y="701040"/>
                  </a:lnTo>
                  <a:lnTo>
                    <a:pt x="890016" y="697992"/>
                  </a:lnTo>
                  <a:lnTo>
                    <a:pt x="969264" y="691896"/>
                  </a:lnTo>
                  <a:lnTo>
                    <a:pt x="1020063" y="685800"/>
                  </a:lnTo>
                  <a:lnTo>
                    <a:pt x="725423" y="685800"/>
                  </a:lnTo>
                  <a:lnTo>
                    <a:pt x="646176" y="679704"/>
                  </a:lnTo>
                  <a:lnTo>
                    <a:pt x="496824" y="661416"/>
                  </a:lnTo>
                  <a:lnTo>
                    <a:pt x="426720" y="646176"/>
                  </a:lnTo>
                  <a:lnTo>
                    <a:pt x="362712" y="627888"/>
                  </a:lnTo>
                  <a:lnTo>
                    <a:pt x="301752" y="609600"/>
                  </a:lnTo>
                  <a:lnTo>
                    <a:pt x="271272" y="597408"/>
                  </a:lnTo>
                  <a:lnTo>
                    <a:pt x="243840" y="588264"/>
                  </a:lnTo>
                  <a:lnTo>
                    <a:pt x="219456" y="576072"/>
                  </a:lnTo>
                  <a:lnTo>
                    <a:pt x="192024" y="563880"/>
                  </a:lnTo>
                  <a:lnTo>
                    <a:pt x="170686" y="548640"/>
                  </a:lnTo>
                  <a:lnTo>
                    <a:pt x="128015" y="524256"/>
                  </a:lnTo>
                  <a:lnTo>
                    <a:pt x="60958" y="463296"/>
                  </a:lnTo>
                  <a:lnTo>
                    <a:pt x="36576" y="432816"/>
                  </a:lnTo>
                  <a:lnTo>
                    <a:pt x="30480" y="417576"/>
                  </a:lnTo>
                  <a:lnTo>
                    <a:pt x="21336" y="399288"/>
                  </a:lnTo>
                  <a:lnTo>
                    <a:pt x="18286" y="384048"/>
                  </a:lnTo>
                  <a:lnTo>
                    <a:pt x="15240" y="365760"/>
                  </a:lnTo>
                  <a:lnTo>
                    <a:pt x="15240" y="332233"/>
                  </a:lnTo>
                  <a:lnTo>
                    <a:pt x="18286" y="316992"/>
                  </a:lnTo>
                  <a:lnTo>
                    <a:pt x="21336" y="298705"/>
                  </a:lnTo>
                  <a:lnTo>
                    <a:pt x="48768" y="252984"/>
                  </a:lnTo>
                  <a:lnTo>
                    <a:pt x="106680" y="192024"/>
                  </a:lnTo>
                  <a:lnTo>
                    <a:pt x="146304" y="164592"/>
                  </a:lnTo>
                  <a:lnTo>
                    <a:pt x="192024" y="137160"/>
                  </a:lnTo>
                  <a:lnTo>
                    <a:pt x="219456" y="124968"/>
                  </a:lnTo>
                  <a:lnTo>
                    <a:pt x="243840" y="112776"/>
                  </a:lnTo>
                  <a:lnTo>
                    <a:pt x="271272" y="103632"/>
                  </a:lnTo>
                  <a:lnTo>
                    <a:pt x="301752" y="91440"/>
                  </a:lnTo>
                  <a:lnTo>
                    <a:pt x="362712" y="73152"/>
                  </a:lnTo>
                  <a:lnTo>
                    <a:pt x="426720" y="54864"/>
                  </a:lnTo>
                  <a:lnTo>
                    <a:pt x="496824" y="39624"/>
                  </a:lnTo>
                  <a:lnTo>
                    <a:pt x="646176" y="21336"/>
                  </a:lnTo>
                  <a:lnTo>
                    <a:pt x="725423" y="15240"/>
                  </a:lnTo>
                  <a:lnTo>
                    <a:pt x="1045464" y="15240"/>
                  </a:lnTo>
                  <a:lnTo>
                    <a:pt x="890016" y="3048"/>
                  </a:lnTo>
                  <a:lnTo>
                    <a:pt x="807720" y="0"/>
                  </a:lnTo>
                  <a:close/>
                </a:path>
                <a:path w="1615439" h="701040">
                  <a:moveTo>
                    <a:pt x="1045464" y="15240"/>
                  </a:moveTo>
                  <a:lnTo>
                    <a:pt x="890016" y="15240"/>
                  </a:lnTo>
                  <a:lnTo>
                    <a:pt x="969264" y="21336"/>
                  </a:lnTo>
                  <a:lnTo>
                    <a:pt x="1118616" y="39624"/>
                  </a:lnTo>
                  <a:lnTo>
                    <a:pt x="1188720" y="54864"/>
                  </a:lnTo>
                  <a:lnTo>
                    <a:pt x="1252728" y="73152"/>
                  </a:lnTo>
                  <a:lnTo>
                    <a:pt x="1313688" y="91440"/>
                  </a:lnTo>
                  <a:lnTo>
                    <a:pt x="1344168" y="103632"/>
                  </a:lnTo>
                  <a:lnTo>
                    <a:pt x="1371600" y="112776"/>
                  </a:lnTo>
                  <a:lnTo>
                    <a:pt x="1395984" y="124968"/>
                  </a:lnTo>
                  <a:lnTo>
                    <a:pt x="1423416" y="137160"/>
                  </a:lnTo>
                  <a:lnTo>
                    <a:pt x="1444752" y="149352"/>
                  </a:lnTo>
                  <a:lnTo>
                    <a:pt x="1487423" y="176784"/>
                  </a:lnTo>
                  <a:lnTo>
                    <a:pt x="1554480" y="237744"/>
                  </a:lnTo>
                  <a:lnTo>
                    <a:pt x="1584960" y="283464"/>
                  </a:lnTo>
                  <a:lnTo>
                    <a:pt x="1600200" y="335280"/>
                  </a:lnTo>
                  <a:lnTo>
                    <a:pt x="1600200" y="368808"/>
                  </a:lnTo>
                  <a:lnTo>
                    <a:pt x="1584960" y="417576"/>
                  </a:lnTo>
                  <a:lnTo>
                    <a:pt x="1554480" y="463296"/>
                  </a:lnTo>
                  <a:lnTo>
                    <a:pt x="1524000" y="493776"/>
                  </a:lnTo>
                  <a:lnTo>
                    <a:pt x="1487423" y="524256"/>
                  </a:lnTo>
                  <a:lnTo>
                    <a:pt x="1444752" y="548640"/>
                  </a:lnTo>
                  <a:lnTo>
                    <a:pt x="1423416" y="563880"/>
                  </a:lnTo>
                  <a:lnTo>
                    <a:pt x="1395984" y="576072"/>
                  </a:lnTo>
                  <a:lnTo>
                    <a:pt x="1371600" y="588264"/>
                  </a:lnTo>
                  <a:lnTo>
                    <a:pt x="1344168" y="597408"/>
                  </a:lnTo>
                  <a:lnTo>
                    <a:pt x="1252728" y="627888"/>
                  </a:lnTo>
                  <a:lnTo>
                    <a:pt x="1188720" y="646176"/>
                  </a:lnTo>
                  <a:lnTo>
                    <a:pt x="1118616" y="661416"/>
                  </a:lnTo>
                  <a:lnTo>
                    <a:pt x="969264" y="679704"/>
                  </a:lnTo>
                  <a:lnTo>
                    <a:pt x="890016" y="685800"/>
                  </a:lnTo>
                  <a:lnTo>
                    <a:pt x="1020063" y="685800"/>
                  </a:lnTo>
                  <a:lnTo>
                    <a:pt x="1121664" y="673608"/>
                  </a:lnTo>
                  <a:lnTo>
                    <a:pt x="1191768" y="658368"/>
                  </a:lnTo>
                  <a:lnTo>
                    <a:pt x="1255776" y="640080"/>
                  </a:lnTo>
                  <a:lnTo>
                    <a:pt x="1289304" y="630936"/>
                  </a:lnTo>
                  <a:lnTo>
                    <a:pt x="1319784" y="621792"/>
                  </a:lnTo>
                  <a:lnTo>
                    <a:pt x="1374648" y="597408"/>
                  </a:lnTo>
                  <a:lnTo>
                    <a:pt x="1402080" y="588264"/>
                  </a:lnTo>
                  <a:lnTo>
                    <a:pt x="1429512" y="573024"/>
                  </a:lnTo>
                  <a:lnTo>
                    <a:pt x="1450848" y="560833"/>
                  </a:lnTo>
                  <a:lnTo>
                    <a:pt x="1475232" y="548640"/>
                  </a:lnTo>
                  <a:lnTo>
                    <a:pt x="1533144" y="502920"/>
                  </a:lnTo>
                  <a:lnTo>
                    <a:pt x="1563623" y="472440"/>
                  </a:lnTo>
                  <a:lnTo>
                    <a:pt x="1588008" y="438912"/>
                  </a:lnTo>
                  <a:lnTo>
                    <a:pt x="1609344" y="387096"/>
                  </a:lnTo>
                  <a:lnTo>
                    <a:pt x="1615440" y="350520"/>
                  </a:lnTo>
                  <a:lnTo>
                    <a:pt x="1609344" y="313944"/>
                  </a:lnTo>
                  <a:lnTo>
                    <a:pt x="1597152" y="277368"/>
                  </a:lnTo>
                  <a:lnTo>
                    <a:pt x="1575816" y="243840"/>
                  </a:lnTo>
                  <a:lnTo>
                    <a:pt x="1533144" y="198120"/>
                  </a:lnTo>
                  <a:lnTo>
                    <a:pt x="1496568" y="167640"/>
                  </a:lnTo>
                  <a:lnTo>
                    <a:pt x="1426464" y="128016"/>
                  </a:lnTo>
                  <a:lnTo>
                    <a:pt x="1402080" y="112776"/>
                  </a:lnTo>
                  <a:lnTo>
                    <a:pt x="1374648" y="100584"/>
                  </a:lnTo>
                  <a:lnTo>
                    <a:pt x="1347216" y="91440"/>
                  </a:lnTo>
                  <a:lnTo>
                    <a:pt x="1319784" y="79248"/>
                  </a:lnTo>
                  <a:lnTo>
                    <a:pt x="1289304" y="70104"/>
                  </a:lnTo>
                  <a:lnTo>
                    <a:pt x="1255776" y="60960"/>
                  </a:lnTo>
                  <a:lnTo>
                    <a:pt x="1191768" y="42672"/>
                  </a:lnTo>
                  <a:lnTo>
                    <a:pt x="1118616" y="27432"/>
                  </a:lnTo>
                  <a:lnTo>
                    <a:pt x="1045464" y="15240"/>
                  </a:lnTo>
                  <a:close/>
                </a:path>
              </a:pathLst>
            </a:custGeom>
            <a:solidFill>
              <a:srgbClr val="33CCFF"/>
            </a:solidFill>
          </p:spPr>
          <p:txBody>
            <a:bodyPr wrap="square" lIns="0" tIns="0" rIns="0" bIns="0" rtlCol="0"/>
            <a:lstStyle/>
            <a:p>
              <a:endParaRPr>
                <a:latin typeface="Times New Roman" pitchFamily="18" charset="0"/>
                <a:cs typeface="Times New Roman" pitchFamily="18" charset="0"/>
              </a:endParaRPr>
            </a:p>
          </p:txBody>
        </p:sp>
      </p:grpSp>
      <p:grpSp>
        <p:nvGrpSpPr>
          <p:cNvPr id="22" name="object 22"/>
          <p:cNvGrpSpPr/>
          <p:nvPr/>
        </p:nvGrpSpPr>
        <p:grpSpPr>
          <a:xfrm>
            <a:off x="806334" y="2818504"/>
            <a:ext cx="1009073" cy="2638425"/>
            <a:chOff x="886967" y="3194304"/>
            <a:chExt cx="1109980" cy="2990215"/>
          </a:xfrm>
        </p:grpSpPr>
        <p:sp>
          <p:nvSpPr>
            <p:cNvPr id="23" name="object 23"/>
            <p:cNvSpPr/>
            <p:nvPr/>
          </p:nvSpPr>
          <p:spPr>
            <a:xfrm>
              <a:off x="1371599" y="3200400"/>
              <a:ext cx="609600" cy="2971800"/>
            </a:xfrm>
            <a:custGeom>
              <a:avLst/>
              <a:gdLst/>
              <a:ahLst/>
              <a:cxnLst/>
              <a:rect l="l" t="t" r="r" b="b"/>
              <a:pathLst>
                <a:path w="609600" h="2971800">
                  <a:moveTo>
                    <a:pt x="393192" y="0"/>
                  </a:moveTo>
                  <a:lnTo>
                    <a:pt x="219456" y="0"/>
                  </a:lnTo>
                  <a:lnTo>
                    <a:pt x="219456" y="2645664"/>
                  </a:lnTo>
                  <a:lnTo>
                    <a:pt x="0" y="2645664"/>
                  </a:lnTo>
                  <a:lnTo>
                    <a:pt x="304800" y="2971800"/>
                  </a:lnTo>
                  <a:lnTo>
                    <a:pt x="609600" y="2645664"/>
                  </a:lnTo>
                  <a:lnTo>
                    <a:pt x="393192" y="2645664"/>
                  </a:lnTo>
                  <a:lnTo>
                    <a:pt x="393192"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24" name="object 24"/>
            <p:cNvSpPr/>
            <p:nvPr/>
          </p:nvSpPr>
          <p:spPr>
            <a:xfrm>
              <a:off x="1359407" y="3194304"/>
              <a:ext cx="637540" cy="2990215"/>
            </a:xfrm>
            <a:custGeom>
              <a:avLst/>
              <a:gdLst/>
              <a:ahLst/>
              <a:cxnLst/>
              <a:rect l="l" t="t" r="r" b="b"/>
              <a:pathLst>
                <a:path w="637539" h="2990215">
                  <a:moveTo>
                    <a:pt x="18287" y="2645664"/>
                  </a:moveTo>
                  <a:lnTo>
                    <a:pt x="0" y="2645664"/>
                  </a:lnTo>
                  <a:lnTo>
                    <a:pt x="316991" y="2990088"/>
                  </a:lnTo>
                  <a:lnTo>
                    <a:pt x="331153" y="2974848"/>
                  </a:lnTo>
                  <a:lnTo>
                    <a:pt x="313943" y="2974848"/>
                  </a:lnTo>
                  <a:lnTo>
                    <a:pt x="318516" y="2969910"/>
                  </a:lnTo>
                  <a:lnTo>
                    <a:pt x="29576" y="2657856"/>
                  </a:lnTo>
                  <a:lnTo>
                    <a:pt x="12191" y="2657856"/>
                  </a:lnTo>
                  <a:lnTo>
                    <a:pt x="18287" y="2645664"/>
                  </a:lnTo>
                  <a:close/>
                </a:path>
                <a:path w="637539" h="2990215">
                  <a:moveTo>
                    <a:pt x="318515" y="2969910"/>
                  </a:moveTo>
                  <a:lnTo>
                    <a:pt x="313943" y="2974848"/>
                  </a:lnTo>
                  <a:lnTo>
                    <a:pt x="323087" y="2974848"/>
                  </a:lnTo>
                  <a:lnTo>
                    <a:pt x="318515" y="2969910"/>
                  </a:lnTo>
                  <a:close/>
                </a:path>
                <a:path w="637539" h="2990215">
                  <a:moveTo>
                    <a:pt x="618743" y="2645664"/>
                  </a:moveTo>
                  <a:lnTo>
                    <a:pt x="318515" y="2969910"/>
                  </a:lnTo>
                  <a:lnTo>
                    <a:pt x="323087" y="2974848"/>
                  </a:lnTo>
                  <a:lnTo>
                    <a:pt x="331153" y="2974848"/>
                  </a:lnTo>
                  <a:lnTo>
                    <a:pt x="625703" y="2657856"/>
                  </a:lnTo>
                  <a:lnTo>
                    <a:pt x="621791" y="2657856"/>
                  </a:lnTo>
                  <a:lnTo>
                    <a:pt x="618743" y="2645664"/>
                  </a:lnTo>
                  <a:close/>
                </a:path>
                <a:path w="637539" h="2990215">
                  <a:moveTo>
                    <a:pt x="18287" y="2645664"/>
                  </a:moveTo>
                  <a:lnTo>
                    <a:pt x="12191" y="2657856"/>
                  </a:lnTo>
                  <a:lnTo>
                    <a:pt x="29576" y="2657856"/>
                  </a:lnTo>
                  <a:lnTo>
                    <a:pt x="18287" y="2645664"/>
                  </a:lnTo>
                  <a:close/>
                </a:path>
                <a:path w="637539" h="2990215">
                  <a:moveTo>
                    <a:pt x="225551" y="2645664"/>
                  </a:moveTo>
                  <a:lnTo>
                    <a:pt x="18287" y="2645664"/>
                  </a:lnTo>
                  <a:lnTo>
                    <a:pt x="29576" y="2657856"/>
                  </a:lnTo>
                  <a:lnTo>
                    <a:pt x="237744" y="2657856"/>
                  </a:lnTo>
                  <a:lnTo>
                    <a:pt x="237744" y="2651760"/>
                  </a:lnTo>
                  <a:lnTo>
                    <a:pt x="225551" y="2651760"/>
                  </a:lnTo>
                  <a:lnTo>
                    <a:pt x="225551" y="2645664"/>
                  </a:lnTo>
                  <a:close/>
                </a:path>
                <a:path w="637539" h="2990215">
                  <a:moveTo>
                    <a:pt x="399287" y="6096"/>
                  </a:moveTo>
                  <a:lnTo>
                    <a:pt x="399287" y="2657856"/>
                  </a:lnTo>
                  <a:lnTo>
                    <a:pt x="607455" y="2657856"/>
                  </a:lnTo>
                  <a:lnTo>
                    <a:pt x="613099" y="2651760"/>
                  </a:lnTo>
                  <a:lnTo>
                    <a:pt x="411479" y="2651760"/>
                  </a:lnTo>
                  <a:lnTo>
                    <a:pt x="405384" y="2645664"/>
                  </a:lnTo>
                  <a:lnTo>
                    <a:pt x="411479" y="2645664"/>
                  </a:lnTo>
                  <a:lnTo>
                    <a:pt x="411479" y="15240"/>
                  </a:lnTo>
                  <a:lnTo>
                    <a:pt x="405384" y="15240"/>
                  </a:lnTo>
                  <a:lnTo>
                    <a:pt x="399287" y="6096"/>
                  </a:lnTo>
                  <a:close/>
                </a:path>
                <a:path w="637539" h="2990215">
                  <a:moveTo>
                    <a:pt x="637031" y="2645664"/>
                  </a:moveTo>
                  <a:lnTo>
                    <a:pt x="618743" y="2645664"/>
                  </a:lnTo>
                  <a:lnTo>
                    <a:pt x="621791" y="2657856"/>
                  </a:lnTo>
                  <a:lnTo>
                    <a:pt x="625703" y="2657856"/>
                  </a:lnTo>
                  <a:lnTo>
                    <a:pt x="637031" y="2645664"/>
                  </a:lnTo>
                  <a:close/>
                </a:path>
                <a:path w="637539" h="2990215">
                  <a:moveTo>
                    <a:pt x="411479" y="0"/>
                  </a:moveTo>
                  <a:lnTo>
                    <a:pt x="225551" y="0"/>
                  </a:lnTo>
                  <a:lnTo>
                    <a:pt x="225551" y="2651760"/>
                  </a:lnTo>
                  <a:lnTo>
                    <a:pt x="231647" y="2645664"/>
                  </a:lnTo>
                  <a:lnTo>
                    <a:pt x="237744" y="2645664"/>
                  </a:lnTo>
                  <a:lnTo>
                    <a:pt x="237744" y="15240"/>
                  </a:lnTo>
                  <a:lnTo>
                    <a:pt x="231647" y="15240"/>
                  </a:lnTo>
                  <a:lnTo>
                    <a:pt x="237744" y="6096"/>
                  </a:lnTo>
                  <a:lnTo>
                    <a:pt x="411479" y="6096"/>
                  </a:lnTo>
                  <a:lnTo>
                    <a:pt x="411479" y="0"/>
                  </a:lnTo>
                  <a:close/>
                </a:path>
                <a:path w="637539" h="2990215">
                  <a:moveTo>
                    <a:pt x="237744" y="2645664"/>
                  </a:moveTo>
                  <a:lnTo>
                    <a:pt x="231647" y="2645664"/>
                  </a:lnTo>
                  <a:lnTo>
                    <a:pt x="225551" y="2651760"/>
                  </a:lnTo>
                  <a:lnTo>
                    <a:pt x="237744" y="2651760"/>
                  </a:lnTo>
                  <a:lnTo>
                    <a:pt x="237744" y="2645664"/>
                  </a:lnTo>
                  <a:close/>
                </a:path>
                <a:path w="637539" h="2990215">
                  <a:moveTo>
                    <a:pt x="411479" y="2645664"/>
                  </a:moveTo>
                  <a:lnTo>
                    <a:pt x="405384" y="2645664"/>
                  </a:lnTo>
                  <a:lnTo>
                    <a:pt x="411479" y="2651760"/>
                  </a:lnTo>
                  <a:lnTo>
                    <a:pt x="411479" y="2645664"/>
                  </a:lnTo>
                  <a:close/>
                </a:path>
                <a:path w="637539" h="2990215">
                  <a:moveTo>
                    <a:pt x="618743" y="2645664"/>
                  </a:moveTo>
                  <a:lnTo>
                    <a:pt x="411479" y="2645664"/>
                  </a:lnTo>
                  <a:lnTo>
                    <a:pt x="411479" y="2651760"/>
                  </a:lnTo>
                  <a:lnTo>
                    <a:pt x="613099" y="2651760"/>
                  </a:lnTo>
                  <a:lnTo>
                    <a:pt x="618743" y="2645664"/>
                  </a:lnTo>
                  <a:close/>
                </a:path>
                <a:path w="637539" h="2990215">
                  <a:moveTo>
                    <a:pt x="237744" y="6096"/>
                  </a:moveTo>
                  <a:lnTo>
                    <a:pt x="231647" y="15240"/>
                  </a:lnTo>
                  <a:lnTo>
                    <a:pt x="237744" y="15240"/>
                  </a:lnTo>
                  <a:lnTo>
                    <a:pt x="237744" y="6096"/>
                  </a:lnTo>
                  <a:close/>
                </a:path>
                <a:path w="637539" h="2990215">
                  <a:moveTo>
                    <a:pt x="399287" y="6096"/>
                  </a:moveTo>
                  <a:lnTo>
                    <a:pt x="237744" y="6096"/>
                  </a:lnTo>
                  <a:lnTo>
                    <a:pt x="237744" y="15240"/>
                  </a:lnTo>
                  <a:lnTo>
                    <a:pt x="399287" y="15240"/>
                  </a:lnTo>
                  <a:lnTo>
                    <a:pt x="399287" y="6096"/>
                  </a:lnTo>
                  <a:close/>
                </a:path>
                <a:path w="637539" h="2990215">
                  <a:moveTo>
                    <a:pt x="411479" y="6096"/>
                  </a:moveTo>
                  <a:lnTo>
                    <a:pt x="399287" y="6096"/>
                  </a:lnTo>
                  <a:lnTo>
                    <a:pt x="405384" y="15240"/>
                  </a:lnTo>
                  <a:lnTo>
                    <a:pt x="411479" y="15240"/>
                  </a:lnTo>
                  <a:lnTo>
                    <a:pt x="411479" y="6096"/>
                  </a:lnTo>
                  <a:close/>
                </a:path>
              </a:pathLst>
            </a:custGeom>
            <a:solidFill>
              <a:srgbClr val="000000"/>
            </a:solidFill>
          </p:spPr>
          <p:txBody>
            <a:bodyPr wrap="square" lIns="0" tIns="0" rIns="0" bIns="0" rtlCol="0"/>
            <a:lstStyle/>
            <a:p>
              <a:endParaRPr>
                <a:latin typeface="Times New Roman" pitchFamily="18" charset="0"/>
                <a:cs typeface="Times New Roman" pitchFamily="18" charset="0"/>
              </a:endParaRPr>
            </a:p>
          </p:txBody>
        </p:sp>
        <p:sp>
          <p:nvSpPr>
            <p:cNvPr id="25" name="object 25"/>
            <p:cNvSpPr/>
            <p:nvPr/>
          </p:nvSpPr>
          <p:spPr>
            <a:xfrm>
              <a:off x="914399" y="4343400"/>
              <a:ext cx="609600" cy="609600"/>
            </a:xfrm>
            <a:custGeom>
              <a:avLst/>
              <a:gdLst/>
              <a:ahLst/>
              <a:cxnLst/>
              <a:rect l="l" t="t" r="r" b="b"/>
              <a:pathLst>
                <a:path w="609600" h="609600">
                  <a:moveTo>
                    <a:pt x="304800" y="0"/>
                  </a:moveTo>
                  <a:lnTo>
                    <a:pt x="255529" y="4008"/>
                  </a:lnTo>
                  <a:lnTo>
                    <a:pt x="208727" y="15605"/>
                  </a:lnTo>
                  <a:lnTo>
                    <a:pt x="165033" y="34152"/>
                  </a:lnTo>
                  <a:lnTo>
                    <a:pt x="125089" y="59009"/>
                  </a:lnTo>
                  <a:lnTo>
                    <a:pt x="89534" y="89535"/>
                  </a:lnTo>
                  <a:lnTo>
                    <a:pt x="59009" y="125089"/>
                  </a:lnTo>
                  <a:lnTo>
                    <a:pt x="34152" y="165033"/>
                  </a:lnTo>
                  <a:lnTo>
                    <a:pt x="15605" y="208727"/>
                  </a:lnTo>
                  <a:lnTo>
                    <a:pt x="4008" y="255529"/>
                  </a:lnTo>
                  <a:lnTo>
                    <a:pt x="0" y="304800"/>
                  </a:lnTo>
                  <a:lnTo>
                    <a:pt x="4008" y="354811"/>
                  </a:lnTo>
                  <a:lnTo>
                    <a:pt x="15605" y="402043"/>
                  </a:lnTo>
                  <a:lnTo>
                    <a:pt x="34152" y="445910"/>
                  </a:lnTo>
                  <a:lnTo>
                    <a:pt x="59009" y="485826"/>
                  </a:lnTo>
                  <a:lnTo>
                    <a:pt x="89535" y="521208"/>
                  </a:lnTo>
                  <a:lnTo>
                    <a:pt x="125089" y="551468"/>
                  </a:lnTo>
                  <a:lnTo>
                    <a:pt x="165033" y="576023"/>
                  </a:lnTo>
                  <a:lnTo>
                    <a:pt x="208727" y="594286"/>
                  </a:lnTo>
                  <a:lnTo>
                    <a:pt x="255529" y="605674"/>
                  </a:lnTo>
                  <a:lnTo>
                    <a:pt x="304800" y="609600"/>
                  </a:lnTo>
                  <a:lnTo>
                    <a:pt x="354811" y="605674"/>
                  </a:lnTo>
                  <a:lnTo>
                    <a:pt x="402043" y="594286"/>
                  </a:lnTo>
                  <a:lnTo>
                    <a:pt x="445910" y="576023"/>
                  </a:lnTo>
                  <a:lnTo>
                    <a:pt x="485826" y="551468"/>
                  </a:lnTo>
                  <a:lnTo>
                    <a:pt x="521207" y="521208"/>
                  </a:lnTo>
                  <a:lnTo>
                    <a:pt x="551468" y="485826"/>
                  </a:lnTo>
                  <a:lnTo>
                    <a:pt x="576023" y="445910"/>
                  </a:lnTo>
                  <a:lnTo>
                    <a:pt x="594286" y="402043"/>
                  </a:lnTo>
                  <a:lnTo>
                    <a:pt x="605674" y="354811"/>
                  </a:lnTo>
                  <a:lnTo>
                    <a:pt x="609600" y="304800"/>
                  </a:lnTo>
                  <a:lnTo>
                    <a:pt x="605674" y="255529"/>
                  </a:lnTo>
                  <a:lnTo>
                    <a:pt x="594286" y="208727"/>
                  </a:lnTo>
                  <a:lnTo>
                    <a:pt x="576023" y="165033"/>
                  </a:lnTo>
                  <a:lnTo>
                    <a:pt x="551468" y="125089"/>
                  </a:lnTo>
                  <a:lnTo>
                    <a:pt x="521208" y="89535"/>
                  </a:lnTo>
                  <a:lnTo>
                    <a:pt x="485826" y="59009"/>
                  </a:lnTo>
                  <a:lnTo>
                    <a:pt x="445910" y="34152"/>
                  </a:lnTo>
                  <a:lnTo>
                    <a:pt x="402043" y="15605"/>
                  </a:lnTo>
                  <a:lnTo>
                    <a:pt x="354811" y="4008"/>
                  </a:lnTo>
                  <a:lnTo>
                    <a:pt x="304800"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26" name="object 26"/>
            <p:cNvSpPr/>
            <p:nvPr/>
          </p:nvSpPr>
          <p:spPr>
            <a:xfrm>
              <a:off x="886967" y="4315967"/>
              <a:ext cx="668020" cy="668020"/>
            </a:xfrm>
            <a:custGeom>
              <a:avLst/>
              <a:gdLst/>
              <a:ahLst/>
              <a:cxnLst/>
              <a:rect l="l" t="t" r="r" b="b"/>
              <a:pathLst>
                <a:path w="668019" h="668020">
                  <a:moveTo>
                    <a:pt x="667512" y="332232"/>
                  </a:moveTo>
                  <a:lnTo>
                    <a:pt x="661416" y="265176"/>
                  </a:lnTo>
                  <a:lnTo>
                    <a:pt x="652272" y="231648"/>
                  </a:lnTo>
                  <a:lnTo>
                    <a:pt x="640080" y="201168"/>
                  </a:lnTo>
                  <a:lnTo>
                    <a:pt x="609600" y="146304"/>
                  </a:lnTo>
                  <a:lnTo>
                    <a:pt x="609600" y="362712"/>
                  </a:lnTo>
                  <a:lnTo>
                    <a:pt x="597408" y="417576"/>
                  </a:lnTo>
                  <a:lnTo>
                    <a:pt x="576072" y="466344"/>
                  </a:lnTo>
                  <a:lnTo>
                    <a:pt x="545592" y="509016"/>
                  </a:lnTo>
                  <a:lnTo>
                    <a:pt x="509016" y="548640"/>
                  </a:lnTo>
                  <a:lnTo>
                    <a:pt x="438912" y="588264"/>
                  </a:lnTo>
                  <a:lnTo>
                    <a:pt x="362712" y="608926"/>
                  </a:lnTo>
                  <a:lnTo>
                    <a:pt x="362712" y="362712"/>
                  </a:lnTo>
                  <a:lnTo>
                    <a:pt x="609600" y="362712"/>
                  </a:lnTo>
                  <a:lnTo>
                    <a:pt x="609600" y="146304"/>
                  </a:lnTo>
                  <a:lnTo>
                    <a:pt x="608914" y="145389"/>
                  </a:lnTo>
                  <a:lnTo>
                    <a:pt x="608914" y="304800"/>
                  </a:lnTo>
                  <a:lnTo>
                    <a:pt x="362712" y="304800"/>
                  </a:lnTo>
                  <a:lnTo>
                    <a:pt x="362712" y="57912"/>
                  </a:lnTo>
                  <a:lnTo>
                    <a:pt x="417576" y="70104"/>
                  </a:lnTo>
                  <a:lnTo>
                    <a:pt x="466344" y="91440"/>
                  </a:lnTo>
                  <a:lnTo>
                    <a:pt x="509016" y="121920"/>
                  </a:lnTo>
                  <a:lnTo>
                    <a:pt x="548640" y="158496"/>
                  </a:lnTo>
                  <a:lnTo>
                    <a:pt x="588264" y="228600"/>
                  </a:lnTo>
                  <a:lnTo>
                    <a:pt x="608914" y="304800"/>
                  </a:lnTo>
                  <a:lnTo>
                    <a:pt x="608914" y="145389"/>
                  </a:lnTo>
                  <a:lnTo>
                    <a:pt x="591312" y="121920"/>
                  </a:lnTo>
                  <a:lnTo>
                    <a:pt x="569976" y="97536"/>
                  </a:lnTo>
                  <a:lnTo>
                    <a:pt x="545592" y="76200"/>
                  </a:lnTo>
                  <a:lnTo>
                    <a:pt x="518160" y="57912"/>
                  </a:lnTo>
                  <a:lnTo>
                    <a:pt x="490728" y="39624"/>
                  </a:lnTo>
                  <a:lnTo>
                    <a:pt x="463296" y="27432"/>
                  </a:lnTo>
                  <a:lnTo>
                    <a:pt x="432816" y="15240"/>
                  </a:lnTo>
                  <a:lnTo>
                    <a:pt x="399288" y="6096"/>
                  </a:lnTo>
                  <a:lnTo>
                    <a:pt x="332232" y="0"/>
                  </a:lnTo>
                  <a:lnTo>
                    <a:pt x="304800" y="2501"/>
                  </a:lnTo>
                  <a:lnTo>
                    <a:pt x="304800" y="58597"/>
                  </a:lnTo>
                  <a:lnTo>
                    <a:pt x="304800" y="304800"/>
                  </a:lnTo>
                  <a:lnTo>
                    <a:pt x="304800" y="362712"/>
                  </a:lnTo>
                  <a:lnTo>
                    <a:pt x="304800" y="609600"/>
                  </a:lnTo>
                  <a:lnTo>
                    <a:pt x="249936" y="597408"/>
                  </a:lnTo>
                  <a:lnTo>
                    <a:pt x="201168" y="576072"/>
                  </a:lnTo>
                  <a:lnTo>
                    <a:pt x="158483" y="545592"/>
                  </a:lnTo>
                  <a:lnTo>
                    <a:pt x="118872" y="509016"/>
                  </a:lnTo>
                  <a:lnTo>
                    <a:pt x="79248" y="438912"/>
                  </a:lnTo>
                  <a:lnTo>
                    <a:pt x="58585" y="362712"/>
                  </a:lnTo>
                  <a:lnTo>
                    <a:pt x="304800" y="362712"/>
                  </a:lnTo>
                  <a:lnTo>
                    <a:pt x="304800" y="304800"/>
                  </a:lnTo>
                  <a:lnTo>
                    <a:pt x="57912" y="304800"/>
                  </a:lnTo>
                  <a:lnTo>
                    <a:pt x="70104" y="249936"/>
                  </a:lnTo>
                  <a:lnTo>
                    <a:pt x="91440" y="201168"/>
                  </a:lnTo>
                  <a:lnTo>
                    <a:pt x="121920" y="158496"/>
                  </a:lnTo>
                  <a:lnTo>
                    <a:pt x="158483" y="118872"/>
                  </a:lnTo>
                  <a:lnTo>
                    <a:pt x="228600" y="79248"/>
                  </a:lnTo>
                  <a:lnTo>
                    <a:pt x="304800" y="58597"/>
                  </a:lnTo>
                  <a:lnTo>
                    <a:pt x="304800" y="2501"/>
                  </a:lnTo>
                  <a:lnTo>
                    <a:pt x="265176" y="6096"/>
                  </a:lnTo>
                  <a:lnTo>
                    <a:pt x="201168" y="27432"/>
                  </a:lnTo>
                  <a:lnTo>
                    <a:pt x="146304" y="57912"/>
                  </a:lnTo>
                  <a:lnTo>
                    <a:pt x="97536" y="97536"/>
                  </a:lnTo>
                  <a:lnTo>
                    <a:pt x="39611" y="176784"/>
                  </a:lnTo>
                  <a:lnTo>
                    <a:pt x="15240" y="234696"/>
                  </a:lnTo>
                  <a:lnTo>
                    <a:pt x="0" y="335280"/>
                  </a:lnTo>
                  <a:lnTo>
                    <a:pt x="6083" y="402336"/>
                  </a:lnTo>
                  <a:lnTo>
                    <a:pt x="27432" y="463296"/>
                  </a:lnTo>
                  <a:lnTo>
                    <a:pt x="57912" y="521208"/>
                  </a:lnTo>
                  <a:lnTo>
                    <a:pt x="97536" y="569976"/>
                  </a:lnTo>
                  <a:lnTo>
                    <a:pt x="176784" y="627888"/>
                  </a:lnTo>
                  <a:lnTo>
                    <a:pt x="234683" y="652272"/>
                  </a:lnTo>
                  <a:lnTo>
                    <a:pt x="335280" y="667512"/>
                  </a:lnTo>
                  <a:lnTo>
                    <a:pt x="402336" y="661416"/>
                  </a:lnTo>
                  <a:lnTo>
                    <a:pt x="463296" y="640080"/>
                  </a:lnTo>
                  <a:lnTo>
                    <a:pt x="521208" y="609600"/>
                  </a:lnTo>
                  <a:lnTo>
                    <a:pt x="569976" y="569976"/>
                  </a:lnTo>
                  <a:lnTo>
                    <a:pt x="627888" y="490728"/>
                  </a:lnTo>
                  <a:lnTo>
                    <a:pt x="652272" y="432816"/>
                  </a:lnTo>
                  <a:lnTo>
                    <a:pt x="661416" y="399288"/>
                  </a:lnTo>
                  <a:lnTo>
                    <a:pt x="667512" y="332232"/>
                  </a:lnTo>
                  <a:close/>
                </a:path>
              </a:pathLst>
            </a:custGeom>
            <a:solidFill>
              <a:srgbClr val="000000"/>
            </a:solidFill>
          </p:spPr>
          <p:txBody>
            <a:bodyPr wrap="square" lIns="0" tIns="0" rIns="0" bIns="0" rtlCol="0"/>
            <a:lstStyle/>
            <a:p>
              <a:endParaRPr>
                <a:latin typeface="Times New Roman" pitchFamily="18" charset="0"/>
                <a:cs typeface="Times New Roman" pitchFamily="18" charset="0"/>
              </a:endParaRPr>
            </a:p>
          </p:txBody>
        </p:sp>
      </p:grpSp>
      <p:sp>
        <p:nvSpPr>
          <p:cNvPr id="27" name="object 27"/>
          <p:cNvSpPr txBox="1"/>
          <p:nvPr/>
        </p:nvSpPr>
        <p:spPr>
          <a:xfrm>
            <a:off x="972127" y="5631180"/>
            <a:ext cx="1164359" cy="813155"/>
          </a:xfrm>
          <a:prstGeom prst="rect">
            <a:avLst/>
          </a:prstGeom>
        </p:spPr>
        <p:txBody>
          <a:bodyPr vert="horz" wrap="square" lIns="0" tIns="71231" rIns="0" bIns="0" rtlCol="0">
            <a:spAutoFit/>
          </a:bodyPr>
          <a:lstStyle/>
          <a:p>
            <a:pPr marL="6268" algn="ctr">
              <a:spcBef>
                <a:spcPts val="561"/>
              </a:spcBef>
            </a:pPr>
            <a:r>
              <a:rPr sz="2200" spc="-4" dirty="0">
                <a:latin typeface="Times New Roman" pitchFamily="18" charset="0"/>
                <a:cs typeface="Times New Roman" pitchFamily="18" charset="0"/>
              </a:rPr>
              <a:t>MsMs</a:t>
            </a:r>
            <a:endParaRPr sz="2200" dirty="0">
              <a:latin typeface="Times New Roman" pitchFamily="18" charset="0"/>
              <a:cs typeface="Times New Roman" pitchFamily="18" charset="0"/>
            </a:endParaRPr>
          </a:p>
          <a:p>
            <a:pPr algn="ctr">
              <a:spcBef>
                <a:spcPts val="476"/>
              </a:spcBef>
            </a:pPr>
            <a:r>
              <a:rPr sz="2200" b="1" spc="-4" dirty="0">
                <a:latin typeface="Times New Roman" pitchFamily="18" charset="0"/>
                <a:cs typeface="Times New Roman" pitchFamily="18" charset="0"/>
              </a:rPr>
              <a:t>Restorer</a:t>
            </a:r>
            <a:endParaRPr sz="2200" dirty="0">
              <a:latin typeface="Times New Roman" pitchFamily="18" charset="0"/>
              <a:cs typeface="Times New Roman" pitchFamily="18" charset="0"/>
            </a:endParaRPr>
          </a:p>
        </p:txBody>
      </p:sp>
      <p:sp>
        <p:nvSpPr>
          <p:cNvPr id="28" name="object 28"/>
          <p:cNvSpPr txBox="1"/>
          <p:nvPr/>
        </p:nvSpPr>
        <p:spPr>
          <a:xfrm>
            <a:off x="1526308" y="499781"/>
            <a:ext cx="6142182" cy="966385"/>
          </a:xfrm>
          <a:prstGeom prst="rect">
            <a:avLst/>
          </a:prstGeom>
        </p:spPr>
        <p:txBody>
          <a:bodyPr vert="horz" wrap="square" lIns="0" tIns="11397" rIns="0" bIns="0" rtlCol="0">
            <a:spAutoFit/>
          </a:bodyPr>
          <a:lstStyle/>
          <a:p>
            <a:pPr marL="11397" marR="4559">
              <a:lnSpc>
                <a:spcPct val="150000"/>
              </a:lnSpc>
              <a:spcBef>
                <a:spcPts val="90"/>
              </a:spcBef>
            </a:pPr>
            <a:r>
              <a:rPr sz="2200" dirty="0">
                <a:latin typeface="Times New Roman" pitchFamily="18" charset="0"/>
                <a:cs typeface="Times New Roman" pitchFamily="18" charset="0"/>
              </a:rPr>
              <a:t>Seed of </a:t>
            </a:r>
            <a:r>
              <a:rPr sz="2200" spc="-4" dirty="0">
                <a:latin typeface="Times New Roman" pitchFamily="18" charset="0"/>
                <a:cs typeface="Times New Roman" pitchFamily="18" charset="0"/>
              </a:rPr>
              <a:t>R line is </a:t>
            </a:r>
            <a:r>
              <a:rPr sz="2200" dirty="0">
                <a:latin typeface="Times New Roman" pitchFamily="18" charset="0"/>
                <a:cs typeface="Times New Roman" pitchFamily="18" charset="0"/>
              </a:rPr>
              <a:t>produced by selfing </a:t>
            </a:r>
            <a:r>
              <a:rPr sz="2200" spc="-4" dirty="0">
                <a:latin typeface="Times New Roman" pitchFamily="18" charset="0"/>
                <a:cs typeface="Times New Roman" pitchFamily="18" charset="0"/>
              </a:rPr>
              <a:t>(male </a:t>
            </a:r>
            <a:r>
              <a:rPr sz="2200" dirty="0">
                <a:latin typeface="Times New Roman" pitchFamily="18" charset="0"/>
                <a:cs typeface="Times New Roman" pitchFamily="18" charset="0"/>
              </a:rPr>
              <a:t>fertile) </a:t>
            </a:r>
            <a:r>
              <a:rPr sz="2200" spc="-588" dirty="0">
                <a:latin typeface="Times New Roman" pitchFamily="18" charset="0"/>
                <a:cs typeface="Times New Roman" pitchFamily="18" charset="0"/>
              </a:rPr>
              <a:t> </a:t>
            </a:r>
            <a:r>
              <a:rPr sz="2200" dirty="0">
                <a:latin typeface="Times New Roman" pitchFamily="18" charset="0"/>
                <a:cs typeface="Times New Roman" pitchFamily="18" charset="0"/>
              </a:rPr>
              <a:t>Seed</a:t>
            </a:r>
            <a:r>
              <a:rPr sz="2200" spc="-49" dirty="0">
                <a:latin typeface="Times New Roman" pitchFamily="18" charset="0"/>
                <a:cs typeface="Times New Roman" pitchFamily="18" charset="0"/>
              </a:rPr>
              <a:t> </a:t>
            </a:r>
            <a:r>
              <a:rPr sz="2200" dirty="0">
                <a:latin typeface="Times New Roman" pitchFamily="18" charset="0"/>
                <a:cs typeface="Times New Roman" pitchFamily="18" charset="0"/>
              </a:rPr>
              <a:t>of</a:t>
            </a:r>
            <a:r>
              <a:rPr sz="2200" spc="-13" dirty="0">
                <a:latin typeface="Times New Roman" pitchFamily="18" charset="0"/>
                <a:cs typeface="Times New Roman" pitchFamily="18" charset="0"/>
              </a:rPr>
              <a:t> </a:t>
            </a:r>
            <a:r>
              <a:rPr sz="2200" dirty="0">
                <a:latin typeface="Times New Roman" pitchFamily="18" charset="0"/>
                <a:cs typeface="Times New Roman" pitchFamily="18" charset="0"/>
              </a:rPr>
              <a:t>B</a:t>
            </a:r>
            <a:r>
              <a:rPr sz="2200" spc="9" dirty="0">
                <a:latin typeface="Times New Roman" pitchFamily="18" charset="0"/>
                <a:cs typeface="Times New Roman" pitchFamily="18" charset="0"/>
              </a:rPr>
              <a:t> </a:t>
            </a:r>
            <a:r>
              <a:rPr sz="2200" spc="-4" dirty="0">
                <a:latin typeface="Times New Roman" pitchFamily="18" charset="0"/>
                <a:cs typeface="Times New Roman" pitchFamily="18" charset="0"/>
              </a:rPr>
              <a:t>line</a:t>
            </a:r>
            <a:r>
              <a:rPr sz="2200" spc="9" dirty="0">
                <a:latin typeface="Times New Roman" pitchFamily="18" charset="0"/>
                <a:cs typeface="Times New Roman" pitchFamily="18" charset="0"/>
              </a:rPr>
              <a:t> </a:t>
            </a:r>
            <a:r>
              <a:rPr sz="2200" spc="-4" dirty="0">
                <a:latin typeface="Times New Roman" pitchFamily="18" charset="0"/>
                <a:cs typeface="Times New Roman" pitchFamily="18" charset="0"/>
              </a:rPr>
              <a:t>is</a:t>
            </a:r>
            <a:r>
              <a:rPr sz="2200" dirty="0">
                <a:latin typeface="Times New Roman" pitchFamily="18" charset="0"/>
                <a:cs typeface="Times New Roman" pitchFamily="18" charset="0"/>
              </a:rPr>
              <a:t> produced</a:t>
            </a:r>
            <a:r>
              <a:rPr sz="2200" spc="-22" dirty="0">
                <a:latin typeface="Times New Roman" pitchFamily="18" charset="0"/>
                <a:cs typeface="Times New Roman" pitchFamily="18" charset="0"/>
              </a:rPr>
              <a:t> </a:t>
            </a:r>
            <a:r>
              <a:rPr sz="2200" dirty="0">
                <a:latin typeface="Times New Roman" pitchFamily="18" charset="0"/>
                <a:cs typeface="Times New Roman" pitchFamily="18" charset="0"/>
              </a:rPr>
              <a:t>by</a:t>
            </a:r>
            <a:r>
              <a:rPr sz="2200" spc="-18" dirty="0">
                <a:latin typeface="Times New Roman" pitchFamily="18" charset="0"/>
                <a:cs typeface="Times New Roman" pitchFamily="18" charset="0"/>
              </a:rPr>
              <a:t> </a:t>
            </a:r>
            <a:r>
              <a:rPr sz="2200" dirty="0">
                <a:latin typeface="Times New Roman" pitchFamily="18" charset="0"/>
                <a:cs typeface="Times New Roman" pitchFamily="18" charset="0"/>
              </a:rPr>
              <a:t>selfing</a:t>
            </a:r>
            <a:r>
              <a:rPr sz="2200" spc="-27" dirty="0">
                <a:latin typeface="Times New Roman" pitchFamily="18" charset="0"/>
                <a:cs typeface="Times New Roman" pitchFamily="18" charset="0"/>
              </a:rPr>
              <a:t> </a:t>
            </a:r>
            <a:r>
              <a:rPr sz="2200" dirty="0">
                <a:latin typeface="Times New Roman" pitchFamily="18" charset="0"/>
                <a:cs typeface="Times New Roman" pitchFamily="18" charset="0"/>
              </a:rPr>
              <a:t>(male</a:t>
            </a:r>
            <a:r>
              <a:rPr sz="2200" spc="-9" dirty="0">
                <a:latin typeface="Times New Roman" pitchFamily="18" charset="0"/>
                <a:cs typeface="Times New Roman" pitchFamily="18" charset="0"/>
              </a:rPr>
              <a:t> </a:t>
            </a:r>
            <a:r>
              <a:rPr sz="2200" dirty="0">
                <a:latin typeface="Times New Roman" pitchFamily="18" charset="0"/>
                <a:cs typeface="Times New Roman" pitchFamily="18" charset="0"/>
              </a:rPr>
              <a:t>fertile)</a:t>
            </a:r>
          </a:p>
        </p:txBody>
      </p:sp>
      <p:sp>
        <p:nvSpPr>
          <p:cNvPr id="29" name="object 29"/>
          <p:cNvSpPr/>
          <p:nvPr/>
        </p:nvSpPr>
        <p:spPr>
          <a:xfrm>
            <a:off x="415637" y="1664745"/>
            <a:ext cx="8312727" cy="35299"/>
          </a:xfrm>
          <a:custGeom>
            <a:avLst/>
            <a:gdLst/>
            <a:ahLst/>
            <a:cxnLst/>
            <a:rect l="l" t="t" r="r" b="b"/>
            <a:pathLst>
              <a:path w="9144000" h="40005">
                <a:moveTo>
                  <a:pt x="9144000" y="0"/>
                </a:moveTo>
                <a:lnTo>
                  <a:pt x="0" y="0"/>
                </a:lnTo>
                <a:lnTo>
                  <a:pt x="0" y="39624"/>
                </a:lnTo>
                <a:lnTo>
                  <a:pt x="9144000" y="39624"/>
                </a:lnTo>
                <a:lnTo>
                  <a:pt x="9144000" y="0"/>
                </a:lnTo>
                <a:close/>
              </a:path>
            </a:pathLst>
          </a:custGeom>
          <a:solidFill>
            <a:srgbClr val="FF3300"/>
          </a:solidFill>
        </p:spPr>
        <p:txBody>
          <a:bodyPr wrap="square" lIns="0" tIns="0" rIns="0" bIns="0" rtlCol="0"/>
          <a:lstStyle/>
          <a:p>
            <a:endParaRPr>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16171" y="2307067"/>
            <a:ext cx="1164936" cy="350063"/>
          </a:xfrm>
          <a:prstGeom prst="rect">
            <a:avLst/>
          </a:prstGeom>
        </p:spPr>
        <p:txBody>
          <a:bodyPr vert="horz" wrap="square" lIns="0" tIns="11397" rIns="0" bIns="0" rtlCol="0">
            <a:spAutoFit/>
          </a:bodyPr>
          <a:lstStyle/>
          <a:p>
            <a:pPr marL="11397">
              <a:spcBef>
                <a:spcPts val="90"/>
              </a:spcBef>
            </a:pPr>
            <a:r>
              <a:rPr sz="2200" b="1" spc="-4" dirty="0">
                <a:latin typeface="Times New Roman" pitchFamily="18" charset="0"/>
                <a:cs typeface="Times New Roman" pitchFamily="18" charset="0"/>
              </a:rPr>
              <a:t>Restorer</a:t>
            </a:r>
            <a:endParaRPr sz="2200" dirty="0">
              <a:latin typeface="Times New Roman" pitchFamily="18" charset="0"/>
              <a:cs typeface="Times New Roman" pitchFamily="18" charset="0"/>
            </a:endParaRPr>
          </a:p>
        </p:txBody>
      </p:sp>
      <p:grpSp>
        <p:nvGrpSpPr>
          <p:cNvPr id="3" name="object 3"/>
          <p:cNvGrpSpPr/>
          <p:nvPr/>
        </p:nvGrpSpPr>
        <p:grpSpPr>
          <a:xfrm>
            <a:off x="5400502" y="3020208"/>
            <a:ext cx="1468582" cy="618565"/>
            <a:chOff x="5940552" y="3422903"/>
            <a:chExt cx="1615440" cy="701040"/>
          </a:xfrm>
        </p:grpSpPr>
        <p:sp>
          <p:nvSpPr>
            <p:cNvPr id="4" name="object 4"/>
            <p:cNvSpPr/>
            <p:nvPr/>
          </p:nvSpPr>
          <p:spPr>
            <a:xfrm>
              <a:off x="5949696" y="3428999"/>
              <a:ext cx="1600200" cy="685800"/>
            </a:xfrm>
            <a:custGeom>
              <a:avLst/>
              <a:gdLst/>
              <a:ahLst/>
              <a:cxnLst/>
              <a:rect l="l" t="t" r="r" b="b"/>
              <a:pathLst>
                <a:path w="1600200" h="685800">
                  <a:moveTo>
                    <a:pt x="798576" y="0"/>
                  </a:moveTo>
                  <a:lnTo>
                    <a:pt x="732955" y="1150"/>
                  </a:lnTo>
                  <a:lnTo>
                    <a:pt x="668819" y="4541"/>
                  </a:lnTo>
                  <a:lnTo>
                    <a:pt x="606370" y="10081"/>
                  </a:lnTo>
                  <a:lnTo>
                    <a:pt x="545811" y="17678"/>
                  </a:lnTo>
                  <a:lnTo>
                    <a:pt x="487346" y="27241"/>
                  </a:lnTo>
                  <a:lnTo>
                    <a:pt x="431179" y="38679"/>
                  </a:lnTo>
                  <a:lnTo>
                    <a:pt x="377512" y="51899"/>
                  </a:lnTo>
                  <a:lnTo>
                    <a:pt x="326550" y="66812"/>
                  </a:lnTo>
                  <a:lnTo>
                    <a:pt x="278496" y="83324"/>
                  </a:lnTo>
                  <a:lnTo>
                    <a:pt x="233552" y="101346"/>
                  </a:lnTo>
                  <a:lnTo>
                    <a:pt x="191924" y="120784"/>
                  </a:lnTo>
                  <a:lnTo>
                    <a:pt x="153814" y="141549"/>
                  </a:lnTo>
                  <a:lnTo>
                    <a:pt x="119425" y="163548"/>
                  </a:lnTo>
                  <a:lnTo>
                    <a:pt x="88961" y="186690"/>
                  </a:lnTo>
                  <a:lnTo>
                    <a:pt x="40623" y="236037"/>
                  </a:lnTo>
                  <a:lnTo>
                    <a:pt x="10427" y="288858"/>
                  </a:lnTo>
                  <a:lnTo>
                    <a:pt x="0" y="344424"/>
                  </a:lnTo>
                  <a:lnTo>
                    <a:pt x="2640" y="372481"/>
                  </a:lnTo>
                  <a:lnTo>
                    <a:pt x="23156" y="426603"/>
                  </a:lnTo>
                  <a:lnTo>
                    <a:pt x="62626" y="477488"/>
                  </a:lnTo>
                  <a:lnTo>
                    <a:pt x="119425" y="524441"/>
                  </a:lnTo>
                  <a:lnTo>
                    <a:pt x="153814" y="546225"/>
                  </a:lnTo>
                  <a:lnTo>
                    <a:pt x="191924" y="566767"/>
                  </a:lnTo>
                  <a:lnTo>
                    <a:pt x="233552" y="585978"/>
                  </a:lnTo>
                  <a:lnTo>
                    <a:pt x="278496" y="603771"/>
                  </a:lnTo>
                  <a:lnTo>
                    <a:pt x="326550" y="620060"/>
                  </a:lnTo>
                  <a:lnTo>
                    <a:pt x="377512" y="634758"/>
                  </a:lnTo>
                  <a:lnTo>
                    <a:pt x="431179" y="647779"/>
                  </a:lnTo>
                  <a:lnTo>
                    <a:pt x="487346" y="659034"/>
                  </a:lnTo>
                  <a:lnTo>
                    <a:pt x="545811" y="668438"/>
                  </a:lnTo>
                  <a:lnTo>
                    <a:pt x="606370" y="675903"/>
                  </a:lnTo>
                  <a:lnTo>
                    <a:pt x="668819" y="681343"/>
                  </a:lnTo>
                  <a:lnTo>
                    <a:pt x="732955" y="684671"/>
                  </a:lnTo>
                  <a:lnTo>
                    <a:pt x="798576" y="685800"/>
                  </a:lnTo>
                  <a:lnTo>
                    <a:pt x="864218" y="684671"/>
                  </a:lnTo>
                  <a:lnTo>
                    <a:pt x="928417" y="681343"/>
                  </a:lnTo>
                  <a:lnTo>
                    <a:pt x="990966" y="675903"/>
                  </a:lnTo>
                  <a:lnTo>
                    <a:pt x="1051657" y="668438"/>
                  </a:lnTo>
                  <a:lnTo>
                    <a:pt x="1110281" y="659034"/>
                  </a:lnTo>
                  <a:lnTo>
                    <a:pt x="1166631" y="647779"/>
                  </a:lnTo>
                  <a:lnTo>
                    <a:pt x="1220498" y="634758"/>
                  </a:lnTo>
                  <a:lnTo>
                    <a:pt x="1271674" y="620060"/>
                  </a:lnTo>
                  <a:lnTo>
                    <a:pt x="1319952" y="603771"/>
                  </a:lnTo>
                  <a:lnTo>
                    <a:pt x="1365122" y="585978"/>
                  </a:lnTo>
                  <a:lnTo>
                    <a:pt x="1406979" y="566767"/>
                  </a:lnTo>
                  <a:lnTo>
                    <a:pt x="1445312" y="546225"/>
                  </a:lnTo>
                  <a:lnTo>
                    <a:pt x="1479915" y="524441"/>
                  </a:lnTo>
                  <a:lnTo>
                    <a:pt x="1510579" y="501499"/>
                  </a:lnTo>
                  <a:lnTo>
                    <a:pt x="1559259" y="452493"/>
                  </a:lnTo>
                  <a:lnTo>
                    <a:pt x="1589687" y="399903"/>
                  </a:lnTo>
                  <a:lnTo>
                    <a:pt x="1600200" y="344424"/>
                  </a:lnTo>
                  <a:lnTo>
                    <a:pt x="1597537" y="316344"/>
                  </a:lnTo>
                  <a:lnTo>
                    <a:pt x="1576858" y="262059"/>
                  </a:lnTo>
                  <a:lnTo>
                    <a:pt x="1537096" y="210883"/>
                  </a:lnTo>
                  <a:lnTo>
                    <a:pt x="1479915" y="163548"/>
                  </a:lnTo>
                  <a:lnTo>
                    <a:pt x="1445312" y="141549"/>
                  </a:lnTo>
                  <a:lnTo>
                    <a:pt x="1406979" y="120784"/>
                  </a:lnTo>
                  <a:lnTo>
                    <a:pt x="1365123" y="101346"/>
                  </a:lnTo>
                  <a:lnTo>
                    <a:pt x="1319952" y="83324"/>
                  </a:lnTo>
                  <a:lnTo>
                    <a:pt x="1271674" y="66812"/>
                  </a:lnTo>
                  <a:lnTo>
                    <a:pt x="1220498" y="51899"/>
                  </a:lnTo>
                  <a:lnTo>
                    <a:pt x="1166631" y="38679"/>
                  </a:lnTo>
                  <a:lnTo>
                    <a:pt x="1110281" y="27241"/>
                  </a:lnTo>
                  <a:lnTo>
                    <a:pt x="1051657" y="17678"/>
                  </a:lnTo>
                  <a:lnTo>
                    <a:pt x="990966" y="10081"/>
                  </a:lnTo>
                  <a:lnTo>
                    <a:pt x="928417" y="4541"/>
                  </a:lnTo>
                  <a:lnTo>
                    <a:pt x="864218" y="1150"/>
                  </a:lnTo>
                  <a:lnTo>
                    <a:pt x="798576"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5" name="object 5"/>
            <p:cNvSpPr/>
            <p:nvPr/>
          </p:nvSpPr>
          <p:spPr>
            <a:xfrm>
              <a:off x="5940552" y="3422903"/>
              <a:ext cx="1615440" cy="701040"/>
            </a:xfrm>
            <a:custGeom>
              <a:avLst/>
              <a:gdLst/>
              <a:ahLst/>
              <a:cxnLst/>
              <a:rect l="l" t="t" r="r" b="b"/>
              <a:pathLst>
                <a:path w="1615440" h="701039">
                  <a:moveTo>
                    <a:pt x="807720" y="0"/>
                  </a:moveTo>
                  <a:lnTo>
                    <a:pt x="725424" y="3048"/>
                  </a:lnTo>
                  <a:lnTo>
                    <a:pt x="569976" y="15240"/>
                  </a:lnTo>
                  <a:lnTo>
                    <a:pt x="493775" y="27432"/>
                  </a:lnTo>
                  <a:lnTo>
                    <a:pt x="423672" y="42672"/>
                  </a:lnTo>
                  <a:lnTo>
                    <a:pt x="359663" y="60960"/>
                  </a:lnTo>
                  <a:lnTo>
                    <a:pt x="326136" y="70104"/>
                  </a:lnTo>
                  <a:lnTo>
                    <a:pt x="295656" y="79248"/>
                  </a:lnTo>
                  <a:lnTo>
                    <a:pt x="240792" y="103632"/>
                  </a:lnTo>
                  <a:lnTo>
                    <a:pt x="213360" y="112775"/>
                  </a:lnTo>
                  <a:lnTo>
                    <a:pt x="185927" y="128016"/>
                  </a:lnTo>
                  <a:lnTo>
                    <a:pt x="164592" y="140208"/>
                  </a:lnTo>
                  <a:lnTo>
                    <a:pt x="140208" y="152400"/>
                  </a:lnTo>
                  <a:lnTo>
                    <a:pt x="82296" y="198120"/>
                  </a:lnTo>
                  <a:lnTo>
                    <a:pt x="51815" y="228600"/>
                  </a:lnTo>
                  <a:lnTo>
                    <a:pt x="27432" y="262128"/>
                  </a:lnTo>
                  <a:lnTo>
                    <a:pt x="6096" y="313944"/>
                  </a:lnTo>
                  <a:lnTo>
                    <a:pt x="0" y="350520"/>
                  </a:lnTo>
                  <a:lnTo>
                    <a:pt x="6096" y="387096"/>
                  </a:lnTo>
                  <a:lnTo>
                    <a:pt x="18287" y="423672"/>
                  </a:lnTo>
                  <a:lnTo>
                    <a:pt x="39624" y="457200"/>
                  </a:lnTo>
                  <a:lnTo>
                    <a:pt x="82296" y="502920"/>
                  </a:lnTo>
                  <a:lnTo>
                    <a:pt x="118872" y="533400"/>
                  </a:lnTo>
                  <a:lnTo>
                    <a:pt x="188975" y="573024"/>
                  </a:lnTo>
                  <a:lnTo>
                    <a:pt x="213360" y="588263"/>
                  </a:lnTo>
                  <a:lnTo>
                    <a:pt x="240792" y="597408"/>
                  </a:lnTo>
                  <a:lnTo>
                    <a:pt x="295656" y="621792"/>
                  </a:lnTo>
                  <a:lnTo>
                    <a:pt x="326136" y="630936"/>
                  </a:lnTo>
                  <a:lnTo>
                    <a:pt x="359663" y="640080"/>
                  </a:lnTo>
                  <a:lnTo>
                    <a:pt x="423672" y="658368"/>
                  </a:lnTo>
                  <a:lnTo>
                    <a:pt x="496824" y="673608"/>
                  </a:lnTo>
                  <a:lnTo>
                    <a:pt x="646176" y="691896"/>
                  </a:lnTo>
                  <a:lnTo>
                    <a:pt x="725424" y="697992"/>
                  </a:lnTo>
                  <a:lnTo>
                    <a:pt x="807720" y="701040"/>
                  </a:lnTo>
                  <a:lnTo>
                    <a:pt x="890016" y="697992"/>
                  </a:lnTo>
                  <a:lnTo>
                    <a:pt x="969264" y="691896"/>
                  </a:lnTo>
                  <a:lnTo>
                    <a:pt x="1020064" y="685800"/>
                  </a:lnTo>
                  <a:lnTo>
                    <a:pt x="725424" y="685800"/>
                  </a:lnTo>
                  <a:lnTo>
                    <a:pt x="646176" y="679704"/>
                  </a:lnTo>
                  <a:lnTo>
                    <a:pt x="496824" y="661416"/>
                  </a:lnTo>
                  <a:lnTo>
                    <a:pt x="426720" y="646176"/>
                  </a:lnTo>
                  <a:lnTo>
                    <a:pt x="362712" y="627888"/>
                  </a:lnTo>
                  <a:lnTo>
                    <a:pt x="301751" y="609600"/>
                  </a:lnTo>
                  <a:lnTo>
                    <a:pt x="271272" y="597408"/>
                  </a:lnTo>
                  <a:lnTo>
                    <a:pt x="243839" y="588263"/>
                  </a:lnTo>
                  <a:lnTo>
                    <a:pt x="219456" y="576072"/>
                  </a:lnTo>
                  <a:lnTo>
                    <a:pt x="192024" y="563880"/>
                  </a:lnTo>
                  <a:lnTo>
                    <a:pt x="170687" y="548640"/>
                  </a:lnTo>
                  <a:lnTo>
                    <a:pt x="128015" y="524256"/>
                  </a:lnTo>
                  <a:lnTo>
                    <a:pt x="60960" y="463296"/>
                  </a:lnTo>
                  <a:lnTo>
                    <a:pt x="30480" y="417575"/>
                  </a:lnTo>
                  <a:lnTo>
                    <a:pt x="15239" y="365760"/>
                  </a:lnTo>
                  <a:lnTo>
                    <a:pt x="15239" y="332232"/>
                  </a:lnTo>
                  <a:lnTo>
                    <a:pt x="30480" y="283463"/>
                  </a:lnTo>
                  <a:lnTo>
                    <a:pt x="60960" y="237744"/>
                  </a:lnTo>
                  <a:lnTo>
                    <a:pt x="91439" y="207263"/>
                  </a:lnTo>
                  <a:lnTo>
                    <a:pt x="128015" y="176784"/>
                  </a:lnTo>
                  <a:lnTo>
                    <a:pt x="149351" y="164592"/>
                  </a:lnTo>
                  <a:lnTo>
                    <a:pt x="170687" y="149351"/>
                  </a:lnTo>
                  <a:lnTo>
                    <a:pt x="192024" y="137160"/>
                  </a:lnTo>
                  <a:lnTo>
                    <a:pt x="219456" y="124968"/>
                  </a:lnTo>
                  <a:lnTo>
                    <a:pt x="243839" y="112775"/>
                  </a:lnTo>
                  <a:lnTo>
                    <a:pt x="271272" y="103632"/>
                  </a:lnTo>
                  <a:lnTo>
                    <a:pt x="301751" y="91440"/>
                  </a:lnTo>
                  <a:lnTo>
                    <a:pt x="362712" y="73151"/>
                  </a:lnTo>
                  <a:lnTo>
                    <a:pt x="426720" y="54863"/>
                  </a:lnTo>
                  <a:lnTo>
                    <a:pt x="496824" y="39624"/>
                  </a:lnTo>
                  <a:lnTo>
                    <a:pt x="646176" y="21336"/>
                  </a:lnTo>
                  <a:lnTo>
                    <a:pt x="725424" y="15240"/>
                  </a:lnTo>
                  <a:lnTo>
                    <a:pt x="1045464" y="15240"/>
                  </a:lnTo>
                  <a:lnTo>
                    <a:pt x="890016" y="3048"/>
                  </a:lnTo>
                  <a:lnTo>
                    <a:pt x="807720" y="0"/>
                  </a:lnTo>
                  <a:close/>
                </a:path>
                <a:path w="1615440" h="701039">
                  <a:moveTo>
                    <a:pt x="1045464" y="15240"/>
                  </a:moveTo>
                  <a:lnTo>
                    <a:pt x="890016" y="15240"/>
                  </a:lnTo>
                  <a:lnTo>
                    <a:pt x="969264" y="21336"/>
                  </a:lnTo>
                  <a:lnTo>
                    <a:pt x="1118616" y="39624"/>
                  </a:lnTo>
                  <a:lnTo>
                    <a:pt x="1188720" y="54863"/>
                  </a:lnTo>
                  <a:lnTo>
                    <a:pt x="1252727" y="73151"/>
                  </a:lnTo>
                  <a:lnTo>
                    <a:pt x="1313688" y="91440"/>
                  </a:lnTo>
                  <a:lnTo>
                    <a:pt x="1344168" y="103632"/>
                  </a:lnTo>
                  <a:lnTo>
                    <a:pt x="1371600" y="112775"/>
                  </a:lnTo>
                  <a:lnTo>
                    <a:pt x="1395983" y="124968"/>
                  </a:lnTo>
                  <a:lnTo>
                    <a:pt x="1423416" y="137160"/>
                  </a:lnTo>
                  <a:lnTo>
                    <a:pt x="1444752" y="149351"/>
                  </a:lnTo>
                  <a:lnTo>
                    <a:pt x="1487424" y="176784"/>
                  </a:lnTo>
                  <a:lnTo>
                    <a:pt x="1554479" y="237744"/>
                  </a:lnTo>
                  <a:lnTo>
                    <a:pt x="1578864" y="268224"/>
                  </a:lnTo>
                  <a:lnTo>
                    <a:pt x="1584959" y="283463"/>
                  </a:lnTo>
                  <a:lnTo>
                    <a:pt x="1594103" y="301751"/>
                  </a:lnTo>
                  <a:lnTo>
                    <a:pt x="1597152" y="316992"/>
                  </a:lnTo>
                  <a:lnTo>
                    <a:pt x="1600200" y="335280"/>
                  </a:lnTo>
                  <a:lnTo>
                    <a:pt x="1600200" y="368808"/>
                  </a:lnTo>
                  <a:lnTo>
                    <a:pt x="1597152" y="384048"/>
                  </a:lnTo>
                  <a:lnTo>
                    <a:pt x="1594103" y="402336"/>
                  </a:lnTo>
                  <a:lnTo>
                    <a:pt x="1566672" y="448056"/>
                  </a:lnTo>
                  <a:lnTo>
                    <a:pt x="1508759" y="509016"/>
                  </a:lnTo>
                  <a:lnTo>
                    <a:pt x="1469136" y="536448"/>
                  </a:lnTo>
                  <a:lnTo>
                    <a:pt x="1444752" y="548640"/>
                  </a:lnTo>
                  <a:lnTo>
                    <a:pt x="1423416" y="563880"/>
                  </a:lnTo>
                  <a:lnTo>
                    <a:pt x="1395983" y="576072"/>
                  </a:lnTo>
                  <a:lnTo>
                    <a:pt x="1371600" y="588263"/>
                  </a:lnTo>
                  <a:lnTo>
                    <a:pt x="1344168" y="597408"/>
                  </a:lnTo>
                  <a:lnTo>
                    <a:pt x="1252727" y="627888"/>
                  </a:lnTo>
                  <a:lnTo>
                    <a:pt x="1188720" y="646176"/>
                  </a:lnTo>
                  <a:lnTo>
                    <a:pt x="1118616" y="661416"/>
                  </a:lnTo>
                  <a:lnTo>
                    <a:pt x="969264" y="679704"/>
                  </a:lnTo>
                  <a:lnTo>
                    <a:pt x="890016" y="685800"/>
                  </a:lnTo>
                  <a:lnTo>
                    <a:pt x="1020064" y="685800"/>
                  </a:lnTo>
                  <a:lnTo>
                    <a:pt x="1121664" y="673608"/>
                  </a:lnTo>
                  <a:lnTo>
                    <a:pt x="1191768" y="658368"/>
                  </a:lnTo>
                  <a:lnTo>
                    <a:pt x="1255776" y="640080"/>
                  </a:lnTo>
                  <a:lnTo>
                    <a:pt x="1289303" y="630936"/>
                  </a:lnTo>
                  <a:lnTo>
                    <a:pt x="1319783" y="621792"/>
                  </a:lnTo>
                  <a:lnTo>
                    <a:pt x="1347216" y="609600"/>
                  </a:lnTo>
                  <a:lnTo>
                    <a:pt x="1377696" y="597408"/>
                  </a:lnTo>
                  <a:lnTo>
                    <a:pt x="1402079" y="588263"/>
                  </a:lnTo>
                  <a:lnTo>
                    <a:pt x="1429512" y="573024"/>
                  </a:lnTo>
                  <a:lnTo>
                    <a:pt x="1450848" y="560832"/>
                  </a:lnTo>
                  <a:lnTo>
                    <a:pt x="1475231" y="548640"/>
                  </a:lnTo>
                  <a:lnTo>
                    <a:pt x="1533144" y="502920"/>
                  </a:lnTo>
                  <a:lnTo>
                    <a:pt x="1563624" y="472440"/>
                  </a:lnTo>
                  <a:lnTo>
                    <a:pt x="1588007" y="438912"/>
                  </a:lnTo>
                  <a:lnTo>
                    <a:pt x="1597152" y="420624"/>
                  </a:lnTo>
                  <a:lnTo>
                    <a:pt x="1606296" y="405384"/>
                  </a:lnTo>
                  <a:lnTo>
                    <a:pt x="1615440" y="350520"/>
                  </a:lnTo>
                  <a:lnTo>
                    <a:pt x="1609344" y="313944"/>
                  </a:lnTo>
                  <a:lnTo>
                    <a:pt x="1597152" y="277368"/>
                  </a:lnTo>
                  <a:lnTo>
                    <a:pt x="1575816" y="243840"/>
                  </a:lnTo>
                  <a:lnTo>
                    <a:pt x="1533144" y="198120"/>
                  </a:lnTo>
                  <a:lnTo>
                    <a:pt x="1496568" y="167640"/>
                  </a:lnTo>
                  <a:lnTo>
                    <a:pt x="1450848" y="140208"/>
                  </a:lnTo>
                  <a:lnTo>
                    <a:pt x="1429512" y="128016"/>
                  </a:lnTo>
                  <a:lnTo>
                    <a:pt x="1402079" y="112775"/>
                  </a:lnTo>
                  <a:lnTo>
                    <a:pt x="1374648" y="100584"/>
                  </a:lnTo>
                  <a:lnTo>
                    <a:pt x="1347216" y="91440"/>
                  </a:lnTo>
                  <a:lnTo>
                    <a:pt x="1319783" y="79248"/>
                  </a:lnTo>
                  <a:lnTo>
                    <a:pt x="1289303" y="70104"/>
                  </a:lnTo>
                  <a:lnTo>
                    <a:pt x="1255776" y="60960"/>
                  </a:lnTo>
                  <a:lnTo>
                    <a:pt x="1191768" y="42672"/>
                  </a:lnTo>
                  <a:lnTo>
                    <a:pt x="1121664" y="27432"/>
                  </a:lnTo>
                  <a:lnTo>
                    <a:pt x="1045464" y="15240"/>
                  </a:lnTo>
                  <a:close/>
                </a:path>
              </a:pathLst>
            </a:custGeom>
            <a:solidFill>
              <a:srgbClr val="33CCFF"/>
            </a:solidFill>
          </p:spPr>
          <p:txBody>
            <a:bodyPr wrap="square" lIns="0" tIns="0" rIns="0" bIns="0" rtlCol="0"/>
            <a:lstStyle/>
            <a:p>
              <a:endParaRPr>
                <a:latin typeface="Times New Roman" pitchFamily="18" charset="0"/>
                <a:cs typeface="Times New Roman" pitchFamily="18" charset="0"/>
              </a:endParaRPr>
            </a:p>
          </p:txBody>
        </p:sp>
      </p:grpSp>
      <p:sp>
        <p:nvSpPr>
          <p:cNvPr id="6" name="object 6"/>
          <p:cNvSpPr txBox="1"/>
          <p:nvPr/>
        </p:nvSpPr>
        <p:spPr>
          <a:xfrm>
            <a:off x="5751946" y="3135405"/>
            <a:ext cx="760845" cy="350063"/>
          </a:xfrm>
          <a:prstGeom prst="rect">
            <a:avLst/>
          </a:prstGeom>
        </p:spPr>
        <p:txBody>
          <a:bodyPr vert="horz" wrap="square" lIns="0" tIns="11397" rIns="0" bIns="0" rtlCol="0">
            <a:spAutoFit/>
          </a:bodyPr>
          <a:lstStyle/>
          <a:p>
            <a:pPr marL="11397">
              <a:spcBef>
                <a:spcPts val="90"/>
              </a:spcBef>
            </a:pPr>
            <a:r>
              <a:rPr sz="2200" spc="-4" dirty="0">
                <a:latin typeface="Times New Roman" pitchFamily="18" charset="0"/>
                <a:cs typeface="Times New Roman" pitchFamily="18" charset="0"/>
              </a:rPr>
              <a:t>M</a:t>
            </a:r>
            <a:r>
              <a:rPr sz="2200" dirty="0">
                <a:latin typeface="Times New Roman" pitchFamily="18" charset="0"/>
                <a:cs typeface="Times New Roman" pitchFamily="18" charset="0"/>
              </a:rPr>
              <a:t>s</a:t>
            </a:r>
            <a:r>
              <a:rPr sz="2200" spc="-9" dirty="0">
                <a:latin typeface="Times New Roman" pitchFamily="18" charset="0"/>
                <a:cs typeface="Times New Roman" pitchFamily="18" charset="0"/>
              </a:rPr>
              <a:t>M</a:t>
            </a:r>
            <a:r>
              <a:rPr sz="2200" dirty="0">
                <a:latin typeface="Times New Roman" pitchFamily="18" charset="0"/>
                <a:cs typeface="Times New Roman" pitchFamily="18" charset="0"/>
              </a:rPr>
              <a:t>s</a:t>
            </a:r>
          </a:p>
        </p:txBody>
      </p:sp>
      <p:grpSp>
        <p:nvGrpSpPr>
          <p:cNvPr id="7" name="object 7"/>
          <p:cNvGrpSpPr/>
          <p:nvPr/>
        </p:nvGrpSpPr>
        <p:grpSpPr>
          <a:xfrm>
            <a:off x="1931323" y="3020208"/>
            <a:ext cx="1468582" cy="618565"/>
            <a:chOff x="2124455" y="3422903"/>
            <a:chExt cx="1615440" cy="701040"/>
          </a:xfrm>
        </p:grpSpPr>
        <p:sp>
          <p:nvSpPr>
            <p:cNvPr id="8" name="object 8"/>
            <p:cNvSpPr/>
            <p:nvPr/>
          </p:nvSpPr>
          <p:spPr>
            <a:xfrm>
              <a:off x="2130551" y="3428999"/>
              <a:ext cx="1600200" cy="685800"/>
            </a:xfrm>
            <a:custGeom>
              <a:avLst/>
              <a:gdLst/>
              <a:ahLst/>
              <a:cxnLst/>
              <a:rect l="l" t="t" r="r" b="b"/>
              <a:pathLst>
                <a:path w="1600200" h="685800">
                  <a:moveTo>
                    <a:pt x="801624" y="0"/>
                  </a:moveTo>
                  <a:lnTo>
                    <a:pt x="735981" y="1150"/>
                  </a:lnTo>
                  <a:lnTo>
                    <a:pt x="671782" y="4541"/>
                  </a:lnTo>
                  <a:lnTo>
                    <a:pt x="609233" y="10081"/>
                  </a:lnTo>
                  <a:lnTo>
                    <a:pt x="548542" y="17678"/>
                  </a:lnTo>
                  <a:lnTo>
                    <a:pt x="489918" y="27241"/>
                  </a:lnTo>
                  <a:lnTo>
                    <a:pt x="433568" y="38679"/>
                  </a:lnTo>
                  <a:lnTo>
                    <a:pt x="379701" y="51899"/>
                  </a:lnTo>
                  <a:lnTo>
                    <a:pt x="328525" y="66812"/>
                  </a:lnTo>
                  <a:lnTo>
                    <a:pt x="280247" y="83324"/>
                  </a:lnTo>
                  <a:lnTo>
                    <a:pt x="235077" y="101346"/>
                  </a:lnTo>
                  <a:lnTo>
                    <a:pt x="193220" y="120784"/>
                  </a:lnTo>
                  <a:lnTo>
                    <a:pt x="154887" y="141549"/>
                  </a:lnTo>
                  <a:lnTo>
                    <a:pt x="120284" y="163548"/>
                  </a:lnTo>
                  <a:lnTo>
                    <a:pt x="89620" y="186690"/>
                  </a:lnTo>
                  <a:lnTo>
                    <a:pt x="40940" y="236037"/>
                  </a:lnTo>
                  <a:lnTo>
                    <a:pt x="10512" y="288858"/>
                  </a:lnTo>
                  <a:lnTo>
                    <a:pt x="0" y="344424"/>
                  </a:lnTo>
                  <a:lnTo>
                    <a:pt x="2662" y="372481"/>
                  </a:lnTo>
                  <a:lnTo>
                    <a:pt x="23341" y="426603"/>
                  </a:lnTo>
                  <a:lnTo>
                    <a:pt x="63103" y="477488"/>
                  </a:lnTo>
                  <a:lnTo>
                    <a:pt x="120284" y="524441"/>
                  </a:lnTo>
                  <a:lnTo>
                    <a:pt x="154887" y="546225"/>
                  </a:lnTo>
                  <a:lnTo>
                    <a:pt x="193220" y="566767"/>
                  </a:lnTo>
                  <a:lnTo>
                    <a:pt x="235077" y="585978"/>
                  </a:lnTo>
                  <a:lnTo>
                    <a:pt x="280247" y="603771"/>
                  </a:lnTo>
                  <a:lnTo>
                    <a:pt x="328525" y="620060"/>
                  </a:lnTo>
                  <a:lnTo>
                    <a:pt x="379701" y="634758"/>
                  </a:lnTo>
                  <a:lnTo>
                    <a:pt x="433568" y="647779"/>
                  </a:lnTo>
                  <a:lnTo>
                    <a:pt x="489918" y="659034"/>
                  </a:lnTo>
                  <a:lnTo>
                    <a:pt x="548542" y="668438"/>
                  </a:lnTo>
                  <a:lnTo>
                    <a:pt x="609233" y="675903"/>
                  </a:lnTo>
                  <a:lnTo>
                    <a:pt x="671782" y="681343"/>
                  </a:lnTo>
                  <a:lnTo>
                    <a:pt x="735981" y="684671"/>
                  </a:lnTo>
                  <a:lnTo>
                    <a:pt x="801624" y="685800"/>
                  </a:lnTo>
                  <a:lnTo>
                    <a:pt x="867244" y="684671"/>
                  </a:lnTo>
                  <a:lnTo>
                    <a:pt x="931380" y="681343"/>
                  </a:lnTo>
                  <a:lnTo>
                    <a:pt x="993829" y="675903"/>
                  </a:lnTo>
                  <a:lnTo>
                    <a:pt x="1054388" y="668438"/>
                  </a:lnTo>
                  <a:lnTo>
                    <a:pt x="1112853" y="659034"/>
                  </a:lnTo>
                  <a:lnTo>
                    <a:pt x="1169020" y="647779"/>
                  </a:lnTo>
                  <a:lnTo>
                    <a:pt x="1222687" y="634758"/>
                  </a:lnTo>
                  <a:lnTo>
                    <a:pt x="1273649" y="620060"/>
                  </a:lnTo>
                  <a:lnTo>
                    <a:pt x="1321703" y="603771"/>
                  </a:lnTo>
                  <a:lnTo>
                    <a:pt x="1366646" y="585978"/>
                  </a:lnTo>
                  <a:lnTo>
                    <a:pt x="1408275" y="566767"/>
                  </a:lnTo>
                  <a:lnTo>
                    <a:pt x="1446385" y="546225"/>
                  </a:lnTo>
                  <a:lnTo>
                    <a:pt x="1480774" y="524441"/>
                  </a:lnTo>
                  <a:lnTo>
                    <a:pt x="1511238" y="501499"/>
                  </a:lnTo>
                  <a:lnTo>
                    <a:pt x="1559576" y="452493"/>
                  </a:lnTo>
                  <a:lnTo>
                    <a:pt x="1589772" y="399903"/>
                  </a:lnTo>
                  <a:lnTo>
                    <a:pt x="1600200" y="344424"/>
                  </a:lnTo>
                  <a:lnTo>
                    <a:pt x="1597559" y="316344"/>
                  </a:lnTo>
                  <a:lnTo>
                    <a:pt x="1577043" y="262059"/>
                  </a:lnTo>
                  <a:lnTo>
                    <a:pt x="1537573" y="210883"/>
                  </a:lnTo>
                  <a:lnTo>
                    <a:pt x="1480774" y="163548"/>
                  </a:lnTo>
                  <a:lnTo>
                    <a:pt x="1446385" y="141549"/>
                  </a:lnTo>
                  <a:lnTo>
                    <a:pt x="1408275" y="120784"/>
                  </a:lnTo>
                  <a:lnTo>
                    <a:pt x="1366647" y="101346"/>
                  </a:lnTo>
                  <a:lnTo>
                    <a:pt x="1321703" y="83324"/>
                  </a:lnTo>
                  <a:lnTo>
                    <a:pt x="1273649" y="66812"/>
                  </a:lnTo>
                  <a:lnTo>
                    <a:pt x="1222687" y="51899"/>
                  </a:lnTo>
                  <a:lnTo>
                    <a:pt x="1169020" y="38679"/>
                  </a:lnTo>
                  <a:lnTo>
                    <a:pt x="1112853" y="27241"/>
                  </a:lnTo>
                  <a:lnTo>
                    <a:pt x="1054388" y="17678"/>
                  </a:lnTo>
                  <a:lnTo>
                    <a:pt x="993829" y="10081"/>
                  </a:lnTo>
                  <a:lnTo>
                    <a:pt x="931380" y="4541"/>
                  </a:lnTo>
                  <a:lnTo>
                    <a:pt x="867244" y="1150"/>
                  </a:lnTo>
                  <a:lnTo>
                    <a:pt x="801624" y="0"/>
                  </a:lnTo>
                  <a:close/>
                </a:path>
              </a:pathLst>
            </a:custGeom>
            <a:solidFill>
              <a:srgbClr val="B1B1B1"/>
            </a:solidFill>
          </p:spPr>
          <p:txBody>
            <a:bodyPr wrap="square" lIns="0" tIns="0" rIns="0" bIns="0" rtlCol="0"/>
            <a:lstStyle/>
            <a:p>
              <a:endParaRPr>
                <a:latin typeface="Times New Roman" pitchFamily="18" charset="0"/>
                <a:cs typeface="Times New Roman" pitchFamily="18" charset="0"/>
              </a:endParaRPr>
            </a:p>
          </p:txBody>
        </p:sp>
        <p:sp>
          <p:nvSpPr>
            <p:cNvPr id="9" name="object 9"/>
            <p:cNvSpPr/>
            <p:nvPr/>
          </p:nvSpPr>
          <p:spPr>
            <a:xfrm>
              <a:off x="2124455" y="3422903"/>
              <a:ext cx="1615440" cy="701040"/>
            </a:xfrm>
            <a:custGeom>
              <a:avLst/>
              <a:gdLst/>
              <a:ahLst/>
              <a:cxnLst/>
              <a:rect l="l" t="t" r="r" b="b"/>
              <a:pathLst>
                <a:path w="1615439" h="701039">
                  <a:moveTo>
                    <a:pt x="807719" y="0"/>
                  </a:moveTo>
                  <a:lnTo>
                    <a:pt x="725424" y="3048"/>
                  </a:lnTo>
                  <a:lnTo>
                    <a:pt x="569976" y="15240"/>
                  </a:lnTo>
                  <a:lnTo>
                    <a:pt x="493775" y="27432"/>
                  </a:lnTo>
                  <a:lnTo>
                    <a:pt x="423671" y="42672"/>
                  </a:lnTo>
                  <a:lnTo>
                    <a:pt x="359663" y="60960"/>
                  </a:lnTo>
                  <a:lnTo>
                    <a:pt x="326136" y="70104"/>
                  </a:lnTo>
                  <a:lnTo>
                    <a:pt x="295656" y="79248"/>
                  </a:lnTo>
                  <a:lnTo>
                    <a:pt x="268224" y="91440"/>
                  </a:lnTo>
                  <a:lnTo>
                    <a:pt x="237744" y="103632"/>
                  </a:lnTo>
                  <a:lnTo>
                    <a:pt x="213360" y="112775"/>
                  </a:lnTo>
                  <a:lnTo>
                    <a:pt x="185927" y="128016"/>
                  </a:lnTo>
                  <a:lnTo>
                    <a:pt x="164592" y="140208"/>
                  </a:lnTo>
                  <a:lnTo>
                    <a:pt x="140207" y="152400"/>
                  </a:lnTo>
                  <a:lnTo>
                    <a:pt x="82295" y="198120"/>
                  </a:lnTo>
                  <a:lnTo>
                    <a:pt x="51816" y="228600"/>
                  </a:lnTo>
                  <a:lnTo>
                    <a:pt x="27431" y="262128"/>
                  </a:lnTo>
                  <a:lnTo>
                    <a:pt x="9143" y="295656"/>
                  </a:lnTo>
                  <a:lnTo>
                    <a:pt x="0" y="350520"/>
                  </a:lnTo>
                  <a:lnTo>
                    <a:pt x="6095" y="387096"/>
                  </a:lnTo>
                  <a:lnTo>
                    <a:pt x="18287" y="423672"/>
                  </a:lnTo>
                  <a:lnTo>
                    <a:pt x="39624" y="457200"/>
                  </a:lnTo>
                  <a:lnTo>
                    <a:pt x="82295" y="502920"/>
                  </a:lnTo>
                  <a:lnTo>
                    <a:pt x="118871" y="533400"/>
                  </a:lnTo>
                  <a:lnTo>
                    <a:pt x="164592" y="560832"/>
                  </a:lnTo>
                  <a:lnTo>
                    <a:pt x="185927" y="573024"/>
                  </a:lnTo>
                  <a:lnTo>
                    <a:pt x="213360" y="588263"/>
                  </a:lnTo>
                  <a:lnTo>
                    <a:pt x="240792" y="597408"/>
                  </a:lnTo>
                  <a:lnTo>
                    <a:pt x="295656" y="621792"/>
                  </a:lnTo>
                  <a:lnTo>
                    <a:pt x="326136" y="630936"/>
                  </a:lnTo>
                  <a:lnTo>
                    <a:pt x="359663" y="640080"/>
                  </a:lnTo>
                  <a:lnTo>
                    <a:pt x="423671" y="658368"/>
                  </a:lnTo>
                  <a:lnTo>
                    <a:pt x="493775" y="673608"/>
                  </a:lnTo>
                  <a:lnTo>
                    <a:pt x="646176" y="691896"/>
                  </a:lnTo>
                  <a:lnTo>
                    <a:pt x="725424" y="697992"/>
                  </a:lnTo>
                  <a:lnTo>
                    <a:pt x="807719" y="701040"/>
                  </a:lnTo>
                  <a:lnTo>
                    <a:pt x="890016" y="697992"/>
                  </a:lnTo>
                  <a:lnTo>
                    <a:pt x="969263" y="691896"/>
                  </a:lnTo>
                  <a:lnTo>
                    <a:pt x="1020064" y="685800"/>
                  </a:lnTo>
                  <a:lnTo>
                    <a:pt x="725424" y="685800"/>
                  </a:lnTo>
                  <a:lnTo>
                    <a:pt x="646176" y="679704"/>
                  </a:lnTo>
                  <a:lnTo>
                    <a:pt x="496824" y="661416"/>
                  </a:lnTo>
                  <a:lnTo>
                    <a:pt x="426719" y="646176"/>
                  </a:lnTo>
                  <a:lnTo>
                    <a:pt x="362712" y="627888"/>
                  </a:lnTo>
                  <a:lnTo>
                    <a:pt x="301751" y="609600"/>
                  </a:lnTo>
                  <a:lnTo>
                    <a:pt x="271271" y="597408"/>
                  </a:lnTo>
                  <a:lnTo>
                    <a:pt x="243839" y="588263"/>
                  </a:lnTo>
                  <a:lnTo>
                    <a:pt x="219456" y="576072"/>
                  </a:lnTo>
                  <a:lnTo>
                    <a:pt x="192024" y="563880"/>
                  </a:lnTo>
                  <a:lnTo>
                    <a:pt x="170687" y="548640"/>
                  </a:lnTo>
                  <a:lnTo>
                    <a:pt x="128016" y="524256"/>
                  </a:lnTo>
                  <a:lnTo>
                    <a:pt x="60960" y="463296"/>
                  </a:lnTo>
                  <a:lnTo>
                    <a:pt x="36575" y="432816"/>
                  </a:lnTo>
                  <a:lnTo>
                    <a:pt x="30480" y="417575"/>
                  </a:lnTo>
                  <a:lnTo>
                    <a:pt x="21336" y="399288"/>
                  </a:lnTo>
                  <a:lnTo>
                    <a:pt x="18287" y="384048"/>
                  </a:lnTo>
                  <a:lnTo>
                    <a:pt x="15239" y="365760"/>
                  </a:lnTo>
                  <a:lnTo>
                    <a:pt x="15239" y="332232"/>
                  </a:lnTo>
                  <a:lnTo>
                    <a:pt x="18287" y="316992"/>
                  </a:lnTo>
                  <a:lnTo>
                    <a:pt x="21336" y="298704"/>
                  </a:lnTo>
                  <a:lnTo>
                    <a:pt x="48768" y="252984"/>
                  </a:lnTo>
                  <a:lnTo>
                    <a:pt x="106680" y="192024"/>
                  </a:lnTo>
                  <a:lnTo>
                    <a:pt x="146304" y="164592"/>
                  </a:lnTo>
                  <a:lnTo>
                    <a:pt x="192024" y="137160"/>
                  </a:lnTo>
                  <a:lnTo>
                    <a:pt x="219456" y="124968"/>
                  </a:lnTo>
                  <a:lnTo>
                    <a:pt x="243839" y="112775"/>
                  </a:lnTo>
                  <a:lnTo>
                    <a:pt x="271271" y="103632"/>
                  </a:lnTo>
                  <a:lnTo>
                    <a:pt x="301751" y="91440"/>
                  </a:lnTo>
                  <a:lnTo>
                    <a:pt x="362712" y="73151"/>
                  </a:lnTo>
                  <a:lnTo>
                    <a:pt x="426719" y="54863"/>
                  </a:lnTo>
                  <a:lnTo>
                    <a:pt x="496824" y="39624"/>
                  </a:lnTo>
                  <a:lnTo>
                    <a:pt x="646176" y="21336"/>
                  </a:lnTo>
                  <a:lnTo>
                    <a:pt x="725424" y="15240"/>
                  </a:lnTo>
                  <a:lnTo>
                    <a:pt x="1045463" y="15240"/>
                  </a:lnTo>
                  <a:lnTo>
                    <a:pt x="890016" y="3048"/>
                  </a:lnTo>
                  <a:lnTo>
                    <a:pt x="807719" y="0"/>
                  </a:lnTo>
                  <a:close/>
                </a:path>
                <a:path w="1615439" h="701039">
                  <a:moveTo>
                    <a:pt x="1045463" y="15240"/>
                  </a:moveTo>
                  <a:lnTo>
                    <a:pt x="890016" y="15240"/>
                  </a:lnTo>
                  <a:lnTo>
                    <a:pt x="969263" y="21336"/>
                  </a:lnTo>
                  <a:lnTo>
                    <a:pt x="1118616" y="39624"/>
                  </a:lnTo>
                  <a:lnTo>
                    <a:pt x="1188720" y="54863"/>
                  </a:lnTo>
                  <a:lnTo>
                    <a:pt x="1252728" y="73151"/>
                  </a:lnTo>
                  <a:lnTo>
                    <a:pt x="1313688" y="91440"/>
                  </a:lnTo>
                  <a:lnTo>
                    <a:pt x="1344168" y="103632"/>
                  </a:lnTo>
                  <a:lnTo>
                    <a:pt x="1371599" y="112775"/>
                  </a:lnTo>
                  <a:lnTo>
                    <a:pt x="1395983" y="124968"/>
                  </a:lnTo>
                  <a:lnTo>
                    <a:pt x="1423416" y="137160"/>
                  </a:lnTo>
                  <a:lnTo>
                    <a:pt x="1444752" y="149351"/>
                  </a:lnTo>
                  <a:lnTo>
                    <a:pt x="1487423" y="176784"/>
                  </a:lnTo>
                  <a:lnTo>
                    <a:pt x="1554480" y="237744"/>
                  </a:lnTo>
                  <a:lnTo>
                    <a:pt x="1584959" y="283463"/>
                  </a:lnTo>
                  <a:lnTo>
                    <a:pt x="1600199" y="335280"/>
                  </a:lnTo>
                  <a:lnTo>
                    <a:pt x="1600199" y="368808"/>
                  </a:lnTo>
                  <a:lnTo>
                    <a:pt x="1584959" y="417575"/>
                  </a:lnTo>
                  <a:lnTo>
                    <a:pt x="1554480" y="463296"/>
                  </a:lnTo>
                  <a:lnTo>
                    <a:pt x="1523999" y="493775"/>
                  </a:lnTo>
                  <a:lnTo>
                    <a:pt x="1487423" y="524256"/>
                  </a:lnTo>
                  <a:lnTo>
                    <a:pt x="1444752" y="548640"/>
                  </a:lnTo>
                  <a:lnTo>
                    <a:pt x="1423416" y="563880"/>
                  </a:lnTo>
                  <a:lnTo>
                    <a:pt x="1395983" y="576072"/>
                  </a:lnTo>
                  <a:lnTo>
                    <a:pt x="1371599" y="588263"/>
                  </a:lnTo>
                  <a:lnTo>
                    <a:pt x="1344168" y="597408"/>
                  </a:lnTo>
                  <a:lnTo>
                    <a:pt x="1252728" y="627888"/>
                  </a:lnTo>
                  <a:lnTo>
                    <a:pt x="1188720" y="646176"/>
                  </a:lnTo>
                  <a:lnTo>
                    <a:pt x="1118616" y="661416"/>
                  </a:lnTo>
                  <a:lnTo>
                    <a:pt x="969263" y="679704"/>
                  </a:lnTo>
                  <a:lnTo>
                    <a:pt x="890016" y="685800"/>
                  </a:lnTo>
                  <a:lnTo>
                    <a:pt x="1020064" y="685800"/>
                  </a:lnTo>
                  <a:lnTo>
                    <a:pt x="1121664" y="673608"/>
                  </a:lnTo>
                  <a:lnTo>
                    <a:pt x="1191768" y="658368"/>
                  </a:lnTo>
                  <a:lnTo>
                    <a:pt x="1255776" y="640080"/>
                  </a:lnTo>
                  <a:lnTo>
                    <a:pt x="1289304" y="630936"/>
                  </a:lnTo>
                  <a:lnTo>
                    <a:pt x="1319783" y="621792"/>
                  </a:lnTo>
                  <a:lnTo>
                    <a:pt x="1374647" y="597408"/>
                  </a:lnTo>
                  <a:lnTo>
                    <a:pt x="1402080" y="588263"/>
                  </a:lnTo>
                  <a:lnTo>
                    <a:pt x="1429511" y="573024"/>
                  </a:lnTo>
                  <a:lnTo>
                    <a:pt x="1450847" y="560832"/>
                  </a:lnTo>
                  <a:lnTo>
                    <a:pt x="1475232" y="548640"/>
                  </a:lnTo>
                  <a:lnTo>
                    <a:pt x="1533144" y="502920"/>
                  </a:lnTo>
                  <a:lnTo>
                    <a:pt x="1563623" y="472440"/>
                  </a:lnTo>
                  <a:lnTo>
                    <a:pt x="1588008" y="438912"/>
                  </a:lnTo>
                  <a:lnTo>
                    <a:pt x="1609344" y="387096"/>
                  </a:lnTo>
                  <a:lnTo>
                    <a:pt x="1615440" y="350520"/>
                  </a:lnTo>
                  <a:lnTo>
                    <a:pt x="1609344" y="313944"/>
                  </a:lnTo>
                  <a:lnTo>
                    <a:pt x="1597152" y="277368"/>
                  </a:lnTo>
                  <a:lnTo>
                    <a:pt x="1575816" y="243840"/>
                  </a:lnTo>
                  <a:lnTo>
                    <a:pt x="1533144" y="198120"/>
                  </a:lnTo>
                  <a:lnTo>
                    <a:pt x="1496568" y="167640"/>
                  </a:lnTo>
                  <a:lnTo>
                    <a:pt x="1426464" y="128016"/>
                  </a:lnTo>
                  <a:lnTo>
                    <a:pt x="1402080" y="112775"/>
                  </a:lnTo>
                  <a:lnTo>
                    <a:pt x="1374647" y="100584"/>
                  </a:lnTo>
                  <a:lnTo>
                    <a:pt x="1347216" y="91440"/>
                  </a:lnTo>
                  <a:lnTo>
                    <a:pt x="1319783" y="79248"/>
                  </a:lnTo>
                  <a:lnTo>
                    <a:pt x="1289304" y="70104"/>
                  </a:lnTo>
                  <a:lnTo>
                    <a:pt x="1255776" y="60960"/>
                  </a:lnTo>
                  <a:lnTo>
                    <a:pt x="1191768" y="42672"/>
                  </a:lnTo>
                  <a:lnTo>
                    <a:pt x="1118616" y="27432"/>
                  </a:lnTo>
                  <a:lnTo>
                    <a:pt x="1045463" y="15240"/>
                  </a:lnTo>
                  <a:close/>
                </a:path>
              </a:pathLst>
            </a:custGeom>
            <a:solidFill>
              <a:srgbClr val="33CCFF"/>
            </a:solidFill>
          </p:spPr>
          <p:txBody>
            <a:bodyPr wrap="square" lIns="0" tIns="0" rIns="0" bIns="0" rtlCol="0"/>
            <a:lstStyle/>
            <a:p>
              <a:endParaRPr>
                <a:latin typeface="Times New Roman" pitchFamily="18" charset="0"/>
                <a:cs typeface="Times New Roman" pitchFamily="18" charset="0"/>
              </a:endParaRPr>
            </a:p>
          </p:txBody>
        </p:sp>
      </p:grpSp>
      <p:sp>
        <p:nvSpPr>
          <p:cNvPr id="10" name="object 10"/>
          <p:cNvSpPr txBox="1"/>
          <p:nvPr/>
        </p:nvSpPr>
        <p:spPr>
          <a:xfrm>
            <a:off x="2279995" y="3135405"/>
            <a:ext cx="765464" cy="350063"/>
          </a:xfrm>
          <a:prstGeom prst="rect">
            <a:avLst/>
          </a:prstGeom>
        </p:spPr>
        <p:txBody>
          <a:bodyPr vert="horz" wrap="square" lIns="0" tIns="11397" rIns="0" bIns="0" rtlCol="0">
            <a:spAutoFit/>
          </a:bodyPr>
          <a:lstStyle/>
          <a:p>
            <a:pPr marL="11397">
              <a:spcBef>
                <a:spcPts val="90"/>
              </a:spcBef>
            </a:pPr>
            <a:r>
              <a:rPr sz="2200" spc="9" dirty="0">
                <a:latin typeface="Times New Roman" pitchFamily="18" charset="0"/>
                <a:cs typeface="Times New Roman" pitchFamily="18" charset="0"/>
              </a:rPr>
              <a:t>m</a:t>
            </a:r>
            <a:r>
              <a:rPr sz="2200" dirty="0">
                <a:latin typeface="Times New Roman" pitchFamily="18" charset="0"/>
                <a:cs typeface="Times New Roman" pitchFamily="18" charset="0"/>
              </a:rPr>
              <a:t>s</a:t>
            </a:r>
            <a:r>
              <a:rPr sz="2200" spc="13" dirty="0">
                <a:latin typeface="Times New Roman" pitchFamily="18" charset="0"/>
                <a:cs typeface="Times New Roman" pitchFamily="18" charset="0"/>
              </a:rPr>
              <a:t>m</a:t>
            </a:r>
            <a:r>
              <a:rPr sz="2200" dirty="0">
                <a:latin typeface="Times New Roman" pitchFamily="18" charset="0"/>
                <a:cs typeface="Times New Roman" pitchFamily="18" charset="0"/>
              </a:rPr>
              <a:t>s</a:t>
            </a:r>
          </a:p>
        </p:txBody>
      </p:sp>
      <p:grpSp>
        <p:nvGrpSpPr>
          <p:cNvPr id="11" name="object 11"/>
          <p:cNvGrpSpPr/>
          <p:nvPr/>
        </p:nvGrpSpPr>
        <p:grpSpPr>
          <a:xfrm>
            <a:off x="3596639" y="5104503"/>
            <a:ext cx="1468582" cy="618565"/>
            <a:chOff x="3956303" y="5785103"/>
            <a:chExt cx="1615440" cy="701040"/>
          </a:xfrm>
        </p:grpSpPr>
        <p:sp>
          <p:nvSpPr>
            <p:cNvPr id="12" name="object 12"/>
            <p:cNvSpPr/>
            <p:nvPr/>
          </p:nvSpPr>
          <p:spPr>
            <a:xfrm>
              <a:off x="3962399" y="5791199"/>
              <a:ext cx="1600200" cy="685800"/>
            </a:xfrm>
            <a:custGeom>
              <a:avLst/>
              <a:gdLst/>
              <a:ahLst/>
              <a:cxnLst/>
              <a:rect l="l" t="t" r="r" b="b"/>
              <a:pathLst>
                <a:path w="1600200" h="685800">
                  <a:moveTo>
                    <a:pt x="801624" y="0"/>
                  </a:moveTo>
                  <a:lnTo>
                    <a:pt x="735981" y="1150"/>
                  </a:lnTo>
                  <a:lnTo>
                    <a:pt x="671782" y="4541"/>
                  </a:lnTo>
                  <a:lnTo>
                    <a:pt x="609233" y="10081"/>
                  </a:lnTo>
                  <a:lnTo>
                    <a:pt x="548542" y="17678"/>
                  </a:lnTo>
                  <a:lnTo>
                    <a:pt x="489918" y="27241"/>
                  </a:lnTo>
                  <a:lnTo>
                    <a:pt x="433568" y="38679"/>
                  </a:lnTo>
                  <a:lnTo>
                    <a:pt x="379701" y="51899"/>
                  </a:lnTo>
                  <a:lnTo>
                    <a:pt x="328525" y="66812"/>
                  </a:lnTo>
                  <a:lnTo>
                    <a:pt x="280247" y="83324"/>
                  </a:lnTo>
                  <a:lnTo>
                    <a:pt x="235076" y="101346"/>
                  </a:lnTo>
                  <a:lnTo>
                    <a:pt x="193220" y="120784"/>
                  </a:lnTo>
                  <a:lnTo>
                    <a:pt x="154887" y="141549"/>
                  </a:lnTo>
                  <a:lnTo>
                    <a:pt x="120284" y="163548"/>
                  </a:lnTo>
                  <a:lnTo>
                    <a:pt x="89620" y="186690"/>
                  </a:lnTo>
                  <a:lnTo>
                    <a:pt x="40940" y="236037"/>
                  </a:lnTo>
                  <a:lnTo>
                    <a:pt x="10512" y="288858"/>
                  </a:lnTo>
                  <a:lnTo>
                    <a:pt x="0" y="344424"/>
                  </a:lnTo>
                  <a:lnTo>
                    <a:pt x="2662" y="372481"/>
                  </a:lnTo>
                  <a:lnTo>
                    <a:pt x="23341" y="426603"/>
                  </a:lnTo>
                  <a:lnTo>
                    <a:pt x="63103" y="477488"/>
                  </a:lnTo>
                  <a:lnTo>
                    <a:pt x="120284" y="524441"/>
                  </a:lnTo>
                  <a:lnTo>
                    <a:pt x="154887" y="546225"/>
                  </a:lnTo>
                  <a:lnTo>
                    <a:pt x="193220" y="566767"/>
                  </a:lnTo>
                  <a:lnTo>
                    <a:pt x="235076" y="585977"/>
                  </a:lnTo>
                  <a:lnTo>
                    <a:pt x="280247" y="603771"/>
                  </a:lnTo>
                  <a:lnTo>
                    <a:pt x="328525" y="620060"/>
                  </a:lnTo>
                  <a:lnTo>
                    <a:pt x="379701" y="634758"/>
                  </a:lnTo>
                  <a:lnTo>
                    <a:pt x="433568" y="647779"/>
                  </a:lnTo>
                  <a:lnTo>
                    <a:pt x="489918" y="659034"/>
                  </a:lnTo>
                  <a:lnTo>
                    <a:pt x="548542" y="668438"/>
                  </a:lnTo>
                  <a:lnTo>
                    <a:pt x="609233" y="675903"/>
                  </a:lnTo>
                  <a:lnTo>
                    <a:pt x="671782" y="681343"/>
                  </a:lnTo>
                  <a:lnTo>
                    <a:pt x="735981" y="684671"/>
                  </a:lnTo>
                  <a:lnTo>
                    <a:pt x="801624" y="685800"/>
                  </a:lnTo>
                  <a:lnTo>
                    <a:pt x="867244" y="684671"/>
                  </a:lnTo>
                  <a:lnTo>
                    <a:pt x="931380" y="681343"/>
                  </a:lnTo>
                  <a:lnTo>
                    <a:pt x="993829" y="675903"/>
                  </a:lnTo>
                  <a:lnTo>
                    <a:pt x="1054388" y="668438"/>
                  </a:lnTo>
                  <a:lnTo>
                    <a:pt x="1112853" y="659034"/>
                  </a:lnTo>
                  <a:lnTo>
                    <a:pt x="1169020" y="647779"/>
                  </a:lnTo>
                  <a:lnTo>
                    <a:pt x="1222687" y="634758"/>
                  </a:lnTo>
                  <a:lnTo>
                    <a:pt x="1273649" y="620060"/>
                  </a:lnTo>
                  <a:lnTo>
                    <a:pt x="1321703" y="603771"/>
                  </a:lnTo>
                  <a:lnTo>
                    <a:pt x="1366647" y="585977"/>
                  </a:lnTo>
                  <a:lnTo>
                    <a:pt x="1408275" y="566767"/>
                  </a:lnTo>
                  <a:lnTo>
                    <a:pt x="1446385" y="546225"/>
                  </a:lnTo>
                  <a:lnTo>
                    <a:pt x="1480774" y="524441"/>
                  </a:lnTo>
                  <a:lnTo>
                    <a:pt x="1511238" y="501499"/>
                  </a:lnTo>
                  <a:lnTo>
                    <a:pt x="1559576" y="452493"/>
                  </a:lnTo>
                  <a:lnTo>
                    <a:pt x="1589772" y="399903"/>
                  </a:lnTo>
                  <a:lnTo>
                    <a:pt x="1600200" y="344424"/>
                  </a:lnTo>
                  <a:lnTo>
                    <a:pt x="1597559" y="316344"/>
                  </a:lnTo>
                  <a:lnTo>
                    <a:pt x="1577043" y="262059"/>
                  </a:lnTo>
                  <a:lnTo>
                    <a:pt x="1537573" y="210883"/>
                  </a:lnTo>
                  <a:lnTo>
                    <a:pt x="1480774" y="163548"/>
                  </a:lnTo>
                  <a:lnTo>
                    <a:pt x="1446385" y="141549"/>
                  </a:lnTo>
                  <a:lnTo>
                    <a:pt x="1408275" y="120784"/>
                  </a:lnTo>
                  <a:lnTo>
                    <a:pt x="1366647" y="101346"/>
                  </a:lnTo>
                  <a:lnTo>
                    <a:pt x="1321703" y="83324"/>
                  </a:lnTo>
                  <a:lnTo>
                    <a:pt x="1273649" y="66812"/>
                  </a:lnTo>
                  <a:lnTo>
                    <a:pt x="1222687" y="51899"/>
                  </a:lnTo>
                  <a:lnTo>
                    <a:pt x="1169020" y="38679"/>
                  </a:lnTo>
                  <a:lnTo>
                    <a:pt x="1112853" y="27241"/>
                  </a:lnTo>
                  <a:lnTo>
                    <a:pt x="1054388" y="17678"/>
                  </a:lnTo>
                  <a:lnTo>
                    <a:pt x="993829" y="10081"/>
                  </a:lnTo>
                  <a:lnTo>
                    <a:pt x="931380" y="4541"/>
                  </a:lnTo>
                  <a:lnTo>
                    <a:pt x="867244" y="1150"/>
                  </a:lnTo>
                  <a:lnTo>
                    <a:pt x="801624" y="0"/>
                  </a:lnTo>
                  <a:close/>
                </a:path>
              </a:pathLst>
            </a:custGeom>
            <a:solidFill>
              <a:srgbClr val="B1B1B1"/>
            </a:solidFill>
          </p:spPr>
          <p:txBody>
            <a:bodyPr wrap="square" lIns="0" tIns="0" rIns="0" bIns="0" rtlCol="0"/>
            <a:lstStyle/>
            <a:p>
              <a:endParaRPr>
                <a:latin typeface="Times New Roman" pitchFamily="18" charset="0"/>
                <a:cs typeface="Times New Roman" pitchFamily="18" charset="0"/>
              </a:endParaRPr>
            </a:p>
          </p:txBody>
        </p:sp>
        <p:sp>
          <p:nvSpPr>
            <p:cNvPr id="13" name="object 13"/>
            <p:cNvSpPr/>
            <p:nvPr/>
          </p:nvSpPr>
          <p:spPr>
            <a:xfrm>
              <a:off x="3956303" y="5785103"/>
              <a:ext cx="1615440" cy="701040"/>
            </a:xfrm>
            <a:custGeom>
              <a:avLst/>
              <a:gdLst/>
              <a:ahLst/>
              <a:cxnLst/>
              <a:rect l="l" t="t" r="r" b="b"/>
              <a:pathLst>
                <a:path w="1615439" h="701039">
                  <a:moveTo>
                    <a:pt x="807720" y="0"/>
                  </a:moveTo>
                  <a:lnTo>
                    <a:pt x="725424" y="3048"/>
                  </a:lnTo>
                  <a:lnTo>
                    <a:pt x="569976" y="15240"/>
                  </a:lnTo>
                  <a:lnTo>
                    <a:pt x="493775" y="27432"/>
                  </a:lnTo>
                  <a:lnTo>
                    <a:pt x="423672" y="42672"/>
                  </a:lnTo>
                  <a:lnTo>
                    <a:pt x="359663" y="60960"/>
                  </a:lnTo>
                  <a:lnTo>
                    <a:pt x="326136" y="70104"/>
                  </a:lnTo>
                  <a:lnTo>
                    <a:pt x="295656" y="79248"/>
                  </a:lnTo>
                  <a:lnTo>
                    <a:pt x="268224" y="91440"/>
                  </a:lnTo>
                  <a:lnTo>
                    <a:pt x="237744" y="103632"/>
                  </a:lnTo>
                  <a:lnTo>
                    <a:pt x="213360" y="112776"/>
                  </a:lnTo>
                  <a:lnTo>
                    <a:pt x="185928" y="128016"/>
                  </a:lnTo>
                  <a:lnTo>
                    <a:pt x="164592" y="140208"/>
                  </a:lnTo>
                  <a:lnTo>
                    <a:pt x="140208" y="152400"/>
                  </a:lnTo>
                  <a:lnTo>
                    <a:pt x="82296" y="198120"/>
                  </a:lnTo>
                  <a:lnTo>
                    <a:pt x="51816" y="228600"/>
                  </a:lnTo>
                  <a:lnTo>
                    <a:pt x="27432" y="262128"/>
                  </a:lnTo>
                  <a:lnTo>
                    <a:pt x="9144" y="295656"/>
                  </a:lnTo>
                  <a:lnTo>
                    <a:pt x="0" y="350520"/>
                  </a:lnTo>
                  <a:lnTo>
                    <a:pt x="6096" y="387096"/>
                  </a:lnTo>
                  <a:lnTo>
                    <a:pt x="18287" y="423672"/>
                  </a:lnTo>
                  <a:lnTo>
                    <a:pt x="39624" y="457200"/>
                  </a:lnTo>
                  <a:lnTo>
                    <a:pt x="82296" y="502920"/>
                  </a:lnTo>
                  <a:lnTo>
                    <a:pt x="118872" y="533400"/>
                  </a:lnTo>
                  <a:lnTo>
                    <a:pt x="164592" y="560832"/>
                  </a:lnTo>
                  <a:lnTo>
                    <a:pt x="185928" y="573024"/>
                  </a:lnTo>
                  <a:lnTo>
                    <a:pt x="213360" y="588264"/>
                  </a:lnTo>
                  <a:lnTo>
                    <a:pt x="240792" y="597408"/>
                  </a:lnTo>
                  <a:lnTo>
                    <a:pt x="295656" y="621792"/>
                  </a:lnTo>
                  <a:lnTo>
                    <a:pt x="326136" y="630936"/>
                  </a:lnTo>
                  <a:lnTo>
                    <a:pt x="359663" y="640080"/>
                  </a:lnTo>
                  <a:lnTo>
                    <a:pt x="423672" y="658368"/>
                  </a:lnTo>
                  <a:lnTo>
                    <a:pt x="493775" y="673608"/>
                  </a:lnTo>
                  <a:lnTo>
                    <a:pt x="646176" y="691896"/>
                  </a:lnTo>
                  <a:lnTo>
                    <a:pt x="725424" y="697992"/>
                  </a:lnTo>
                  <a:lnTo>
                    <a:pt x="807720" y="701040"/>
                  </a:lnTo>
                  <a:lnTo>
                    <a:pt x="890016" y="697992"/>
                  </a:lnTo>
                  <a:lnTo>
                    <a:pt x="969263" y="691896"/>
                  </a:lnTo>
                  <a:lnTo>
                    <a:pt x="1020064" y="685800"/>
                  </a:lnTo>
                  <a:lnTo>
                    <a:pt x="725424" y="685800"/>
                  </a:lnTo>
                  <a:lnTo>
                    <a:pt x="646176" y="679704"/>
                  </a:lnTo>
                  <a:lnTo>
                    <a:pt x="496824" y="661416"/>
                  </a:lnTo>
                  <a:lnTo>
                    <a:pt x="426720" y="646176"/>
                  </a:lnTo>
                  <a:lnTo>
                    <a:pt x="362712" y="627888"/>
                  </a:lnTo>
                  <a:lnTo>
                    <a:pt x="301751" y="609600"/>
                  </a:lnTo>
                  <a:lnTo>
                    <a:pt x="271272" y="597408"/>
                  </a:lnTo>
                  <a:lnTo>
                    <a:pt x="243840" y="588264"/>
                  </a:lnTo>
                  <a:lnTo>
                    <a:pt x="219456" y="576072"/>
                  </a:lnTo>
                  <a:lnTo>
                    <a:pt x="192024" y="563880"/>
                  </a:lnTo>
                  <a:lnTo>
                    <a:pt x="170687" y="548640"/>
                  </a:lnTo>
                  <a:lnTo>
                    <a:pt x="128016" y="524256"/>
                  </a:lnTo>
                  <a:lnTo>
                    <a:pt x="60960" y="463296"/>
                  </a:lnTo>
                  <a:lnTo>
                    <a:pt x="36575" y="432816"/>
                  </a:lnTo>
                  <a:lnTo>
                    <a:pt x="30480" y="417576"/>
                  </a:lnTo>
                  <a:lnTo>
                    <a:pt x="21336" y="399288"/>
                  </a:lnTo>
                  <a:lnTo>
                    <a:pt x="18287" y="384048"/>
                  </a:lnTo>
                  <a:lnTo>
                    <a:pt x="15240" y="365760"/>
                  </a:lnTo>
                  <a:lnTo>
                    <a:pt x="15240" y="332232"/>
                  </a:lnTo>
                  <a:lnTo>
                    <a:pt x="18287" y="316992"/>
                  </a:lnTo>
                  <a:lnTo>
                    <a:pt x="21336" y="298704"/>
                  </a:lnTo>
                  <a:lnTo>
                    <a:pt x="48768" y="252984"/>
                  </a:lnTo>
                  <a:lnTo>
                    <a:pt x="106680" y="192024"/>
                  </a:lnTo>
                  <a:lnTo>
                    <a:pt x="146304" y="164592"/>
                  </a:lnTo>
                  <a:lnTo>
                    <a:pt x="192024" y="137160"/>
                  </a:lnTo>
                  <a:lnTo>
                    <a:pt x="219456" y="124968"/>
                  </a:lnTo>
                  <a:lnTo>
                    <a:pt x="243840" y="112776"/>
                  </a:lnTo>
                  <a:lnTo>
                    <a:pt x="271272" y="103632"/>
                  </a:lnTo>
                  <a:lnTo>
                    <a:pt x="301751" y="91440"/>
                  </a:lnTo>
                  <a:lnTo>
                    <a:pt x="362712" y="73152"/>
                  </a:lnTo>
                  <a:lnTo>
                    <a:pt x="426720" y="54864"/>
                  </a:lnTo>
                  <a:lnTo>
                    <a:pt x="496824" y="39624"/>
                  </a:lnTo>
                  <a:lnTo>
                    <a:pt x="646176" y="21336"/>
                  </a:lnTo>
                  <a:lnTo>
                    <a:pt x="725424" y="15240"/>
                  </a:lnTo>
                  <a:lnTo>
                    <a:pt x="1045463" y="15240"/>
                  </a:lnTo>
                  <a:lnTo>
                    <a:pt x="890016" y="3048"/>
                  </a:lnTo>
                  <a:lnTo>
                    <a:pt x="807720" y="0"/>
                  </a:lnTo>
                  <a:close/>
                </a:path>
                <a:path w="1615439" h="701039">
                  <a:moveTo>
                    <a:pt x="1045463" y="15240"/>
                  </a:moveTo>
                  <a:lnTo>
                    <a:pt x="890016" y="15240"/>
                  </a:lnTo>
                  <a:lnTo>
                    <a:pt x="969263" y="21336"/>
                  </a:lnTo>
                  <a:lnTo>
                    <a:pt x="1118616" y="39624"/>
                  </a:lnTo>
                  <a:lnTo>
                    <a:pt x="1188720" y="54864"/>
                  </a:lnTo>
                  <a:lnTo>
                    <a:pt x="1252728" y="73152"/>
                  </a:lnTo>
                  <a:lnTo>
                    <a:pt x="1313688" y="91440"/>
                  </a:lnTo>
                  <a:lnTo>
                    <a:pt x="1344168" y="103632"/>
                  </a:lnTo>
                  <a:lnTo>
                    <a:pt x="1371600" y="112776"/>
                  </a:lnTo>
                  <a:lnTo>
                    <a:pt x="1395984" y="124968"/>
                  </a:lnTo>
                  <a:lnTo>
                    <a:pt x="1423416" y="137160"/>
                  </a:lnTo>
                  <a:lnTo>
                    <a:pt x="1444752" y="149352"/>
                  </a:lnTo>
                  <a:lnTo>
                    <a:pt x="1487424" y="176784"/>
                  </a:lnTo>
                  <a:lnTo>
                    <a:pt x="1554480" y="237744"/>
                  </a:lnTo>
                  <a:lnTo>
                    <a:pt x="1584960" y="283464"/>
                  </a:lnTo>
                  <a:lnTo>
                    <a:pt x="1600200" y="335280"/>
                  </a:lnTo>
                  <a:lnTo>
                    <a:pt x="1600200" y="368808"/>
                  </a:lnTo>
                  <a:lnTo>
                    <a:pt x="1584960" y="417576"/>
                  </a:lnTo>
                  <a:lnTo>
                    <a:pt x="1554480" y="463296"/>
                  </a:lnTo>
                  <a:lnTo>
                    <a:pt x="1524000" y="493776"/>
                  </a:lnTo>
                  <a:lnTo>
                    <a:pt x="1487424" y="524256"/>
                  </a:lnTo>
                  <a:lnTo>
                    <a:pt x="1444752" y="548640"/>
                  </a:lnTo>
                  <a:lnTo>
                    <a:pt x="1423416" y="563880"/>
                  </a:lnTo>
                  <a:lnTo>
                    <a:pt x="1395984" y="576072"/>
                  </a:lnTo>
                  <a:lnTo>
                    <a:pt x="1371600" y="588264"/>
                  </a:lnTo>
                  <a:lnTo>
                    <a:pt x="1344168" y="597408"/>
                  </a:lnTo>
                  <a:lnTo>
                    <a:pt x="1252728" y="627888"/>
                  </a:lnTo>
                  <a:lnTo>
                    <a:pt x="1188720" y="646176"/>
                  </a:lnTo>
                  <a:lnTo>
                    <a:pt x="1118616" y="661416"/>
                  </a:lnTo>
                  <a:lnTo>
                    <a:pt x="969263" y="679704"/>
                  </a:lnTo>
                  <a:lnTo>
                    <a:pt x="890016" y="685800"/>
                  </a:lnTo>
                  <a:lnTo>
                    <a:pt x="1020064" y="685800"/>
                  </a:lnTo>
                  <a:lnTo>
                    <a:pt x="1121664" y="673608"/>
                  </a:lnTo>
                  <a:lnTo>
                    <a:pt x="1191768" y="658368"/>
                  </a:lnTo>
                  <a:lnTo>
                    <a:pt x="1255776" y="640080"/>
                  </a:lnTo>
                  <a:lnTo>
                    <a:pt x="1289304" y="630936"/>
                  </a:lnTo>
                  <a:lnTo>
                    <a:pt x="1319784" y="621792"/>
                  </a:lnTo>
                  <a:lnTo>
                    <a:pt x="1374648" y="597408"/>
                  </a:lnTo>
                  <a:lnTo>
                    <a:pt x="1402080" y="588264"/>
                  </a:lnTo>
                  <a:lnTo>
                    <a:pt x="1429512" y="573024"/>
                  </a:lnTo>
                  <a:lnTo>
                    <a:pt x="1450848" y="560832"/>
                  </a:lnTo>
                  <a:lnTo>
                    <a:pt x="1475232" y="548640"/>
                  </a:lnTo>
                  <a:lnTo>
                    <a:pt x="1533144" y="502920"/>
                  </a:lnTo>
                  <a:lnTo>
                    <a:pt x="1563624" y="472440"/>
                  </a:lnTo>
                  <a:lnTo>
                    <a:pt x="1588008" y="438912"/>
                  </a:lnTo>
                  <a:lnTo>
                    <a:pt x="1609344" y="387096"/>
                  </a:lnTo>
                  <a:lnTo>
                    <a:pt x="1615440" y="350520"/>
                  </a:lnTo>
                  <a:lnTo>
                    <a:pt x="1609344" y="313944"/>
                  </a:lnTo>
                  <a:lnTo>
                    <a:pt x="1597152" y="277368"/>
                  </a:lnTo>
                  <a:lnTo>
                    <a:pt x="1575816" y="243840"/>
                  </a:lnTo>
                  <a:lnTo>
                    <a:pt x="1533144" y="198120"/>
                  </a:lnTo>
                  <a:lnTo>
                    <a:pt x="1496568" y="167640"/>
                  </a:lnTo>
                  <a:lnTo>
                    <a:pt x="1426464" y="128016"/>
                  </a:lnTo>
                  <a:lnTo>
                    <a:pt x="1402080" y="112776"/>
                  </a:lnTo>
                  <a:lnTo>
                    <a:pt x="1374648" y="100584"/>
                  </a:lnTo>
                  <a:lnTo>
                    <a:pt x="1347216" y="91440"/>
                  </a:lnTo>
                  <a:lnTo>
                    <a:pt x="1319784" y="79248"/>
                  </a:lnTo>
                  <a:lnTo>
                    <a:pt x="1289304" y="70104"/>
                  </a:lnTo>
                  <a:lnTo>
                    <a:pt x="1255776" y="60960"/>
                  </a:lnTo>
                  <a:lnTo>
                    <a:pt x="1191768" y="42672"/>
                  </a:lnTo>
                  <a:lnTo>
                    <a:pt x="1118616" y="27432"/>
                  </a:lnTo>
                  <a:lnTo>
                    <a:pt x="1045463" y="15240"/>
                  </a:lnTo>
                  <a:close/>
                </a:path>
              </a:pathLst>
            </a:custGeom>
            <a:solidFill>
              <a:srgbClr val="33CCFF"/>
            </a:solidFill>
          </p:spPr>
          <p:txBody>
            <a:bodyPr wrap="square" lIns="0" tIns="0" rIns="0" bIns="0" rtlCol="0"/>
            <a:lstStyle/>
            <a:p>
              <a:endParaRPr>
                <a:latin typeface="Times New Roman" pitchFamily="18" charset="0"/>
                <a:cs typeface="Times New Roman" pitchFamily="18" charset="0"/>
              </a:endParaRPr>
            </a:p>
          </p:txBody>
        </p:sp>
      </p:grpSp>
      <p:grpSp>
        <p:nvGrpSpPr>
          <p:cNvPr id="14" name="object 14"/>
          <p:cNvGrpSpPr/>
          <p:nvPr/>
        </p:nvGrpSpPr>
        <p:grpSpPr>
          <a:xfrm>
            <a:off x="4053839" y="3759797"/>
            <a:ext cx="623455" cy="1223682"/>
            <a:chOff x="4459223" y="4261103"/>
            <a:chExt cx="685800" cy="1386840"/>
          </a:xfrm>
        </p:grpSpPr>
        <p:sp>
          <p:nvSpPr>
            <p:cNvPr id="15" name="object 15"/>
            <p:cNvSpPr/>
            <p:nvPr/>
          </p:nvSpPr>
          <p:spPr>
            <a:xfrm>
              <a:off x="4495799" y="4267199"/>
              <a:ext cx="609600" cy="1371600"/>
            </a:xfrm>
            <a:custGeom>
              <a:avLst/>
              <a:gdLst/>
              <a:ahLst/>
              <a:cxnLst/>
              <a:rect l="l" t="t" r="r" b="b"/>
              <a:pathLst>
                <a:path w="609600" h="1371600">
                  <a:moveTo>
                    <a:pt x="393191" y="0"/>
                  </a:moveTo>
                  <a:lnTo>
                    <a:pt x="219455" y="0"/>
                  </a:lnTo>
                  <a:lnTo>
                    <a:pt x="219455" y="1264920"/>
                  </a:lnTo>
                  <a:lnTo>
                    <a:pt x="0" y="1264920"/>
                  </a:lnTo>
                  <a:lnTo>
                    <a:pt x="304800" y="1371600"/>
                  </a:lnTo>
                  <a:lnTo>
                    <a:pt x="609600" y="1264920"/>
                  </a:lnTo>
                  <a:lnTo>
                    <a:pt x="393191" y="1264920"/>
                  </a:lnTo>
                  <a:lnTo>
                    <a:pt x="393191"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16" name="object 16"/>
            <p:cNvSpPr/>
            <p:nvPr/>
          </p:nvSpPr>
          <p:spPr>
            <a:xfrm>
              <a:off x="4459223" y="4261103"/>
              <a:ext cx="685800" cy="1386840"/>
            </a:xfrm>
            <a:custGeom>
              <a:avLst/>
              <a:gdLst/>
              <a:ahLst/>
              <a:cxnLst/>
              <a:rect l="l" t="t" r="r" b="b"/>
              <a:pathLst>
                <a:path w="685800" h="1386839">
                  <a:moveTo>
                    <a:pt x="39624" y="1264920"/>
                  </a:moveTo>
                  <a:lnTo>
                    <a:pt x="0" y="1264920"/>
                  </a:lnTo>
                  <a:lnTo>
                    <a:pt x="341375" y="1386840"/>
                  </a:lnTo>
                  <a:lnTo>
                    <a:pt x="375818" y="1374648"/>
                  </a:lnTo>
                  <a:lnTo>
                    <a:pt x="341375" y="1374648"/>
                  </a:lnTo>
                  <a:lnTo>
                    <a:pt x="342900" y="1374099"/>
                  </a:lnTo>
                  <a:lnTo>
                    <a:pt x="73490" y="1277112"/>
                  </a:lnTo>
                  <a:lnTo>
                    <a:pt x="36575" y="1277112"/>
                  </a:lnTo>
                  <a:lnTo>
                    <a:pt x="39624" y="1264920"/>
                  </a:lnTo>
                  <a:close/>
                </a:path>
                <a:path w="685800" h="1386839">
                  <a:moveTo>
                    <a:pt x="342900" y="1374099"/>
                  </a:moveTo>
                  <a:lnTo>
                    <a:pt x="341375" y="1374648"/>
                  </a:lnTo>
                  <a:lnTo>
                    <a:pt x="344424" y="1374648"/>
                  </a:lnTo>
                  <a:lnTo>
                    <a:pt x="342900" y="1374099"/>
                  </a:lnTo>
                  <a:close/>
                </a:path>
                <a:path w="685800" h="1386839">
                  <a:moveTo>
                    <a:pt x="646176" y="1264920"/>
                  </a:moveTo>
                  <a:lnTo>
                    <a:pt x="342900" y="1374099"/>
                  </a:lnTo>
                  <a:lnTo>
                    <a:pt x="344424" y="1374648"/>
                  </a:lnTo>
                  <a:lnTo>
                    <a:pt x="375818" y="1374648"/>
                  </a:lnTo>
                  <a:lnTo>
                    <a:pt x="651357" y="1277112"/>
                  </a:lnTo>
                  <a:lnTo>
                    <a:pt x="646176" y="1277112"/>
                  </a:lnTo>
                  <a:lnTo>
                    <a:pt x="646176" y="1264920"/>
                  </a:lnTo>
                  <a:close/>
                </a:path>
                <a:path w="685800" h="1386839">
                  <a:moveTo>
                    <a:pt x="39624" y="1264920"/>
                  </a:moveTo>
                  <a:lnTo>
                    <a:pt x="36575" y="1277112"/>
                  </a:lnTo>
                  <a:lnTo>
                    <a:pt x="73490" y="1277112"/>
                  </a:lnTo>
                  <a:lnTo>
                    <a:pt x="39624" y="1264920"/>
                  </a:lnTo>
                  <a:close/>
                </a:path>
                <a:path w="685800" h="1386839">
                  <a:moveTo>
                    <a:pt x="249936" y="1264920"/>
                  </a:moveTo>
                  <a:lnTo>
                    <a:pt x="39624" y="1264920"/>
                  </a:lnTo>
                  <a:lnTo>
                    <a:pt x="73490" y="1277112"/>
                  </a:lnTo>
                  <a:lnTo>
                    <a:pt x="262127" y="1277112"/>
                  </a:lnTo>
                  <a:lnTo>
                    <a:pt x="262127" y="1271015"/>
                  </a:lnTo>
                  <a:lnTo>
                    <a:pt x="249936" y="1271016"/>
                  </a:lnTo>
                  <a:lnTo>
                    <a:pt x="249936" y="1264920"/>
                  </a:lnTo>
                  <a:close/>
                </a:path>
                <a:path w="685800" h="1386839">
                  <a:moveTo>
                    <a:pt x="423672" y="6096"/>
                  </a:moveTo>
                  <a:lnTo>
                    <a:pt x="423672" y="1277112"/>
                  </a:lnTo>
                  <a:lnTo>
                    <a:pt x="612309" y="1277112"/>
                  </a:lnTo>
                  <a:lnTo>
                    <a:pt x="629242" y="1271016"/>
                  </a:lnTo>
                  <a:lnTo>
                    <a:pt x="435863" y="1271016"/>
                  </a:lnTo>
                  <a:lnTo>
                    <a:pt x="429767" y="1264920"/>
                  </a:lnTo>
                  <a:lnTo>
                    <a:pt x="435863" y="1264920"/>
                  </a:lnTo>
                  <a:lnTo>
                    <a:pt x="435863" y="15240"/>
                  </a:lnTo>
                  <a:lnTo>
                    <a:pt x="429767" y="15240"/>
                  </a:lnTo>
                  <a:lnTo>
                    <a:pt x="423672" y="6096"/>
                  </a:lnTo>
                  <a:close/>
                </a:path>
                <a:path w="685800" h="1386839">
                  <a:moveTo>
                    <a:pt x="685800" y="1264920"/>
                  </a:moveTo>
                  <a:lnTo>
                    <a:pt x="646176" y="1264920"/>
                  </a:lnTo>
                  <a:lnTo>
                    <a:pt x="646176" y="1277112"/>
                  </a:lnTo>
                  <a:lnTo>
                    <a:pt x="651357" y="1277112"/>
                  </a:lnTo>
                  <a:lnTo>
                    <a:pt x="685800" y="1264920"/>
                  </a:lnTo>
                  <a:close/>
                </a:path>
                <a:path w="685800" h="1386839">
                  <a:moveTo>
                    <a:pt x="435863" y="0"/>
                  </a:moveTo>
                  <a:lnTo>
                    <a:pt x="249936" y="0"/>
                  </a:lnTo>
                  <a:lnTo>
                    <a:pt x="249936" y="1271016"/>
                  </a:lnTo>
                  <a:lnTo>
                    <a:pt x="256031" y="1264920"/>
                  </a:lnTo>
                  <a:lnTo>
                    <a:pt x="262127" y="1264920"/>
                  </a:lnTo>
                  <a:lnTo>
                    <a:pt x="262127" y="15240"/>
                  </a:lnTo>
                  <a:lnTo>
                    <a:pt x="256031" y="15240"/>
                  </a:lnTo>
                  <a:lnTo>
                    <a:pt x="262127" y="6096"/>
                  </a:lnTo>
                  <a:lnTo>
                    <a:pt x="435863" y="6096"/>
                  </a:lnTo>
                  <a:lnTo>
                    <a:pt x="435863" y="0"/>
                  </a:lnTo>
                  <a:close/>
                </a:path>
                <a:path w="685800" h="1386839">
                  <a:moveTo>
                    <a:pt x="262127" y="1264920"/>
                  </a:moveTo>
                  <a:lnTo>
                    <a:pt x="256031" y="1264920"/>
                  </a:lnTo>
                  <a:lnTo>
                    <a:pt x="249936" y="1271016"/>
                  </a:lnTo>
                  <a:lnTo>
                    <a:pt x="262127" y="1271015"/>
                  </a:lnTo>
                  <a:lnTo>
                    <a:pt x="262127" y="1264920"/>
                  </a:lnTo>
                  <a:close/>
                </a:path>
                <a:path w="685800" h="1386839">
                  <a:moveTo>
                    <a:pt x="435863" y="1264920"/>
                  </a:moveTo>
                  <a:lnTo>
                    <a:pt x="429767" y="1264920"/>
                  </a:lnTo>
                  <a:lnTo>
                    <a:pt x="435863" y="1271016"/>
                  </a:lnTo>
                  <a:lnTo>
                    <a:pt x="435863" y="1264920"/>
                  </a:lnTo>
                  <a:close/>
                </a:path>
                <a:path w="685800" h="1386839">
                  <a:moveTo>
                    <a:pt x="646176" y="1264920"/>
                  </a:moveTo>
                  <a:lnTo>
                    <a:pt x="435863" y="1264920"/>
                  </a:lnTo>
                  <a:lnTo>
                    <a:pt x="435863" y="1271016"/>
                  </a:lnTo>
                  <a:lnTo>
                    <a:pt x="629242" y="1271016"/>
                  </a:lnTo>
                  <a:lnTo>
                    <a:pt x="646176" y="1264920"/>
                  </a:lnTo>
                  <a:close/>
                </a:path>
                <a:path w="685800" h="1386839">
                  <a:moveTo>
                    <a:pt x="262127" y="6096"/>
                  </a:moveTo>
                  <a:lnTo>
                    <a:pt x="256031" y="15240"/>
                  </a:lnTo>
                  <a:lnTo>
                    <a:pt x="262127" y="15240"/>
                  </a:lnTo>
                  <a:lnTo>
                    <a:pt x="262127" y="6096"/>
                  </a:lnTo>
                  <a:close/>
                </a:path>
                <a:path w="685800" h="1386839">
                  <a:moveTo>
                    <a:pt x="423672" y="6096"/>
                  </a:moveTo>
                  <a:lnTo>
                    <a:pt x="262127" y="6096"/>
                  </a:lnTo>
                  <a:lnTo>
                    <a:pt x="262127" y="15240"/>
                  </a:lnTo>
                  <a:lnTo>
                    <a:pt x="423672" y="15240"/>
                  </a:lnTo>
                  <a:lnTo>
                    <a:pt x="423672" y="6096"/>
                  </a:lnTo>
                  <a:close/>
                </a:path>
                <a:path w="685800" h="1386839">
                  <a:moveTo>
                    <a:pt x="435863" y="6096"/>
                  </a:moveTo>
                  <a:lnTo>
                    <a:pt x="423672" y="6096"/>
                  </a:lnTo>
                  <a:lnTo>
                    <a:pt x="429767" y="15240"/>
                  </a:lnTo>
                  <a:lnTo>
                    <a:pt x="435863" y="15240"/>
                  </a:lnTo>
                  <a:lnTo>
                    <a:pt x="435863" y="6096"/>
                  </a:lnTo>
                  <a:close/>
                </a:path>
              </a:pathLst>
            </a:custGeom>
            <a:solidFill>
              <a:srgbClr val="000000"/>
            </a:solidFill>
          </p:spPr>
          <p:txBody>
            <a:bodyPr wrap="square" lIns="0" tIns="0" rIns="0" bIns="0" rtlCol="0"/>
            <a:lstStyle/>
            <a:p>
              <a:endParaRPr>
                <a:latin typeface="Times New Roman" pitchFamily="18" charset="0"/>
                <a:cs typeface="Times New Roman" pitchFamily="18" charset="0"/>
              </a:endParaRPr>
            </a:p>
          </p:txBody>
        </p:sp>
      </p:grpSp>
      <p:grpSp>
        <p:nvGrpSpPr>
          <p:cNvPr id="17" name="object 17"/>
          <p:cNvGrpSpPr/>
          <p:nvPr/>
        </p:nvGrpSpPr>
        <p:grpSpPr>
          <a:xfrm>
            <a:off x="4131425" y="3135853"/>
            <a:ext cx="538018" cy="454959"/>
            <a:chOff x="4544567" y="3553967"/>
            <a:chExt cx="591820" cy="515620"/>
          </a:xfrm>
        </p:grpSpPr>
        <p:sp>
          <p:nvSpPr>
            <p:cNvPr id="18" name="object 18"/>
            <p:cNvSpPr/>
            <p:nvPr/>
          </p:nvSpPr>
          <p:spPr>
            <a:xfrm>
              <a:off x="4571999" y="3581399"/>
              <a:ext cx="533400" cy="457200"/>
            </a:xfrm>
            <a:custGeom>
              <a:avLst/>
              <a:gdLst/>
              <a:ahLst/>
              <a:cxnLst/>
              <a:rect l="l" t="t" r="r" b="b"/>
              <a:pathLst>
                <a:path w="533400" h="457200">
                  <a:moveTo>
                    <a:pt x="268224" y="0"/>
                  </a:moveTo>
                  <a:lnTo>
                    <a:pt x="214693" y="4697"/>
                  </a:lnTo>
                  <a:lnTo>
                    <a:pt x="164591" y="18145"/>
                  </a:lnTo>
                  <a:lnTo>
                    <a:pt x="119062" y="39379"/>
                  </a:lnTo>
                  <a:lnTo>
                    <a:pt x="79248" y="67437"/>
                  </a:lnTo>
                  <a:lnTo>
                    <a:pt x="46291" y="101351"/>
                  </a:lnTo>
                  <a:lnTo>
                    <a:pt x="21336" y="140160"/>
                  </a:lnTo>
                  <a:lnTo>
                    <a:pt x="5524" y="182897"/>
                  </a:lnTo>
                  <a:lnTo>
                    <a:pt x="0" y="228600"/>
                  </a:lnTo>
                  <a:lnTo>
                    <a:pt x="4381" y="270155"/>
                  </a:lnTo>
                  <a:lnTo>
                    <a:pt x="16991" y="309077"/>
                  </a:lnTo>
                  <a:lnTo>
                    <a:pt x="37027" y="344762"/>
                  </a:lnTo>
                  <a:lnTo>
                    <a:pt x="63686" y="376609"/>
                  </a:lnTo>
                  <a:lnTo>
                    <a:pt x="96164" y="404016"/>
                  </a:lnTo>
                  <a:lnTo>
                    <a:pt x="133660" y="426381"/>
                  </a:lnTo>
                  <a:lnTo>
                    <a:pt x="175370" y="443101"/>
                  </a:lnTo>
                  <a:lnTo>
                    <a:pt x="220492" y="453575"/>
                  </a:lnTo>
                  <a:lnTo>
                    <a:pt x="268224" y="457200"/>
                  </a:lnTo>
                  <a:lnTo>
                    <a:pt x="321623" y="452627"/>
                  </a:lnTo>
                  <a:lnTo>
                    <a:pt x="371379" y="439483"/>
                  </a:lnTo>
                  <a:lnTo>
                    <a:pt x="416421" y="418623"/>
                  </a:lnTo>
                  <a:lnTo>
                    <a:pt x="455676" y="390905"/>
                  </a:lnTo>
                  <a:lnTo>
                    <a:pt x="488072" y="357187"/>
                  </a:lnTo>
                  <a:lnTo>
                    <a:pt x="512540" y="318325"/>
                  </a:lnTo>
                  <a:lnTo>
                    <a:pt x="528006" y="275177"/>
                  </a:lnTo>
                  <a:lnTo>
                    <a:pt x="533400" y="228600"/>
                  </a:lnTo>
                  <a:lnTo>
                    <a:pt x="528006" y="182897"/>
                  </a:lnTo>
                  <a:lnTo>
                    <a:pt x="512540" y="140160"/>
                  </a:lnTo>
                  <a:lnTo>
                    <a:pt x="488072" y="101351"/>
                  </a:lnTo>
                  <a:lnTo>
                    <a:pt x="455676" y="67437"/>
                  </a:lnTo>
                  <a:lnTo>
                    <a:pt x="416421" y="39379"/>
                  </a:lnTo>
                  <a:lnTo>
                    <a:pt x="371379" y="18145"/>
                  </a:lnTo>
                  <a:lnTo>
                    <a:pt x="321623" y="4697"/>
                  </a:lnTo>
                  <a:lnTo>
                    <a:pt x="268224"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19" name="object 19"/>
            <p:cNvSpPr/>
            <p:nvPr/>
          </p:nvSpPr>
          <p:spPr>
            <a:xfrm>
              <a:off x="4544568" y="3553967"/>
              <a:ext cx="591820" cy="515620"/>
            </a:xfrm>
            <a:custGeom>
              <a:avLst/>
              <a:gdLst/>
              <a:ahLst/>
              <a:cxnLst/>
              <a:rect l="l" t="t" r="r" b="b"/>
              <a:pathLst>
                <a:path w="591820" h="515620">
                  <a:moveTo>
                    <a:pt x="591312" y="256032"/>
                  </a:moveTo>
                  <a:lnTo>
                    <a:pt x="585216" y="204216"/>
                  </a:lnTo>
                  <a:lnTo>
                    <a:pt x="566928" y="155448"/>
                  </a:lnTo>
                  <a:lnTo>
                    <a:pt x="539496" y="109728"/>
                  </a:lnTo>
                  <a:lnTo>
                    <a:pt x="533400" y="103632"/>
                  </a:lnTo>
                  <a:lnTo>
                    <a:pt x="533400" y="237744"/>
                  </a:lnTo>
                  <a:lnTo>
                    <a:pt x="533400" y="280416"/>
                  </a:lnTo>
                  <a:lnTo>
                    <a:pt x="527304" y="298704"/>
                  </a:lnTo>
                  <a:lnTo>
                    <a:pt x="524256" y="316992"/>
                  </a:lnTo>
                  <a:lnTo>
                    <a:pt x="505968" y="353568"/>
                  </a:lnTo>
                  <a:lnTo>
                    <a:pt x="493776" y="368808"/>
                  </a:lnTo>
                  <a:lnTo>
                    <a:pt x="483196" y="379387"/>
                  </a:lnTo>
                  <a:lnTo>
                    <a:pt x="438289" y="341007"/>
                  </a:lnTo>
                  <a:lnTo>
                    <a:pt x="438289" y="417995"/>
                  </a:lnTo>
                  <a:lnTo>
                    <a:pt x="429768" y="423672"/>
                  </a:lnTo>
                  <a:lnTo>
                    <a:pt x="387096" y="441960"/>
                  </a:lnTo>
                  <a:lnTo>
                    <a:pt x="344424" y="454152"/>
                  </a:lnTo>
                  <a:lnTo>
                    <a:pt x="320040" y="457200"/>
                  </a:lnTo>
                  <a:lnTo>
                    <a:pt x="268224" y="457200"/>
                  </a:lnTo>
                  <a:lnTo>
                    <a:pt x="222504" y="448056"/>
                  </a:lnTo>
                  <a:lnTo>
                    <a:pt x="179832" y="432816"/>
                  </a:lnTo>
                  <a:lnTo>
                    <a:pt x="153670" y="417423"/>
                  </a:lnTo>
                  <a:lnTo>
                    <a:pt x="295656" y="296049"/>
                  </a:lnTo>
                  <a:lnTo>
                    <a:pt x="438289" y="417995"/>
                  </a:lnTo>
                  <a:lnTo>
                    <a:pt x="438289" y="341007"/>
                  </a:lnTo>
                  <a:lnTo>
                    <a:pt x="340677" y="257556"/>
                  </a:lnTo>
                  <a:lnTo>
                    <a:pt x="483006" y="135902"/>
                  </a:lnTo>
                  <a:lnTo>
                    <a:pt x="505968" y="164592"/>
                  </a:lnTo>
                  <a:lnTo>
                    <a:pt x="524256" y="201168"/>
                  </a:lnTo>
                  <a:lnTo>
                    <a:pt x="530352" y="219456"/>
                  </a:lnTo>
                  <a:lnTo>
                    <a:pt x="533400" y="237744"/>
                  </a:lnTo>
                  <a:lnTo>
                    <a:pt x="533400" y="103632"/>
                  </a:lnTo>
                  <a:lnTo>
                    <a:pt x="502920" y="73152"/>
                  </a:lnTo>
                  <a:lnTo>
                    <a:pt x="481584" y="57912"/>
                  </a:lnTo>
                  <a:lnTo>
                    <a:pt x="457200" y="42672"/>
                  </a:lnTo>
                  <a:lnTo>
                    <a:pt x="438213" y="33185"/>
                  </a:lnTo>
                  <a:lnTo>
                    <a:pt x="438213" y="97193"/>
                  </a:lnTo>
                  <a:lnTo>
                    <a:pt x="295656" y="219075"/>
                  </a:lnTo>
                  <a:lnTo>
                    <a:pt x="250621" y="180581"/>
                  </a:lnTo>
                  <a:lnTo>
                    <a:pt x="250621" y="257556"/>
                  </a:lnTo>
                  <a:lnTo>
                    <a:pt x="108102" y="379387"/>
                  </a:lnTo>
                  <a:lnTo>
                    <a:pt x="67056" y="313944"/>
                  </a:lnTo>
                  <a:lnTo>
                    <a:pt x="57912" y="277368"/>
                  </a:lnTo>
                  <a:lnTo>
                    <a:pt x="57912" y="234696"/>
                  </a:lnTo>
                  <a:lnTo>
                    <a:pt x="85344" y="161544"/>
                  </a:lnTo>
                  <a:lnTo>
                    <a:pt x="108102" y="135737"/>
                  </a:lnTo>
                  <a:lnTo>
                    <a:pt x="250621" y="257556"/>
                  </a:lnTo>
                  <a:lnTo>
                    <a:pt x="250621" y="180581"/>
                  </a:lnTo>
                  <a:lnTo>
                    <a:pt x="153009" y="97129"/>
                  </a:lnTo>
                  <a:lnTo>
                    <a:pt x="161544" y="91440"/>
                  </a:lnTo>
                  <a:lnTo>
                    <a:pt x="204216" y="73152"/>
                  </a:lnTo>
                  <a:lnTo>
                    <a:pt x="246888" y="60960"/>
                  </a:lnTo>
                  <a:lnTo>
                    <a:pt x="271272" y="57912"/>
                  </a:lnTo>
                  <a:lnTo>
                    <a:pt x="323088" y="57912"/>
                  </a:lnTo>
                  <a:lnTo>
                    <a:pt x="368808" y="67056"/>
                  </a:lnTo>
                  <a:lnTo>
                    <a:pt x="411480" y="82296"/>
                  </a:lnTo>
                  <a:lnTo>
                    <a:pt x="432816" y="94488"/>
                  </a:lnTo>
                  <a:lnTo>
                    <a:pt x="438213" y="97193"/>
                  </a:lnTo>
                  <a:lnTo>
                    <a:pt x="438213" y="33185"/>
                  </a:lnTo>
                  <a:lnTo>
                    <a:pt x="408432" y="18288"/>
                  </a:lnTo>
                  <a:lnTo>
                    <a:pt x="353568" y="6096"/>
                  </a:lnTo>
                  <a:lnTo>
                    <a:pt x="323088" y="0"/>
                  </a:lnTo>
                  <a:lnTo>
                    <a:pt x="295656" y="0"/>
                  </a:lnTo>
                  <a:lnTo>
                    <a:pt x="234696" y="6096"/>
                  </a:lnTo>
                  <a:lnTo>
                    <a:pt x="179832" y="21336"/>
                  </a:lnTo>
                  <a:lnTo>
                    <a:pt x="131064" y="42672"/>
                  </a:lnTo>
                  <a:lnTo>
                    <a:pt x="67056" y="94488"/>
                  </a:lnTo>
                  <a:lnTo>
                    <a:pt x="36576" y="134112"/>
                  </a:lnTo>
                  <a:lnTo>
                    <a:pt x="24384" y="158496"/>
                  </a:lnTo>
                  <a:lnTo>
                    <a:pt x="12192" y="179832"/>
                  </a:lnTo>
                  <a:lnTo>
                    <a:pt x="6096" y="207264"/>
                  </a:lnTo>
                  <a:lnTo>
                    <a:pt x="3048" y="231648"/>
                  </a:lnTo>
                  <a:lnTo>
                    <a:pt x="0" y="259080"/>
                  </a:lnTo>
                  <a:lnTo>
                    <a:pt x="3048" y="286512"/>
                  </a:lnTo>
                  <a:lnTo>
                    <a:pt x="24384" y="359664"/>
                  </a:lnTo>
                  <a:lnTo>
                    <a:pt x="51816" y="405384"/>
                  </a:lnTo>
                  <a:lnTo>
                    <a:pt x="88392" y="441960"/>
                  </a:lnTo>
                  <a:lnTo>
                    <a:pt x="134112" y="472440"/>
                  </a:lnTo>
                  <a:lnTo>
                    <a:pt x="182880" y="496824"/>
                  </a:lnTo>
                  <a:lnTo>
                    <a:pt x="237744" y="509016"/>
                  </a:lnTo>
                  <a:lnTo>
                    <a:pt x="268224" y="512064"/>
                  </a:lnTo>
                  <a:lnTo>
                    <a:pt x="295656" y="515112"/>
                  </a:lnTo>
                  <a:lnTo>
                    <a:pt x="356616" y="509016"/>
                  </a:lnTo>
                  <a:lnTo>
                    <a:pt x="411480" y="493776"/>
                  </a:lnTo>
                  <a:lnTo>
                    <a:pt x="460248" y="472440"/>
                  </a:lnTo>
                  <a:lnTo>
                    <a:pt x="524256" y="420624"/>
                  </a:lnTo>
                  <a:lnTo>
                    <a:pt x="554736" y="381000"/>
                  </a:lnTo>
                  <a:lnTo>
                    <a:pt x="576072" y="335280"/>
                  </a:lnTo>
                  <a:lnTo>
                    <a:pt x="588264" y="283464"/>
                  </a:lnTo>
                  <a:lnTo>
                    <a:pt x="591312" y="256032"/>
                  </a:lnTo>
                  <a:close/>
                </a:path>
              </a:pathLst>
            </a:custGeom>
            <a:solidFill>
              <a:srgbClr val="33CCFF"/>
            </a:solidFill>
          </p:spPr>
          <p:txBody>
            <a:bodyPr wrap="square" lIns="0" tIns="0" rIns="0" bIns="0" rtlCol="0"/>
            <a:lstStyle/>
            <a:p>
              <a:endParaRPr>
                <a:latin typeface="Times New Roman" pitchFamily="18" charset="0"/>
                <a:cs typeface="Times New Roman" pitchFamily="18" charset="0"/>
              </a:endParaRPr>
            </a:p>
          </p:txBody>
        </p:sp>
      </p:grpSp>
      <p:sp>
        <p:nvSpPr>
          <p:cNvPr id="20" name="object 20"/>
          <p:cNvSpPr txBox="1"/>
          <p:nvPr/>
        </p:nvSpPr>
        <p:spPr>
          <a:xfrm>
            <a:off x="3962400" y="5334000"/>
            <a:ext cx="1042555" cy="350063"/>
          </a:xfrm>
          <a:prstGeom prst="rect">
            <a:avLst/>
          </a:prstGeom>
        </p:spPr>
        <p:txBody>
          <a:bodyPr vert="horz" wrap="square" lIns="0" tIns="11397" rIns="0" bIns="0" rtlCol="0">
            <a:spAutoFit/>
          </a:bodyPr>
          <a:lstStyle/>
          <a:p>
            <a:pPr marL="111121">
              <a:spcBef>
                <a:spcPts val="90"/>
              </a:spcBef>
            </a:pPr>
            <a:r>
              <a:rPr sz="2200" dirty="0" err="1" smtClean="0">
                <a:latin typeface="Times New Roman" pitchFamily="18" charset="0"/>
                <a:cs typeface="Times New Roman" pitchFamily="18" charset="0"/>
              </a:rPr>
              <a:t>Msms</a:t>
            </a:r>
            <a:endParaRPr sz="2200" dirty="0">
              <a:latin typeface="Times New Roman" pitchFamily="18" charset="0"/>
              <a:cs typeface="Times New Roman" pitchFamily="18" charset="0"/>
            </a:endParaRPr>
          </a:p>
        </p:txBody>
      </p:sp>
      <p:sp>
        <p:nvSpPr>
          <p:cNvPr id="21" name="object 21"/>
          <p:cNvSpPr txBox="1"/>
          <p:nvPr/>
        </p:nvSpPr>
        <p:spPr>
          <a:xfrm>
            <a:off x="2219036" y="2307067"/>
            <a:ext cx="764309" cy="350063"/>
          </a:xfrm>
          <a:prstGeom prst="rect">
            <a:avLst/>
          </a:prstGeom>
        </p:spPr>
        <p:txBody>
          <a:bodyPr vert="horz" wrap="square" lIns="0" tIns="11397" rIns="0" bIns="0" rtlCol="0">
            <a:spAutoFit/>
          </a:bodyPr>
          <a:lstStyle/>
          <a:p>
            <a:pPr marL="11397">
              <a:spcBef>
                <a:spcPts val="90"/>
              </a:spcBef>
            </a:pPr>
            <a:r>
              <a:rPr sz="2200" b="1" spc="-4" dirty="0">
                <a:latin typeface="Times New Roman" pitchFamily="18" charset="0"/>
                <a:cs typeface="Times New Roman" pitchFamily="18" charset="0"/>
              </a:rPr>
              <a:t>A</a:t>
            </a:r>
            <a:r>
              <a:rPr sz="2200" b="1" spc="-108" dirty="0">
                <a:latin typeface="Times New Roman" pitchFamily="18" charset="0"/>
                <a:cs typeface="Times New Roman" pitchFamily="18" charset="0"/>
              </a:rPr>
              <a:t> </a:t>
            </a:r>
            <a:r>
              <a:rPr sz="2200" b="1" dirty="0">
                <a:latin typeface="Times New Roman" pitchFamily="18" charset="0"/>
                <a:cs typeface="Times New Roman" pitchFamily="18" charset="0"/>
              </a:rPr>
              <a:t>line</a:t>
            </a:r>
            <a:endParaRPr sz="2200" dirty="0">
              <a:latin typeface="Times New Roman" pitchFamily="18" charset="0"/>
              <a:cs typeface="Times New Roman" pitchFamily="18" charset="0"/>
            </a:endParaRPr>
          </a:p>
        </p:txBody>
      </p:sp>
      <p:sp>
        <p:nvSpPr>
          <p:cNvPr id="22" name="object 22"/>
          <p:cNvSpPr txBox="1">
            <a:spLocks noGrp="1"/>
          </p:cNvSpPr>
          <p:nvPr>
            <p:ph type="title"/>
          </p:nvPr>
        </p:nvSpPr>
        <p:spPr>
          <a:xfrm>
            <a:off x="1146693" y="650618"/>
            <a:ext cx="6984423" cy="350063"/>
          </a:xfrm>
          <a:prstGeom prst="rect">
            <a:avLst/>
          </a:prstGeom>
        </p:spPr>
        <p:txBody>
          <a:bodyPr vert="horz" wrap="square" lIns="0" tIns="11397" rIns="0" bIns="0" rtlCol="0">
            <a:spAutoFit/>
          </a:bodyPr>
          <a:lstStyle/>
          <a:p>
            <a:pPr marL="11397">
              <a:spcBef>
                <a:spcPts val="90"/>
              </a:spcBef>
            </a:pPr>
            <a:r>
              <a:rPr sz="2200" b="1" spc="-9" dirty="0">
                <a:latin typeface="Times New Roman" pitchFamily="18" charset="0"/>
                <a:cs typeface="Times New Roman" pitchFamily="18" charset="0"/>
              </a:rPr>
              <a:t>Hybrid</a:t>
            </a:r>
            <a:r>
              <a:rPr sz="2200" b="1" spc="9" dirty="0">
                <a:latin typeface="Times New Roman" pitchFamily="18" charset="0"/>
                <a:cs typeface="Times New Roman" pitchFamily="18" charset="0"/>
              </a:rPr>
              <a:t> </a:t>
            </a:r>
            <a:r>
              <a:rPr sz="2200" b="1" dirty="0">
                <a:latin typeface="Times New Roman" pitchFamily="18" charset="0"/>
                <a:cs typeface="Times New Roman" pitchFamily="18" charset="0"/>
              </a:rPr>
              <a:t>seed</a:t>
            </a:r>
            <a:r>
              <a:rPr sz="2200" b="1" spc="-9" dirty="0">
                <a:latin typeface="Times New Roman" pitchFamily="18" charset="0"/>
                <a:cs typeface="Times New Roman" pitchFamily="18" charset="0"/>
              </a:rPr>
              <a:t> </a:t>
            </a:r>
            <a:r>
              <a:rPr sz="2200" b="1" spc="-4" dirty="0">
                <a:latin typeface="Times New Roman" pitchFamily="18" charset="0"/>
                <a:cs typeface="Times New Roman" pitchFamily="18" charset="0"/>
              </a:rPr>
              <a:t>is</a:t>
            </a:r>
            <a:r>
              <a:rPr sz="2200" b="1" dirty="0">
                <a:latin typeface="Times New Roman" pitchFamily="18" charset="0"/>
                <a:cs typeface="Times New Roman" pitchFamily="18" charset="0"/>
              </a:rPr>
              <a:t> produced</a:t>
            </a:r>
            <a:r>
              <a:rPr sz="2200" b="1" spc="-27" dirty="0">
                <a:latin typeface="Times New Roman" pitchFamily="18" charset="0"/>
                <a:cs typeface="Times New Roman" pitchFamily="18" charset="0"/>
              </a:rPr>
              <a:t> </a:t>
            </a:r>
            <a:r>
              <a:rPr sz="2200" b="1" dirty="0">
                <a:latin typeface="Times New Roman" pitchFamily="18" charset="0"/>
                <a:cs typeface="Times New Roman" pitchFamily="18" charset="0"/>
              </a:rPr>
              <a:t>by</a:t>
            </a:r>
            <a:r>
              <a:rPr sz="2200" b="1" spc="4" dirty="0">
                <a:latin typeface="Times New Roman" pitchFamily="18" charset="0"/>
                <a:cs typeface="Times New Roman" pitchFamily="18" charset="0"/>
              </a:rPr>
              <a:t> </a:t>
            </a:r>
            <a:r>
              <a:rPr sz="2200" b="1" dirty="0">
                <a:latin typeface="Times New Roman" pitchFamily="18" charset="0"/>
                <a:cs typeface="Times New Roman" pitchFamily="18" charset="0"/>
              </a:rPr>
              <a:t>making</a:t>
            </a:r>
            <a:r>
              <a:rPr sz="2200" b="1" spc="-31" dirty="0">
                <a:latin typeface="Times New Roman" pitchFamily="18" charset="0"/>
                <a:cs typeface="Times New Roman" pitchFamily="18" charset="0"/>
              </a:rPr>
              <a:t> </a:t>
            </a:r>
            <a:r>
              <a:rPr sz="2200" b="1" spc="-4" dirty="0">
                <a:latin typeface="Times New Roman" pitchFamily="18" charset="0"/>
                <a:cs typeface="Times New Roman" pitchFamily="18" charset="0"/>
              </a:rPr>
              <a:t>cross</a:t>
            </a:r>
            <a:r>
              <a:rPr sz="2200" b="1" spc="9" dirty="0">
                <a:latin typeface="Times New Roman" pitchFamily="18" charset="0"/>
                <a:cs typeface="Times New Roman" pitchFamily="18" charset="0"/>
              </a:rPr>
              <a:t> </a:t>
            </a:r>
            <a:r>
              <a:rPr sz="2200" b="1" spc="-4" dirty="0">
                <a:latin typeface="Times New Roman" pitchFamily="18" charset="0"/>
                <a:cs typeface="Times New Roman" pitchFamily="18" charset="0"/>
              </a:rPr>
              <a:t>between</a:t>
            </a:r>
            <a:r>
              <a:rPr sz="2200" b="1" spc="-117" dirty="0">
                <a:latin typeface="Times New Roman" pitchFamily="18" charset="0"/>
                <a:cs typeface="Times New Roman" pitchFamily="18" charset="0"/>
              </a:rPr>
              <a:t> </a:t>
            </a:r>
            <a:r>
              <a:rPr sz="2200" b="1" dirty="0">
                <a:latin typeface="Times New Roman" pitchFamily="18" charset="0"/>
                <a:cs typeface="Times New Roman" pitchFamily="18" charset="0"/>
              </a:rPr>
              <a:t>A</a:t>
            </a:r>
            <a:r>
              <a:rPr sz="2200" b="1" spc="-139" dirty="0">
                <a:latin typeface="Times New Roman" pitchFamily="18" charset="0"/>
                <a:cs typeface="Times New Roman" pitchFamily="18" charset="0"/>
              </a:rPr>
              <a:t> </a:t>
            </a:r>
            <a:r>
              <a:rPr sz="2200" b="1" dirty="0">
                <a:latin typeface="Times New Roman" pitchFamily="18" charset="0"/>
                <a:cs typeface="Times New Roman" pitchFamily="18" charset="0"/>
              </a:rPr>
              <a:t>X</a:t>
            </a:r>
            <a:r>
              <a:rPr sz="2200" b="1" spc="13" dirty="0">
                <a:latin typeface="Times New Roman" pitchFamily="18" charset="0"/>
                <a:cs typeface="Times New Roman" pitchFamily="18" charset="0"/>
              </a:rPr>
              <a:t> </a:t>
            </a:r>
            <a:r>
              <a:rPr sz="2200" b="1" spc="-4" dirty="0">
                <a:latin typeface="Times New Roman" pitchFamily="18" charset="0"/>
                <a:cs typeface="Times New Roman" pitchFamily="18" charset="0"/>
              </a:rPr>
              <a:t>R</a:t>
            </a:r>
            <a:endParaRPr sz="2200" b="1" dirty="0">
              <a:latin typeface="Times New Roman" pitchFamily="18" charset="0"/>
              <a:cs typeface="Times New Roman" pitchFamily="18" charset="0"/>
            </a:endParaRPr>
          </a:p>
        </p:txBody>
      </p:sp>
      <p:sp>
        <p:nvSpPr>
          <p:cNvPr id="24" name="TextBox 23"/>
          <p:cNvSpPr txBox="1"/>
          <p:nvPr/>
        </p:nvSpPr>
        <p:spPr>
          <a:xfrm>
            <a:off x="3962400" y="5867400"/>
            <a:ext cx="9144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Hybrid</a:t>
            </a:r>
            <a:endParaRPr lang="en-IN" b="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854" y="424479"/>
            <a:ext cx="1164359" cy="350063"/>
          </a:xfrm>
          <a:prstGeom prst="rect">
            <a:avLst/>
          </a:prstGeom>
        </p:spPr>
        <p:txBody>
          <a:bodyPr vert="horz" wrap="square" lIns="0" tIns="11397" rIns="0" bIns="0" rtlCol="0">
            <a:spAutoFit/>
          </a:bodyPr>
          <a:lstStyle/>
          <a:p>
            <a:pPr marL="11397">
              <a:spcBef>
                <a:spcPts val="90"/>
              </a:spcBef>
            </a:pPr>
            <a:r>
              <a:rPr sz="2200" b="1" spc="-4" dirty="0">
                <a:latin typeface="Times New Roman" pitchFamily="18" charset="0"/>
                <a:cs typeface="Times New Roman" pitchFamily="18" charset="0"/>
              </a:rPr>
              <a:t>Restorer</a:t>
            </a:r>
            <a:endParaRPr sz="2200" dirty="0">
              <a:latin typeface="Times New Roman" pitchFamily="18" charset="0"/>
              <a:cs typeface="Times New Roman" pitchFamily="18" charset="0"/>
            </a:endParaRPr>
          </a:p>
        </p:txBody>
      </p:sp>
      <p:grpSp>
        <p:nvGrpSpPr>
          <p:cNvPr id="3" name="object 3"/>
          <p:cNvGrpSpPr/>
          <p:nvPr/>
        </p:nvGrpSpPr>
        <p:grpSpPr>
          <a:xfrm>
            <a:off x="825730" y="1137620"/>
            <a:ext cx="1468582" cy="618565"/>
            <a:chOff x="908303" y="1289303"/>
            <a:chExt cx="1615440" cy="701040"/>
          </a:xfrm>
        </p:grpSpPr>
        <p:sp>
          <p:nvSpPr>
            <p:cNvPr id="4" name="object 4"/>
            <p:cNvSpPr/>
            <p:nvPr/>
          </p:nvSpPr>
          <p:spPr>
            <a:xfrm>
              <a:off x="914399" y="1295399"/>
              <a:ext cx="1600200" cy="685800"/>
            </a:xfrm>
            <a:custGeom>
              <a:avLst/>
              <a:gdLst/>
              <a:ahLst/>
              <a:cxnLst/>
              <a:rect l="l" t="t" r="r" b="b"/>
              <a:pathLst>
                <a:path w="1600200" h="685800">
                  <a:moveTo>
                    <a:pt x="801624" y="0"/>
                  </a:moveTo>
                  <a:lnTo>
                    <a:pt x="735981" y="1150"/>
                  </a:lnTo>
                  <a:lnTo>
                    <a:pt x="671782" y="4541"/>
                  </a:lnTo>
                  <a:lnTo>
                    <a:pt x="609233" y="10081"/>
                  </a:lnTo>
                  <a:lnTo>
                    <a:pt x="548542" y="17678"/>
                  </a:lnTo>
                  <a:lnTo>
                    <a:pt x="489918" y="27241"/>
                  </a:lnTo>
                  <a:lnTo>
                    <a:pt x="433568" y="38679"/>
                  </a:lnTo>
                  <a:lnTo>
                    <a:pt x="379701" y="51899"/>
                  </a:lnTo>
                  <a:lnTo>
                    <a:pt x="328525" y="66812"/>
                  </a:lnTo>
                  <a:lnTo>
                    <a:pt x="280247" y="83324"/>
                  </a:lnTo>
                  <a:lnTo>
                    <a:pt x="235077" y="101346"/>
                  </a:lnTo>
                  <a:lnTo>
                    <a:pt x="193220" y="120784"/>
                  </a:lnTo>
                  <a:lnTo>
                    <a:pt x="154887" y="141549"/>
                  </a:lnTo>
                  <a:lnTo>
                    <a:pt x="120284" y="163548"/>
                  </a:lnTo>
                  <a:lnTo>
                    <a:pt x="89620" y="186690"/>
                  </a:lnTo>
                  <a:lnTo>
                    <a:pt x="40940" y="236037"/>
                  </a:lnTo>
                  <a:lnTo>
                    <a:pt x="10512" y="288858"/>
                  </a:lnTo>
                  <a:lnTo>
                    <a:pt x="0" y="344424"/>
                  </a:lnTo>
                  <a:lnTo>
                    <a:pt x="2662" y="372481"/>
                  </a:lnTo>
                  <a:lnTo>
                    <a:pt x="23341" y="426603"/>
                  </a:lnTo>
                  <a:lnTo>
                    <a:pt x="63103" y="477488"/>
                  </a:lnTo>
                  <a:lnTo>
                    <a:pt x="120284" y="524441"/>
                  </a:lnTo>
                  <a:lnTo>
                    <a:pt x="154887" y="546225"/>
                  </a:lnTo>
                  <a:lnTo>
                    <a:pt x="193220" y="566767"/>
                  </a:lnTo>
                  <a:lnTo>
                    <a:pt x="235077" y="585978"/>
                  </a:lnTo>
                  <a:lnTo>
                    <a:pt x="280247" y="603771"/>
                  </a:lnTo>
                  <a:lnTo>
                    <a:pt x="328525" y="620060"/>
                  </a:lnTo>
                  <a:lnTo>
                    <a:pt x="379701" y="634758"/>
                  </a:lnTo>
                  <a:lnTo>
                    <a:pt x="433568" y="647779"/>
                  </a:lnTo>
                  <a:lnTo>
                    <a:pt x="489918" y="659034"/>
                  </a:lnTo>
                  <a:lnTo>
                    <a:pt x="548542" y="668438"/>
                  </a:lnTo>
                  <a:lnTo>
                    <a:pt x="609233" y="675903"/>
                  </a:lnTo>
                  <a:lnTo>
                    <a:pt x="671782" y="681343"/>
                  </a:lnTo>
                  <a:lnTo>
                    <a:pt x="735981" y="684671"/>
                  </a:lnTo>
                  <a:lnTo>
                    <a:pt x="801624" y="685800"/>
                  </a:lnTo>
                  <a:lnTo>
                    <a:pt x="867244" y="684671"/>
                  </a:lnTo>
                  <a:lnTo>
                    <a:pt x="931380" y="681343"/>
                  </a:lnTo>
                  <a:lnTo>
                    <a:pt x="993829" y="675903"/>
                  </a:lnTo>
                  <a:lnTo>
                    <a:pt x="1054388" y="668438"/>
                  </a:lnTo>
                  <a:lnTo>
                    <a:pt x="1112853" y="659034"/>
                  </a:lnTo>
                  <a:lnTo>
                    <a:pt x="1169020" y="647779"/>
                  </a:lnTo>
                  <a:lnTo>
                    <a:pt x="1222687" y="634758"/>
                  </a:lnTo>
                  <a:lnTo>
                    <a:pt x="1273649" y="620060"/>
                  </a:lnTo>
                  <a:lnTo>
                    <a:pt x="1321703" y="603771"/>
                  </a:lnTo>
                  <a:lnTo>
                    <a:pt x="1366646" y="585978"/>
                  </a:lnTo>
                  <a:lnTo>
                    <a:pt x="1408275" y="566767"/>
                  </a:lnTo>
                  <a:lnTo>
                    <a:pt x="1446385" y="546225"/>
                  </a:lnTo>
                  <a:lnTo>
                    <a:pt x="1480774" y="524441"/>
                  </a:lnTo>
                  <a:lnTo>
                    <a:pt x="1511238" y="501499"/>
                  </a:lnTo>
                  <a:lnTo>
                    <a:pt x="1559576" y="452493"/>
                  </a:lnTo>
                  <a:lnTo>
                    <a:pt x="1589772" y="399903"/>
                  </a:lnTo>
                  <a:lnTo>
                    <a:pt x="1600200" y="344424"/>
                  </a:lnTo>
                  <a:lnTo>
                    <a:pt x="1597559" y="316344"/>
                  </a:lnTo>
                  <a:lnTo>
                    <a:pt x="1577043" y="262059"/>
                  </a:lnTo>
                  <a:lnTo>
                    <a:pt x="1537573" y="210883"/>
                  </a:lnTo>
                  <a:lnTo>
                    <a:pt x="1480774" y="163548"/>
                  </a:lnTo>
                  <a:lnTo>
                    <a:pt x="1446385" y="141549"/>
                  </a:lnTo>
                  <a:lnTo>
                    <a:pt x="1408275" y="120784"/>
                  </a:lnTo>
                  <a:lnTo>
                    <a:pt x="1366647" y="101346"/>
                  </a:lnTo>
                  <a:lnTo>
                    <a:pt x="1321703" y="83324"/>
                  </a:lnTo>
                  <a:lnTo>
                    <a:pt x="1273649" y="66812"/>
                  </a:lnTo>
                  <a:lnTo>
                    <a:pt x="1222687" y="51899"/>
                  </a:lnTo>
                  <a:lnTo>
                    <a:pt x="1169020" y="38679"/>
                  </a:lnTo>
                  <a:lnTo>
                    <a:pt x="1112853" y="27241"/>
                  </a:lnTo>
                  <a:lnTo>
                    <a:pt x="1054388" y="17678"/>
                  </a:lnTo>
                  <a:lnTo>
                    <a:pt x="993829" y="10081"/>
                  </a:lnTo>
                  <a:lnTo>
                    <a:pt x="931380" y="4541"/>
                  </a:lnTo>
                  <a:lnTo>
                    <a:pt x="867244" y="1150"/>
                  </a:lnTo>
                  <a:lnTo>
                    <a:pt x="801624"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5" name="object 5"/>
            <p:cNvSpPr/>
            <p:nvPr/>
          </p:nvSpPr>
          <p:spPr>
            <a:xfrm>
              <a:off x="908303" y="1289303"/>
              <a:ext cx="1615440" cy="701040"/>
            </a:xfrm>
            <a:custGeom>
              <a:avLst/>
              <a:gdLst/>
              <a:ahLst/>
              <a:cxnLst/>
              <a:rect l="l" t="t" r="r" b="b"/>
              <a:pathLst>
                <a:path w="1615439" h="701039">
                  <a:moveTo>
                    <a:pt x="807720" y="0"/>
                  </a:moveTo>
                  <a:lnTo>
                    <a:pt x="725423" y="3048"/>
                  </a:lnTo>
                  <a:lnTo>
                    <a:pt x="569976" y="15240"/>
                  </a:lnTo>
                  <a:lnTo>
                    <a:pt x="493776" y="27432"/>
                  </a:lnTo>
                  <a:lnTo>
                    <a:pt x="423672" y="42672"/>
                  </a:lnTo>
                  <a:lnTo>
                    <a:pt x="359664" y="60960"/>
                  </a:lnTo>
                  <a:lnTo>
                    <a:pt x="326136" y="70104"/>
                  </a:lnTo>
                  <a:lnTo>
                    <a:pt x="295656" y="79248"/>
                  </a:lnTo>
                  <a:lnTo>
                    <a:pt x="268224" y="91440"/>
                  </a:lnTo>
                  <a:lnTo>
                    <a:pt x="237744" y="103632"/>
                  </a:lnTo>
                  <a:lnTo>
                    <a:pt x="213358" y="112775"/>
                  </a:lnTo>
                  <a:lnTo>
                    <a:pt x="185928" y="128016"/>
                  </a:lnTo>
                  <a:lnTo>
                    <a:pt x="164592" y="140208"/>
                  </a:lnTo>
                  <a:lnTo>
                    <a:pt x="140208" y="152400"/>
                  </a:lnTo>
                  <a:lnTo>
                    <a:pt x="82296" y="198120"/>
                  </a:lnTo>
                  <a:lnTo>
                    <a:pt x="51815" y="228600"/>
                  </a:lnTo>
                  <a:lnTo>
                    <a:pt x="27432" y="262128"/>
                  </a:lnTo>
                  <a:lnTo>
                    <a:pt x="9143" y="295656"/>
                  </a:lnTo>
                  <a:lnTo>
                    <a:pt x="0" y="350520"/>
                  </a:lnTo>
                  <a:lnTo>
                    <a:pt x="6096" y="387096"/>
                  </a:lnTo>
                  <a:lnTo>
                    <a:pt x="18286" y="423672"/>
                  </a:lnTo>
                  <a:lnTo>
                    <a:pt x="39624" y="457200"/>
                  </a:lnTo>
                  <a:lnTo>
                    <a:pt x="82296" y="502920"/>
                  </a:lnTo>
                  <a:lnTo>
                    <a:pt x="118872" y="533400"/>
                  </a:lnTo>
                  <a:lnTo>
                    <a:pt x="164592" y="560832"/>
                  </a:lnTo>
                  <a:lnTo>
                    <a:pt x="185928" y="573024"/>
                  </a:lnTo>
                  <a:lnTo>
                    <a:pt x="213358" y="588263"/>
                  </a:lnTo>
                  <a:lnTo>
                    <a:pt x="240792" y="597408"/>
                  </a:lnTo>
                  <a:lnTo>
                    <a:pt x="295656" y="621792"/>
                  </a:lnTo>
                  <a:lnTo>
                    <a:pt x="326136" y="630936"/>
                  </a:lnTo>
                  <a:lnTo>
                    <a:pt x="359664" y="640080"/>
                  </a:lnTo>
                  <a:lnTo>
                    <a:pt x="423672" y="658368"/>
                  </a:lnTo>
                  <a:lnTo>
                    <a:pt x="493776" y="673608"/>
                  </a:lnTo>
                  <a:lnTo>
                    <a:pt x="646176" y="691896"/>
                  </a:lnTo>
                  <a:lnTo>
                    <a:pt x="725423" y="697992"/>
                  </a:lnTo>
                  <a:lnTo>
                    <a:pt x="807720" y="701040"/>
                  </a:lnTo>
                  <a:lnTo>
                    <a:pt x="890016" y="697992"/>
                  </a:lnTo>
                  <a:lnTo>
                    <a:pt x="969264" y="691896"/>
                  </a:lnTo>
                  <a:lnTo>
                    <a:pt x="1020064" y="685800"/>
                  </a:lnTo>
                  <a:lnTo>
                    <a:pt x="725423" y="685800"/>
                  </a:lnTo>
                  <a:lnTo>
                    <a:pt x="646176" y="679704"/>
                  </a:lnTo>
                  <a:lnTo>
                    <a:pt x="496824" y="661416"/>
                  </a:lnTo>
                  <a:lnTo>
                    <a:pt x="426720" y="646176"/>
                  </a:lnTo>
                  <a:lnTo>
                    <a:pt x="362712" y="627888"/>
                  </a:lnTo>
                  <a:lnTo>
                    <a:pt x="301752" y="609600"/>
                  </a:lnTo>
                  <a:lnTo>
                    <a:pt x="271272" y="597408"/>
                  </a:lnTo>
                  <a:lnTo>
                    <a:pt x="243840" y="588263"/>
                  </a:lnTo>
                  <a:lnTo>
                    <a:pt x="219456" y="576072"/>
                  </a:lnTo>
                  <a:lnTo>
                    <a:pt x="192024" y="563880"/>
                  </a:lnTo>
                  <a:lnTo>
                    <a:pt x="170686" y="548640"/>
                  </a:lnTo>
                  <a:lnTo>
                    <a:pt x="128015" y="524256"/>
                  </a:lnTo>
                  <a:lnTo>
                    <a:pt x="60958" y="463296"/>
                  </a:lnTo>
                  <a:lnTo>
                    <a:pt x="36576" y="432816"/>
                  </a:lnTo>
                  <a:lnTo>
                    <a:pt x="30480" y="417575"/>
                  </a:lnTo>
                  <a:lnTo>
                    <a:pt x="21336" y="399288"/>
                  </a:lnTo>
                  <a:lnTo>
                    <a:pt x="18286" y="384048"/>
                  </a:lnTo>
                  <a:lnTo>
                    <a:pt x="15240" y="365760"/>
                  </a:lnTo>
                  <a:lnTo>
                    <a:pt x="15240" y="332232"/>
                  </a:lnTo>
                  <a:lnTo>
                    <a:pt x="18286" y="316992"/>
                  </a:lnTo>
                  <a:lnTo>
                    <a:pt x="21336" y="298704"/>
                  </a:lnTo>
                  <a:lnTo>
                    <a:pt x="48768" y="252984"/>
                  </a:lnTo>
                  <a:lnTo>
                    <a:pt x="106680" y="192024"/>
                  </a:lnTo>
                  <a:lnTo>
                    <a:pt x="146304" y="164592"/>
                  </a:lnTo>
                  <a:lnTo>
                    <a:pt x="192024" y="137160"/>
                  </a:lnTo>
                  <a:lnTo>
                    <a:pt x="219456" y="124968"/>
                  </a:lnTo>
                  <a:lnTo>
                    <a:pt x="243840" y="112775"/>
                  </a:lnTo>
                  <a:lnTo>
                    <a:pt x="271272" y="103632"/>
                  </a:lnTo>
                  <a:lnTo>
                    <a:pt x="301752" y="91440"/>
                  </a:lnTo>
                  <a:lnTo>
                    <a:pt x="362712" y="73151"/>
                  </a:lnTo>
                  <a:lnTo>
                    <a:pt x="426720" y="54863"/>
                  </a:lnTo>
                  <a:lnTo>
                    <a:pt x="496824" y="39624"/>
                  </a:lnTo>
                  <a:lnTo>
                    <a:pt x="646176" y="21336"/>
                  </a:lnTo>
                  <a:lnTo>
                    <a:pt x="725423" y="15240"/>
                  </a:lnTo>
                  <a:lnTo>
                    <a:pt x="1045464" y="15240"/>
                  </a:lnTo>
                  <a:lnTo>
                    <a:pt x="890016" y="3048"/>
                  </a:lnTo>
                  <a:lnTo>
                    <a:pt x="807720" y="0"/>
                  </a:lnTo>
                  <a:close/>
                </a:path>
                <a:path w="1615439" h="701039">
                  <a:moveTo>
                    <a:pt x="1045464" y="15240"/>
                  </a:moveTo>
                  <a:lnTo>
                    <a:pt x="890016" y="15240"/>
                  </a:lnTo>
                  <a:lnTo>
                    <a:pt x="969264" y="21336"/>
                  </a:lnTo>
                  <a:lnTo>
                    <a:pt x="1118616" y="39624"/>
                  </a:lnTo>
                  <a:lnTo>
                    <a:pt x="1188720" y="54863"/>
                  </a:lnTo>
                  <a:lnTo>
                    <a:pt x="1252728" y="73151"/>
                  </a:lnTo>
                  <a:lnTo>
                    <a:pt x="1313688" y="91440"/>
                  </a:lnTo>
                  <a:lnTo>
                    <a:pt x="1344168" y="103632"/>
                  </a:lnTo>
                  <a:lnTo>
                    <a:pt x="1371600" y="112775"/>
                  </a:lnTo>
                  <a:lnTo>
                    <a:pt x="1395984" y="124968"/>
                  </a:lnTo>
                  <a:lnTo>
                    <a:pt x="1423416" y="137160"/>
                  </a:lnTo>
                  <a:lnTo>
                    <a:pt x="1444752" y="149351"/>
                  </a:lnTo>
                  <a:lnTo>
                    <a:pt x="1487423" y="176784"/>
                  </a:lnTo>
                  <a:lnTo>
                    <a:pt x="1554480" y="237744"/>
                  </a:lnTo>
                  <a:lnTo>
                    <a:pt x="1584960" y="283463"/>
                  </a:lnTo>
                  <a:lnTo>
                    <a:pt x="1600200" y="335280"/>
                  </a:lnTo>
                  <a:lnTo>
                    <a:pt x="1600200" y="368808"/>
                  </a:lnTo>
                  <a:lnTo>
                    <a:pt x="1584960" y="417575"/>
                  </a:lnTo>
                  <a:lnTo>
                    <a:pt x="1554480" y="463296"/>
                  </a:lnTo>
                  <a:lnTo>
                    <a:pt x="1524000" y="493775"/>
                  </a:lnTo>
                  <a:lnTo>
                    <a:pt x="1487423" y="524256"/>
                  </a:lnTo>
                  <a:lnTo>
                    <a:pt x="1444752" y="548640"/>
                  </a:lnTo>
                  <a:lnTo>
                    <a:pt x="1423416" y="563880"/>
                  </a:lnTo>
                  <a:lnTo>
                    <a:pt x="1395984" y="576072"/>
                  </a:lnTo>
                  <a:lnTo>
                    <a:pt x="1371600" y="588263"/>
                  </a:lnTo>
                  <a:lnTo>
                    <a:pt x="1344168" y="597408"/>
                  </a:lnTo>
                  <a:lnTo>
                    <a:pt x="1252728" y="627888"/>
                  </a:lnTo>
                  <a:lnTo>
                    <a:pt x="1188720" y="646176"/>
                  </a:lnTo>
                  <a:lnTo>
                    <a:pt x="1118616" y="661416"/>
                  </a:lnTo>
                  <a:lnTo>
                    <a:pt x="969264" y="679704"/>
                  </a:lnTo>
                  <a:lnTo>
                    <a:pt x="890016" y="685800"/>
                  </a:lnTo>
                  <a:lnTo>
                    <a:pt x="1020064" y="685800"/>
                  </a:lnTo>
                  <a:lnTo>
                    <a:pt x="1121664" y="673608"/>
                  </a:lnTo>
                  <a:lnTo>
                    <a:pt x="1191768" y="658368"/>
                  </a:lnTo>
                  <a:lnTo>
                    <a:pt x="1255776" y="640080"/>
                  </a:lnTo>
                  <a:lnTo>
                    <a:pt x="1289304" y="630936"/>
                  </a:lnTo>
                  <a:lnTo>
                    <a:pt x="1319784" y="621792"/>
                  </a:lnTo>
                  <a:lnTo>
                    <a:pt x="1374648" y="597408"/>
                  </a:lnTo>
                  <a:lnTo>
                    <a:pt x="1402080" y="588263"/>
                  </a:lnTo>
                  <a:lnTo>
                    <a:pt x="1429512" y="573024"/>
                  </a:lnTo>
                  <a:lnTo>
                    <a:pt x="1450848" y="560832"/>
                  </a:lnTo>
                  <a:lnTo>
                    <a:pt x="1475232" y="548640"/>
                  </a:lnTo>
                  <a:lnTo>
                    <a:pt x="1533144" y="502920"/>
                  </a:lnTo>
                  <a:lnTo>
                    <a:pt x="1563623" y="472440"/>
                  </a:lnTo>
                  <a:lnTo>
                    <a:pt x="1588008" y="438912"/>
                  </a:lnTo>
                  <a:lnTo>
                    <a:pt x="1609344" y="387096"/>
                  </a:lnTo>
                  <a:lnTo>
                    <a:pt x="1615440" y="350520"/>
                  </a:lnTo>
                  <a:lnTo>
                    <a:pt x="1609344" y="313944"/>
                  </a:lnTo>
                  <a:lnTo>
                    <a:pt x="1597152" y="277368"/>
                  </a:lnTo>
                  <a:lnTo>
                    <a:pt x="1575816" y="243840"/>
                  </a:lnTo>
                  <a:lnTo>
                    <a:pt x="1533144" y="198120"/>
                  </a:lnTo>
                  <a:lnTo>
                    <a:pt x="1496568" y="167640"/>
                  </a:lnTo>
                  <a:lnTo>
                    <a:pt x="1426464" y="128016"/>
                  </a:lnTo>
                  <a:lnTo>
                    <a:pt x="1402080" y="112775"/>
                  </a:lnTo>
                  <a:lnTo>
                    <a:pt x="1374648" y="100584"/>
                  </a:lnTo>
                  <a:lnTo>
                    <a:pt x="1347216" y="91440"/>
                  </a:lnTo>
                  <a:lnTo>
                    <a:pt x="1319784" y="79248"/>
                  </a:lnTo>
                  <a:lnTo>
                    <a:pt x="1289304" y="70104"/>
                  </a:lnTo>
                  <a:lnTo>
                    <a:pt x="1255776" y="60960"/>
                  </a:lnTo>
                  <a:lnTo>
                    <a:pt x="1191768" y="42672"/>
                  </a:lnTo>
                  <a:lnTo>
                    <a:pt x="1118616" y="27432"/>
                  </a:lnTo>
                  <a:lnTo>
                    <a:pt x="1045464" y="15240"/>
                  </a:lnTo>
                  <a:close/>
                </a:path>
              </a:pathLst>
            </a:custGeom>
            <a:solidFill>
              <a:srgbClr val="33CCFF"/>
            </a:solidFill>
          </p:spPr>
          <p:txBody>
            <a:bodyPr wrap="square" lIns="0" tIns="0" rIns="0" bIns="0" rtlCol="0"/>
            <a:lstStyle/>
            <a:p>
              <a:endParaRPr>
                <a:latin typeface="Times New Roman" pitchFamily="18" charset="0"/>
                <a:cs typeface="Times New Roman" pitchFamily="18" charset="0"/>
              </a:endParaRPr>
            </a:p>
          </p:txBody>
        </p:sp>
      </p:grpSp>
      <p:sp>
        <p:nvSpPr>
          <p:cNvPr id="6" name="object 6"/>
          <p:cNvSpPr txBox="1"/>
          <p:nvPr/>
        </p:nvSpPr>
        <p:spPr>
          <a:xfrm>
            <a:off x="1177173" y="1252817"/>
            <a:ext cx="760845" cy="350063"/>
          </a:xfrm>
          <a:prstGeom prst="rect">
            <a:avLst/>
          </a:prstGeom>
        </p:spPr>
        <p:txBody>
          <a:bodyPr vert="horz" wrap="square" lIns="0" tIns="11397" rIns="0" bIns="0" rtlCol="0">
            <a:spAutoFit/>
          </a:bodyPr>
          <a:lstStyle/>
          <a:p>
            <a:pPr marL="11397">
              <a:spcBef>
                <a:spcPts val="90"/>
              </a:spcBef>
            </a:pPr>
            <a:r>
              <a:rPr sz="2200" spc="-4" dirty="0">
                <a:latin typeface="Times New Roman" pitchFamily="18" charset="0"/>
                <a:cs typeface="Times New Roman" pitchFamily="18" charset="0"/>
              </a:rPr>
              <a:t>M</a:t>
            </a:r>
            <a:r>
              <a:rPr sz="2200" dirty="0">
                <a:latin typeface="Times New Roman" pitchFamily="18" charset="0"/>
                <a:cs typeface="Times New Roman" pitchFamily="18" charset="0"/>
              </a:rPr>
              <a:t>s</a:t>
            </a:r>
            <a:r>
              <a:rPr sz="2200" spc="-4" dirty="0">
                <a:latin typeface="Times New Roman" pitchFamily="18" charset="0"/>
                <a:cs typeface="Times New Roman" pitchFamily="18" charset="0"/>
              </a:rPr>
              <a:t>M</a:t>
            </a:r>
            <a:r>
              <a:rPr sz="2200" dirty="0">
                <a:latin typeface="Times New Roman" pitchFamily="18" charset="0"/>
                <a:cs typeface="Times New Roman" pitchFamily="18" charset="0"/>
              </a:rPr>
              <a:t>s</a:t>
            </a:r>
          </a:p>
        </p:txBody>
      </p:sp>
      <p:grpSp>
        <p:nvGrpSpPr>
          <p:cNvPr id="7" name="object 7"/>
          <p:cNvGrpSpPr/>
          <p:nvPr/>
        </p:nvGrpSpPr>
        <p:grpSpPr>
          <a:xfrm>
            <a:off x="3665912" y="1137620"/>
            <a:ext cx="1468582" cy="618565"/>
            <a:chOff x="4032503" y="1289303"/>
            <a:chExt cx="1615440" cy="701040"/>
          </a:xfrm>
        </p:grpSpPr>
        <p:sp>
          <p:nvSpPr>
            <p:cNvPr id="8" name="object 8"/>
            <p:cNvSpPr/>
            <p:nvPr/>
          </p:nvSpPr>
          <p:spPr>
            <a:xfrm>
              <a:off x="4038599" y="1295399"/>
              <a:ext cx="1600200" cy="685800"/>
            </a:xfrm>
            <a:custGeom>
              <a:avLst/>
              <a:gdLst/>
              <a:ahLst/>
              <a:cxnLst/>
              <a:rect l="l" t="t" r="r" b="b"/>
              <a:pathLst>
                <a:path w="1600200" h="685800">
                  <a:moveTo>
                    <a:pt x="801624" y="0"/>
                  </a:moveTo>
                  <a:lnTo>
                    <a:pt x="735981" y="1150"/>
                  </a:lnTo>
                  <a:lnTo>
                    <a:pt x="671782" y="4541"/>
                  </a:lnTo>
                  <a:lnTo>
                    <a:pt x="609233" y="10081"/>
                  </a:lnTo>
                  <a:lnTo>
                    <a:pt x="548542" y="17678"/>
                  </a:lnTo>
                  <a:lnTo>
                    <a:pt x="489918" y="27241"/>
                  </a:lnTo>
                  <a:lnTo>
                    <a:pt x="433568" y="38679"/>
                  </a:lnTo>
                  <a:lnTo>
                    <a:pt x="379701" y="51899"/>
                  </a:lnTo>
                  <a:lnTo>
                    <a:pt x="328525" y="66812"/>
                  </a:lnTo>
                  <a:lnTo>
                    <a:pt x="280247" y="83324"/>
                  </a:lnTo>
                  <a:lnTo>
                    <a:pt x="235076" y="101346"/>
                  </a:lnTo>
                  <a:lnTo>
                    <a:pt x="193220" y="120784"/>
                  </a:lnTo>
                  <a:lnTo>
                    <a:pt x="154887" y="141549"/>
                  </a:lnTo>
                  <a:lnTo>
                    <a:pt x="120284" y="163548"/>
                  </a:lnTo>
                  <a:lnTo>
                    <a:pt x="89620" y="186690"/>
                  </a:lnTo>
                  <a:lnTo>
                    <a:pt x="40940" y="236037"/>
                  </a:lnTo>
                  <a:lnTo>
                    <a:pt x="10512" y="288858"/>
                  </a:lnTo>
                  <a:lnTo>
                    <a:pt x="0" y="344424"/>
                  </a:lnTo>
                  <a:lnTo>
                    <a:pt x="2662" y="372481"/>
                  </a:lnTo>
                  <a:lnTo>
                    <a:pt x="23341" y="426603"/>
                  </a:lnTo>
                  <a:lnTo>
                    <a:pt x="63103" y="477488"/>
                  </a:lnTo>
                  <a:lnTo>
                    <a:pt x="120284" y="524441"/>
                  </a:lnTo>
                  <a:lnTo>
                    <a:pt x="154887" y="546225"/>
                  </a:lnTo>
                  <a:lnTo>
                    <a:pt x="193220" y="566767"/>
                  </a:lnTo>
                  <a:lnTo>
                    <a:pt x="235076" y="585978"/>
                  </a:lnTo>
                  <a:lnTo>
                    <a:pt x="280247" y="603771"/>
                  </a:lnTo>
                  <a:lnTo>
                    <a:pt x="328525" y="620060"/>
                  </a:lnTo>
                  <a:lnTo>
                    <a:pt x="379701" y="634758"/>
                  </a:lnTo>
                  <a:lnTo>
                    <a:pt x="433568" y="647779"/>
                  </a:lnTo>
                  <a:lnTo>
                    <a:pt x="489918" y="659034"/>
                  </a:lnTo>
                  <a:lnTo>
                    <a:pt x="548542" y="668438"/>
                  </a:lnTo>
                  <a:lnTo>
                    <a:pt x="609233" y="675903"/>
                  </a:lnTo>
                  <a:lnTo>
                    <a:pt x="671782" y="681343"/>
                  </a:lnTo>
                  <a:lnTo>
                    <a:pt x="735981" y="684671"/>
                  </a:lnTo>
                  <a:lnTo>
                    <a:pt x="801624" y="685800"/>
                  </a:lnTo>
                  <a:lnTo>
                    <a:pt x="867244" y="684671"/>
                  </a:lnTo>
                  <a:lnTo>
                    <a:pt x="931380" y="681343"/>
                  </a:lnTo>
                  <a:lnTo>
                    <a:pt x="993829" y="675903"/>
                  </a:lnTo>
                  <a:lnTo>
                    <a:pt x="1054388" y="668438"/>
                  </a:lnTo>
                  <a:lnTo>
                    <a:pt x="1112853" y="659034"/>
                  </a:lnTo>
                  <a:lnTo>
                    <a:pt x="1169020" y="647779"/>
                  </a:lnTo>
                  <a:lnTo>
                    <a:pt x="1222687" y="634758"/>
                  </a:lnTo>
                  <a:lnTo>
                    <a:pt x="1273649" y="620060"/>
                  </a:lnTo>
                  <a:lnTo>
                    <a:pt x="1321703" y="603771"/>
                  </a:lnTo>
                  <a:lnTo>
                    <a:pt x="1366646" y="585978"/>
                  </a:lnTo>
                  <a:lnTo>
                    <a:pt x="1408275" y="566767"/>
                  </a:lnTo>
                  <a:lnTo>
                    <a:pt x="1446385" y="546225"/>
                  </a:lnTo>
                  <a:lnTo>
                    <a:pt x="1480774" y="524441"/>
                  </a:lnTo>
                  <a:lnTo>
                    <a:pt x="1511238" y="501499"/>
                  </a:lnTo>
                  <a:lnTo>
                    <a:pt x="1559576" y="452493"/>
                  </a:lnTo>
                  <a:lnTo>
                    <a:pt x="1589772" y="399903"/>
                  </a:lnTo>
                  <a:lnTo>
                    <a:pt x="1600200" y="344424"/>
                  </a:lnTo>
                  <a:lnTo>
                    <a:pt x="1597559" y="316344"/>
                  </a:lnTo>
                  <a:lnTo>
                    <a:pt x="1577043" y="262059"/>
                  </a:lnTo>
                  <a:lnTo>
                    <a:pt x="1537573" y="210883"/>
                  </a:lnTo>
                  <a:lnTo>
                    <a:pt x="1480774" y="163548"/>
                  </a:lnTo>
                  <a:lnTo>
                    <a:pt x="1446385" y="141549"/>
                  </a:lnTo>
                  <a:lnTo>
                    <a:pt x="1408275" y="120784"/>
                  </a:lnTo>
                  <a:lnTo>
                    <a:pt x="1366647" y="101346"/>
                  </a:lnTo>
                  <a:lnTo>
                    <a:pt x="1321703" y="83324"/>
                  </a:lnTo>
                  <a:lnTo>
                    <a:pt x="1273649" y="66812"/>
                  </a:lnTo>
                  <a:lnTo>
                    <a:pt x="1222687" y="51899"/>
                  </a:lnTo>
                  <a:lnTo>
                    <a:pt x="1169020" y="38679"/>
                  </a:lnTo>
                  <a:lnTo>
                    <a:pt x="1112853" y="27241"/>
                  </a:lnTo>
                  <a:lnTo>
                    <a:pt x="1054388" y="17678"/>
                  </a:lnTo>
                  <a:lnTo>
                    <a:pt x="993829" y="10081"/>
                  </a:lnTo>
                  <a:lnTo>
                    <a:pt x="931380" y="4541"/>
                  </a:lnTo>
                  <a:lnTo>
                    <a:pt x="867244" y="1150"/>
                  </a:lnTo>
                  <a:lnTo>
                    <a:pt x="801624" y="0"/>
                  </a:lnTo>
                  <a:close/>
                </a:path>
              </a:pathLst>
            </a:custGeom>
            <a:solidFill>
              <a:srgbClr val="B1B1B1"/>
            </a:solidFill>
          </p:spPr>
          <p:txBody>
            <a:bodyPr wrap="square" lIns="0" tIns="0" rIns="0" bIns="0" rtlCol="0"/>
            <a:lstStyle/>
            <a:p>
              <a:endParaRPr>
                <a:latin typeface="Times New Roman" pitchFamily="18" charset="0"/>
                <a:cs typeface="Times New Roman" pitchFamily="18" charset="0"/>
              </a:endParaRPr>
            </a:p>
          </p:txBody>
        </p:sp>
        <p:sp>
          <p:nvSpPr>
            <p:cNvPr id="9" name="object 9"/>
            <p:cNvSpPr/>
            <p:nvPr/>
          </p:nvSpPr>
          <p:spPr>
            <a:xfrm>
              <a:off x="4032503" y="1289303"/>
              <a:ext cx="1615440" cy="701040"/>
            </a:xfrm>
            <a:custGeom>
              <a:avLst/>
              <a:gdLst/>
              <a:ahLst/>
              <a:cxnLst/>
              <a:rect l="l" t="t" r="r" b="b"/>
              <a:pathLst>
                <a:path w="1615439" h="701039">
                  <a:moveTo>
                    <a:pt x="807720" y="0"/>
                  </a:moveTo>
                  <a:lnTo>
                    <a:pt x="725424" y="3048"/>
                  </a:lnTo>
                  <a:lnTo>
                    <a:pt x="569976" y="15240"/>
                  </a:lnTo>
                  <a:lnTo>
                    <a:pt x="493775" y="27432"/>
                  </a:lnTo>
                  <a:lnTo>
                    <a:pt x="423672" y="42672"/>
                  </a:lnTo>
                  <a:lnTo>
                    <a:pt x="359663" y="60960"/>
                  </a:lnTo>
                  <a:lnTo>
                    <a:pt x="326136" y="70104"/>
                  </a:lnTo>
                  <a:lnTo>
                    <a:pt x="295656" y="79248"/>
                  </a:lnTo>
                  <a:lnTo>
                    <a:pt x="268224" y="91440"/>
                  </a:lnTo>
                  <a:lnTo>
                    <a:pt x="237744" y="103632"/>
                  </a:lnTo>
                  <a:lnTo>
                    <a:pt x="213360" y="112775"/>
                  </a:lnTo>
                  <a:lnTo>
                    <a:pt x="185928" y="128016"/>
                  </a:lnTo>
                  <a:lnTo>
                    <a:pt x="164592" y="140208"/>
                  </a:lnTo>
                  <a:lnTo>
                    <a:pt x="140208" y="152400"/>
                  </a:lnTo>
                  <a:lnTo>
                    <a:pt x="82296" y="198120"/>
                  </a:lnTo>
                  <a:lnTo>
                    <a:pt x="51816" y="228600"/>
                  </a:lnTo>
                  <a:lnTo>
                    <a:pt x="27432" y="262128"/>
                  </a:lnTo>
                  <a:lnTo>
                    <a:pt x="9144" y="295656"/>
                  </a:lnTo>
                  <a:lnTo>
                    <a:pt x="0" y="350520"/>
                  </a:lnTo>
                  <a:lnTo>
                    <a:pt x="6096" y="387096"/>
                  </a:lnTo>
                  <a:lnTo>
                    <a:pt x="18287" y="423672"/>
                  </a:lnTo>
                  <a:lnTo>
                    <a:pt x="39624" y="457200"/>
                  </a:lnTo>
                  <a:lnTo>
                    <a:pt x="82296" y="502920"/>
                  </a:lnTo>
                  <a:lnTo>
                    <a:pt x="118872" y="533400"/>
                  </a:lnTo>
                  <a:lnTo>
                    <a:pt x="164592" y="560832"/>
                  </a:lnTo>
                  <a:lnTo>
                    <a:pt x="185928" y="573024"/>
                  </a:lnTo>
                  <a:lnTo>
                    <a:pt x="213360" y="588263"/>
                  </a:lnTo>
                  <a:lnTo>
                    <a:pt x="240792" y="597408"/>
                  </a:lnTo>
                  <a:lnTo>
                    <a:pt x="295656" y="621792"/>
                  </a:lnTo>
                  <a:lnTo>
                    <a:pt x="326136" y="630936"/>
                  </a:lnTo>
                  <a:lnTo>
                    <a:pt x="359663" y="640080"/>
                  </a:lnTo>
                  <a:lnTo>
                    <a:pt x="423672" y="658368"/>
                  </a:lnTo>
                  <a:lnTo>
                    <a:pt x="493775" y="673608"/>
                  </a:lnTo>
                  <a:lnTo>
                    <a:pt x="646176" y="691896"/>
                  </a:lnTo>
                  <a:lnTo>
                    <a:pt x="725424" y="697992"/>
                  </a:lnTo>
                  <a:lnTo>
                    <a:pt x="807720" y="701040"/>
                  </a:lnTo>
                  <a:lnTo>
                    <a:pt x="890016" y="697992"/>
                  </a:lnTo>
                  <a:lnTo>
                    <a:pt x="969263" y="691896"/>
                  </a:lnTo>
                  <a:lnTo>
                    <a:pt x="1020064" y="685800"/>
                  </a:lnTo>
                  <a:lnTo>
                    <a:pt x="725424" y="685800"/>
                  </a:lnTo>
                  <a:lnTo>
                    <a:pt x="646176" y="679704"/>
                  </a:lnTo>
                  <a:lnTo>
                    <a:pt x="496824" y="661416"/>
                  </a:lnTo>
                  <a:lnTo>
                    <a:pt x="426720" y="646176"/>
                  </a:lnTo>
                  <a:lnTo>
                    <a:pt x="362712" y="627888"/>
                  </a:lnTo>
                  <a:lnTo>
                    <a:pt x="301751" y="609600"/>
                  </a:lnTo>
                  <a:lnTo>
                    <a:pt x="271272" y="597408"/>
                  </a:lnTo>
                  <a:lnTo>
                    <a:pt x="243840" y="588263"/>
                  </a:lnTo>
                  <a:lnTo>
                    <a:pt x="219456" y="576072"/>
                  </a:lnTo>
                  <a:lnTo>
                    <a:pt x="192024" y="563880"/>
                  </a:lnTo>
                  <a:lnTo>
                    <a:pt x="170687" y="548640"/>
                  </a:lnTo>
                  <a:lnTo>
                    <a:pt x="128016" y="524256"/>
                  </a:lnTo>
                  <a:lnTo>
                    <a:pt x="60960" y="463296"/>
                  </a:lnTo>
                  <a:lnTo>
                    <a:pt x="36575" y="432816"/>
                  </a:lnTo>
                  <a:lnTo>
                    <a:pt x="30480" y="417575"/>
                  </a:lnTo>
                  <a:lnTo>
                    <a:pt x="21336" y="399288"/>
                  </a:lnTo>
                  <a:lnTo>
                    <a:pt x="18287" y="384048"/>
                  </a:lnTo>
                  <a:lnTo>
                    <a:pt x="15240" y="365760"/>
                  </a:lnTo>
                  <a:lnTo>
                    <a:pt x="15240" y="332232"/>
                  </a:lnTo>
                  <a:lnTo>
                    <a:pt x="18287" y="316992"/>
                  </a:lnTo>
                  <a:lnTo>
                    <a:pt x="21336" y="298704"/>
                  </a:lnTo>
                  <a:lnTo>
                    <a:pt x="48768" y="252984"/>
                  </a:lnTo>
                  <a:lnTo>
                    <a:pt x="106680" y="192024"/>
                  </a:lnTo>
                  <a:lnTo>
                    <a:pt x="146304" y="164592"/>
                  </a:lnTo>
                  <a:lnTo>
                    <a:pt x="192024" y="137160"/>
                  </a:lnTo>
                  <a:lnTo>
                    <a:pt x="219456" y="124968"/>
                  </a:lnTo>
                  <a:lnTo>
                    <a:pt x="243840" y="112775"/>
                  </a:lnTo>
                  <a:lnTo>
                    <a:pt x="271272" y="103632"/>
                  </a:lnTo>
                  <a:lnTo>
                    <a:pt x="301751" y="91440"/>
                  </a:lnTo>
                  <a:lnTo>
                    <a:pt x="362712" y="73151"/>
                  </a:lnTo>
                  <a:lnTo>
                    <a:pt x="426720" y="54863"/>
                  </a:lnTo>
                  <a:lnTo>
                    <a:pt x="496824" y="39624"/>
                  </a:lnTo>
                  <a:lnTo>
                    <a:pt x="646176" y="21336"/>
                  </a:lnTo>
                  <a:lnTo>
                    <a:pt x="725424" y="15240"/>
                  </a:lnTo>
                  <a:lnTo>
                    <a:pt x="1045463" y="15240"/>
                  </a:lnTo>
                  <a:lnTo>
                    <a:pt x="890016" y="3048"/>
                  </a:lnTo>
                  <a:lnTo>
                    <a:pt x="807720" y="0"/>
                  </a:lnTo>
                  <a:close/>
                </a:path>
                <a:path w="1615439" h="701039">
                  <a:moveTo>
                    <a:pt x="1045463" y="15240"/>
                  </a:moveTo>
                  <a:lnTo>
                    <a:pt x="890016" y="15240"/>
                  </a:lnTo>
                  <a:lnTo>
                    <a:pt x="969263" y="21336"/>
                  </a:lnTo>
                  <a:lnTo>
                    <a:pt x="1118616" y="39624"/>
                  </a:lnTo>
                  <a:lnTo>
                    <a:pt x="1188720" y="54863"/>
                  </a:lnTo>
                  <a:lnTo>
                    <a:pt x="1252728" y="73151"/>
                  </a:lnTo>
                  <a:lnTo>
                    <a:pt x="1313688" y="91440"/>
                  </a:lnTo>
                  <a:lnTo>
                    <a:pt x="1344168" y="103632"/>
                  </a:lnTo>
                  <a:lnTo>
                    <a:pt x="1371600" y="112775"/>
                  </a:lnTo>
                  <a:lnTo>
                    <a:pt x="1395984" y="124968"/>
                  </a:lnTo>
                  <a:lnTo>
                    <a:pt x="1423416" y="137160"/>
                  </a:lnTo>
                  <a:lnTo>
                    <a:pt x="1444752" y="149351"/>
                  </a:lnTo>
                  <a:lnTo>
                    <a:pt x="1487424" y="176784"/>
                  </a:lnTo>
                  <a:lnTo>
                    <a:pt x="1554480" y="237744"/>
                  </a:lnTo>
                  <a:lnTo>
                    <a:pt x="1584960" y="283463"/>
                  </a:lnTo>
                  <a:lnTo>
                    <a:pt x="1600200" y="335280"/>
                  </a:lnTo>
                  <a:lnTo>
                    <a:pt x="1600200" y="368808"/>
                  </a:lnTo>
                  <a:lnTo>
                    <a:pt x="1584960" y="417575"/>
                  </a:lnTo>
                  <a:lnTo>
                    <a:pt x="1554480" y="463296"/>
                  </a:lnTo>
                  <a:lnTo>
                    <a:pt x="1524000" y="493775"/>
                  </a:lnTo>
                  <a:lnTo>
                    <a:pt x="1487424" y="524256"/>
                  </a:lnTo>
                  <a:lnTo>
                    <a:pt x="1444752" y="548640"/>
                  </a:lnTo>
                  <a:lnTo>
                    <a:pt x="1423416" y="563880"/>
                  </a:lnTo>
                  <a:lnTo>
                    <a:pt x="1395984" y="576072"/>
                  </a:lnTo>
                  <a:lnTo>
                    <a:pt x="1371600" y="588263"/>
                  </a:lnTo>
                  <a:lnTo>
                    <a:pt x="1344168" y="597408"/>
                  </a:lnTo>
                  <a:lnTo>
                    <a:pt x="1252728" y="627888"/>
                  </a:lnTo>
                  <a:lnTo>
                    <a:pt x="1188720" y="646176"/>
                  </a:lnTo>
                  <a:lnTo>
                    <a:pt x="1118616" y="661416"/>
                  </a:lnTo>
                  <a:lnTo>
                    <a:pt x="969263" y="679704"/>
                  </a:lnTo>
                  <a:lnTo>
                    <a:pt x="890016" y="685800"/>
                  </a:lnTo>
                  <a:lnTo>
                    <a:pt x="1020064" y="685800"/>
                  </a:lnTo>
                  <a:lnTo>
                    <a:pt x="1121664" y="673608"/>
                  </a:lnTo>
                  <a:lnTo>
                    <a:pt x="1191768" y="658368"/>
                  </a:lnTo>
                  <a:lnTo>
                    <a:pt x="1255776" y="640080"/>
                  </a:lnTo>
                  <a:lnTo>
                    <a:pt x="1289304" y="630936"/>
                  </a:lnTo>
                  <a:lnTo>
                    <a:pt x="1319784" y="621792"/>
                  </a:lnTo>
                  <a:lnTo>
                    <a:pt x="1374648" y="597408"/>
                  </a:lnTo>
                  <a:lnTo>
                    <a:pt x="1402080" y="588263"/>
                  </a:lnTo>
                  <a:lnTo>
                    <a:pt x="1429512" y="573024"/>
                  </a:lnTo>
                  <a:lnTo>
                    <a:pt x="1450848" y="560832"/>
                  </a:lnTo>
                  <a:lnTo>
                    <a:pt x="1475232" y="548640"/>
                  </a:lnTo>
                  <a:lnTo>
                    <a:pt x="1533144" y="502920"/>
                  </a:lnTo>
                  <a:lnTo>
                    <a:pt x="1563624" y="472440"/>
                  </a:lnTo>
                  <a:lnTo>
                    <a:pt x="1588008" y="438912"/>
                  </a:lnTo>
                  <a:lnTo>
                    <a:pt x="1609344" y="387096"/>
                  </a:lnTo>
                  <a:lnTo>
                    <a:pt x="1615440" y="350520"/>
                  </a:lnTo>
                  <a:lnTo>
                    <a:pt x="1609344" y="313944"/>
                  </a:lnTo>
                  <a:lnTo>
                    <a:pt x="1597152" y="277368"/>
                  </a:lnTo>
                  <a:lnTo>
                    <a:pt x="1575816" y="243840"/>
                  </a:lnTo>
                  <a:lnTo>
                    <a:pt x="1533144" y="198120"/>
                  </a:lnTo>
                  <a:lnTo>
                    <a:pt x="1496568" y="167640"/>
                  </a:lnTo>
                  <a:lnTo>
                    <a:pt x="1426464" y="128016"/>
                  </a:lnTo>
                  <a:lnTo>
                    <a:pt x="1402080" y="112775"/>
                  </a:lnTo>
                  <a:lnTo>
                    <a:pt x="1374648" y="100584"/>
                  </a:lnTo>
                  <a:lnTo>
                    <a:pt x="1347216" y="91440"/>
                  </a:lnTo>
                  <a:lnTo>
                    <a:pt x="1319784" y="79248"/>
                  </a:lnTo>
                  <a:lnTo>
                    <a:pt x="1289304" y="70104"/>
                  </a:lnTo>
                  <a:lnTo>
                    <a:pt x="1255776" y="60960"/>
                  </a:lnTo>
                  <a:lnTo>
                    <a:pt x="1191768" y="42672"/>
                  </a:lnTo>
                  <a:lnTo>
                    <a:pt x="1118616" y="27432"/>
                  </a:lnTo>
                  <a:lnTo>
                    <a:pt x="1045463" y="15240"/>
                  </a:lnTo>
                  <a:close/>
                </a:path>
              </a:pathLst>
            </a:custGeom>
            <a:solidFill>
              <a:srgbClr val="33CCFF"/>
            </a:solidFill>
          </p:spPr>
          <p:txBody>
            <a:bodyPr wrap="square" lIns="0" tIns="0" rIns="0" bIns="0" rtlCol="0"/>
            <a:lstStyle/>
            <a:p>
              <a:endParaRPr>
                <a:latin typeface="Times New Roman" pitchFamily="18" charset="0"/>
                <a:cs typeface="Times New Roman" pitchFamily="18" charset="0"/>
              </a:endParaRPr>
            </a:p>
          </p:txBody>
        </p:sp>
      </p:grpSp>
      <p:sp>
        <p:nvSpPr>
          <p:cNvPr id="10" name="object 10"/>
          <p:cNvSpPr txBox="1"/>
          <p:nvPr/>
        </p:nvSpPr>
        <p:spPr>
          <a:xfrm>
            <a:off x="4014585" y="1252817"/>
            <a:ext cx="765464" cy="350063"/>
          </a:xfrm>
          <a:prstGeom prst="rect">
            <a:avLst/>
          </a:prstGeom>
        </p:spPr>
        <p:txBody>
          <a:bodyPr vert="horz" wrap="square" lIns="0" tIns="11397" rIns="0" bIns="0" rtlCol="0">
            <a:spAutoFit/>
          </a:bodyPr>
          <a:lstStyle/>
          <a:p>
            <a:pPr marL="11397">
              <a:spcBef>
                <a:spcPts val="90"/>
              </a:spcBef>
            </a:pPr>
            <a:r>
              <a:rPr sz="2200" spc="9" dirty="0">
                <a:latin typeface="Times New Roman" pitchFamily="18" charset="0"/>
                <a:cs typeface="Times New Roman" pitchFamily="18" charset="0"/>
              </a:rPr>
              <a:t>m</a:t>
            </a:r>
            <a:r>
              <a:rPr sz="2200" dirty="0">
                <a:latin typeface="Times New Roman" pitchFamily="18" charset="0"/>
                <a:cs typeface="Times New Roman" pitchFamily="18" charset="0"/>
              </a:rPr>
              <a:t>s</a:t>
            </a:r>
            <a:r>
              <a:rPr sz="2200" spc="13" dirty="0">
                <a:latin typeface="Times New Roman" pitchFamily="18" charset="0"/>
                <a:cs typeface="Times New Roman" pitchFamily="18" charset="0"/>
              </a:rPr>
              <a:t>m</a:t>
            </a:r>
            <a:r>
              <a:rPr sz="2200" dirty="0">
                <a:latin typeface="Times New Roman" pitchFamily="18" charset="0"/>
                <a:cs typeface="Times New Roman" pitchFamily="18" charset="0"/>
              </a:rPr>
              <a:t>s</a:t>
            </a:r>
          </a:p>
        </p:txBody>
      </p:sp>
      <p:grpSp>
        <p:nvGrpSpPr>
          <p:cNvPr id="11" name="object 11"/>
          <p:cNvGrpSpPr/>
          <p:nvPr/>
        </p:nvGrpSpPr>
        <p:grpSpPr>
          <a:xfrm>
            <a:off x="6852458" y="1070385"/>
            <a:ext cx="1468582" cy="618565"/>
            <a:chOff x="7537704" y="1213103"/>
            <a:chExt cx="1615440" cy="701040"/>
          </a:xfrm>
        </p:grpSpPr>
        <p:sp>
          <p:nvSpPr>
            <p:cNvPr id="12" name="object 12"/>
            <p:cNvSpPr/>
            <p:nvPr/>
          </p:nvSpPr>
          <p:spPr>
            <a:xfrm>
              <a:off x="7543800" y="1219199"/>
              <a:ext cx="1600200" cy="685800"/>
            </a:xfrm>
            <a:custGeom>
              <a:avLst/>
              <a:gdLst/>
              <a:ahLst/>
              <a:cxnLst/>
              <a:rect l="l" t="t" r="r" b="b"/>
              <a:pathLst>
                <a:path w="1600200" h="685800">
                  <a:moveTo>
                    <a:pt x="801624" y="0"/>
                  </a:moveTo>
                  <a:lnTo>
                    <a:pt x="735981" y="1150"/>
                  </a:lnTo>
                  <a:lnTo>
                    <a:pt x="671782" y="4541"/>
                  </a:lnTo>
                  <a:lnTo>
                    <a:pt x="609233" y="10081"/>
                  </a:lnTo>
                  <a:lnTo>
                    <a:pt x="548542" y="17678"/>
                  </a:lnTo>
                  <a:lnTo>
                    <a:pt x="489918" y="27241"/>
                  </a:lnTo>
                  <a:lnTo>
                    <a:pt x="433568" y="38679"/>
                  </a:lnTo>
                  <a:lnTo>
                    <a:pt x="379701" y="51899"/>
                  </a:lnTo>
                  <a:lnTo>
                    <a:pt x="328525" y="66812"/>
                  </a:lnTo>
                  <a:lnTo>
                    <a:pt x="280247" y="83324"/>
                  </a:lnTo>
                  <a:lnTo>
                    <a:pt x="235076" y="101346"/>
                  </a:lnTo>
                  <a:lnTo>
                    <a:pt x="193220" y="120784"/>
                  </a:lnTo>
                  <a:lnTo>
                    <a:pt x="154887" y="141549"/>
                  </a:lnTo>
                  <a:lnTo>
                    <a:pt x="120284" y="163548"/>
                  </a:lnTo>
                  <a:lnTo>
                    <a:pt x="89620" y="186690"/>
                  </a:lnTo>
                  <a:lnTo>
                    <a:pt x="40940" y="236037"/>
                  </a:lnTo>
                  <a:lnTo>
                    <a:pt x="10512" y="288858"/>
                  </a:lnTo>
                  <a:lnTo>
                    <a:pt x="0" y="344424"/>
                  </a:lnTo>
                  <a:lnTo>
                    <a:pt x="2662" y="372481"/>
                  </a:lnTo>
                  <a:lnTo>
                    <a:pt x="23341" y="426603"/>
                  </a:lnTo>
                  <a:lnTo>
                    <a:pt x="63103" y="477488"/>
                  </a:lnTo>
                  <a:lnTo>
                    <a:pt x="120284" y="524441"/>
                  </a:lnTo>
                  <a:lnTo>
                    <a:pt x="154887" y="546225"/>
                  </a:lnTo>
                  <a:lnTo>
                    <a:pt x="193220" y="566767"/>
                  </a:lnTo>
                  <a:lnTo>
                    <a:pt x="235077" y="585978"/>
                  </a:lnTo>
                  <a:lnTo>
                    <a:pt x="280247" y="603771"/>
                  </a:lnTo>
                  <a:lnTo>
                    <a:pt x="328525" y="620060"/>
                  </a:lnTo>
                  <a:lnTo>
                    <a:pt x="379701" y="634758"/>
                  </a:lnTo>
                  <a:lnTo>
                    <a:pt x="433568" y="647779"/>
                  </a:lnTo>
                  <a:lnTo>
                    <a:pt x="489918" y="659034"/>
                  </a:lnTo>
                  <a:lnTo>
                    <a:pt x="548542" y="668438"/>
                  </a:lnTo>
                  <a:lnTo>
                    <a:pt x="609233" y="675903"/>
                  </a:lnTo>
                  <a:lnTo>
                    <a:pt x="671782" y="681343"/>
                  </a:lnTo>
                  <a:lnTo>
                    <a:pt x="735981" y="684671"/>
                  </a:lnTo>
                  <a:lnTo>
                    <a:pt x="801624" y="685800"/>
                  </a:lnTo>
                  <a:lnTo>
                    <a:pt x="867244" y="684671"/>
                  </a:lnTo>
                  <a:lnTo>
                    <a:pt x="931380" y="681343"/>
                  </a:lnTo>
                  <a:lnTo>
                    <a:pt x="993829" y="675903"/>
                  </a:lnTo>
                  <a:lnTo>
                    <a:pt x="1054388" y="668438"/>
                  </a:lnTo>
                  <a:lnTo>
                    <a:pt x="1112853" y="659034"/>
                  </a:lnTo>
                  <a:lnTo>
                    <a:pt x="1169020" y="647779"/>
                  </a:lnTo>
                  <a:lnTo>
                    <a:pt x="1222687" y="634758"/>
                  </a:lnTo>
                  <a:lnTo>
                    <a:pt x="1273649" y="620060"/>
                  </a:lnTo>
                  <a:lnTo>
                    <a:pt x="1321703" y="603771"/>
                  </a:lnTo>
                  <a:lnTo>
                    <a:pt x="1366646" y="585978"/>
                  </a:lnTo>
                  <a:lnTo>
                    <a:pt x="1408275" y="566767"/>
                  </a:lnTo>
                  <a:lnTo>
                    <a:pt x="1446385" y="546225"/>
                  </a:lnTo>
                  <a:lnTo>
                    <a:pt x="1480774" y="524441"/>
                  </a:lnTo>
                  <a:lnTo>
                    <a:pt x="1511238" y="501499"/>
                  </a:lnTo>
                  <a:lnTo>
                    <a:pt x="1559576" y="452493"/>
                  </a:lnTo>
                  <a:lnTo>
                    <a:pt x="1589772" y="399903"/>
                  </a:lnTo>
                  <a:lnTo>
                    <a:pt x="1600200" y="344424"/>
                  </a:lnTo>
                  <a:lnTo>
                    <a:pt x="1597559" y="316344"/>
                  </a:lnTo>
                  <a:lnTo>
                    <a:pt x="1577043" y="262059"/>
                  </a:lnTo>
                  <a:lnTo>
                    <a:pt x="1537573" y="210883"/>
                  </a:lnTo>
                  <a:lnTo>
                    <a:pt x="1480774" y="163548"/>
                  </a:lnTo>
                  <a:lnTo>
                    <a:pt x="1446385" y="141549"/>
                  </a:lnTo>
                  <a:lnTo>
                    <a:pt x="1408275" y="120784"/>
                  </a:lnTo>
                  <a:lnTo>
                    <a:pt x="1366647" y="101346"/>
                  </a:lnTo>
                  <a:lnTo>
                    <a:pt x="1321703" y="83324"/>
                  </a:lnTo>
                  <a:lnTo>
                    <a:pt x="1273649" y="66812"/>
                  </a:lnTo>
                  <a:lnTo>
                    <a:pt x="1222687" y="51899"/>
                  </a:lnTo>
                  <a:lnTo>
                    <a:pt x="1169020" y="38679"/>
                  </a:lnTo>
                  <a:lnTo>
                    <a:pt x="1112853" y="27241"/>
                  </a:lnTo>
                  <a:lnTo>
                    <a:pt x="1054388" y="17678"/>
                  </a:lnTo>
                  <a:lnTo>
                    <a:pt x="993829" y="10081"/>
                  </a:lnTo>
                  <a:lnTo>
                    <a:pt x="931380" y="4541"/>
                  </a:lnTo>
                  <a:lnTo>
                    <a:pt x="867244" y="1150"/>
                  </a:lnTo>
                  <a:lnTo>
                    <a:pt x="801624"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13" name="object 13"/>
            <p:cNvSpPr/>
            <p:nvPr/>
          </p:nvSpPr>
          <p:spPr>
            <a:xfrm>
              <a:off x="7537704" y="1213103"/>
              <a:ext cx="1615440" cy="701040"/>
            </a:xfrm>
            <a:custGeom>
              <a:avLst/>
              <a:gdLst/>
              <a:ahLst/>
              <a:cxnLst/>
              <a:rect l="l" t="t" r="r" b="b"/>
              <a:pathLst>
                <a:path w="1615440" h="701039">
                  <a:moveTo>
                    <a:pt x="807720" y="0"/>
                  </a:moveTo>
                  <a:lnTo>
                    <a:pt x="725424" y="3048"/>
                  </a:lnTo>
                  <a:lnTo>
                    <a:pt x="569976" y="15240"/>
                  </a:lnTo>
                  <a:lnTo>
                    <a:pt x="493775" y="27431"/>
                  </a:lnTo>
                  <a:lnTo>
                    <a:pt x="423672" y="42672"/>
                  </a:lnTo>
                  <a:lnTo>
                    <a:pt x="359664" y="60960"/>
                  </a:lnTo>
                  <a:lnTo>
                    <a:pt x="326136" y="70104"/>
                  </a:lnTo>
                  <a:lnTo>
                    <a:pt x="295655" y="79248"/>
                  </a:lnTo>
                  <a:lnTo>
                    <a:pt x="268224" y="91440"/>
                  </a:lnTo>
                  <a:lnTo>
                    <a:pt x="237744" y="103632"/>
                  </a:lnTo>
                  <a:lnTo>
                    <a:pt x="213360" y="112775"/>
                  </a:lnTo>
                  <a:lnTo>
                    <a:pt x="185927" y="128016"/>
                  </a:lnTo>
                  <a:lnTo>
                    <a:pt x="164592" y="140208"/>
                  </a:lnTo>
                  <a:lnTo>
                    <a:pt x="140207" y="152400"/>
                  </a:lnTo>
                  <a:lnTo>
                    <a:pt x="82296" y="198120"/>
                  </a:lnTo>
                  <a:lnTo>
                    <a:pt x="51816" y="228600"/>
                  </a:lnTo>
                  <a:lnTo>
                    <a:pt x="27431" y="262128"/>
                  </a:lnTo>
                  <a:lnTo>
                    <a:pt x="9144" y="295656"/>
                  </a:lnTo>
                  <a:lnTo>
                    <a:pt x="0" y="350520"/>
                  </a:lnTo>
                  <a:lnTo>
                    <a:pt x="6096" y="387096"/>
                  </a:lnTo>
                  <a:lnTo>
                    <a:pt x="18288" y="423672"/>
                  </a:lnTo>
                  <a:lnTo>
                    <a:pt x="39624" y="457200"/>
                  </a:lnTo>
                  <a:lnTo>
                    <a:pt x="82296" y="502920"/>
                  </a:lnTo>
                  <a:lnTo>
                    <a:pt x="118872" y="533400"/>
                  </a:lnTo>
                  <a:lnTo>
                    <a:pt x="164592" y="560832"/>
                  </a:lnTo>
                  <a:lnTo>
                    <a:pt x="185927" y="573024"/>
                  </a:lnTo>
                  <a:lnTo>
                    <a:pt x="213360" y="588263"/>
                  </a:lnTo>
                  <a:lnTo>
                    <a:pt x="240792" y="597408"/>
                  </a:lnTo>
                  <a:lnTo>
                    <a:pt x="295655" y="621792"/>
                  </a:lnTo>
                  <a:lnTo>
                    <a:pt x="326136" y="630936"/>
                  </a:lnTo>
                  <a:lnTo>
                    <a:pt x="359664" y="640080"/>
                  </a:lnTo>
                  <a:lnTo>
                    <a:pt x="423672" y="658368"/>
                  </a:lnTo>
                  <a:lnTo>
                    <a:pt x="493775" y="673608"/>
                  </a:lnTo>
                  <a:lnTo>
                    <a:pt x="646176" y="691896"/>
                  </a:lnTo>
                  <a:lnTo>
                    <a:pt x="725424" y="697992"/>
                  </a:lnTo>
                  <a:lnTo>
                    <a:pt x="807720" y="701040"/>
                  </a:lnTo>
                  <a:lnTo>
                    <a:pt x="890016" y="697992"/>
                  </a:lnTo>
                  <a:lnTo>
                    <a:pt x="969264" y="691896"/>
                  </a:lnTo>
                  <a:lnTo>
                    <a:pt x="1020064" y="685800"/>
                  </a:lnTo>
                  <a:lnTo>
                    <a:pt x="725424" y="685800"/>
                  </a:lnTo>
                  <a:lnTo>
                    <a:pt x="646176" y="679704"/>
                  </a:lnTo>
                  <a:lnTo>
                    <a:pt x="496824" y="661416"/>
                  </a:lnTo>
                  <a:lnTo>
                    <a:pt x="426720" y="646176"/>
                  </a:lnTo>
                  <a:lnTo>
                    <a:pt x="362712" y="627888"/>
                  </a:lnTo>
                  <a:lnTo>
                    <a:pt x="301751" y="609600"/>
                  </a:lnTo>
                  <a:lnTo>
                    <a:pt x="271272" y="597408"/>
                  </a:lnTo>
                  <a:lnTo>
                    <a:pt x="243840" y="588263"/>
                  </a:lnTo>
                  <a:lnTo>
                    <a:pt x="219455" y="576072"/>
                  </a:lnTo>
                  <a:lnTo>
                    <a:pt x="192024" y="563880"/>
                  </a:lnTo>
                  <a:lnTo>
                    <a:pt x="170688" y="548640"/>
                  </a:lnTo>
                  <a:lnTo>
                    <a:pt x="128016" y="524256"/>
                  </a:lnTo>
                  <a:lnTo>
                    <a:pt x="60960" y="463296"/>
                  </a:lnTo>
                  <a:lnTo>
                    <a:pt x="36575" y="432816"/>
                  </a:lnTo>
                  <a:lnTo>
                    <a:pt x="30479" y="417575"/>
                  </a:lnTo>
                  <a:lnTo>
                    <a:pt x="21336" y="399288"/>
                  </a:lnTo>
                  <a:lnTo>
                    <a:pt x="18288" y="384048"/>
                  </a:lnTo>
                  <a:lnTo>
                    <a:pt x="15240" y="365760"/>
                  </a:lnTo>
                  <a:lnTo>
                    <a:pt x="15240" y="332232"/>
                  </a:lnTo>
                  <a:lnTo>
                    <a:pt x="18288" y="316992"/>
                  </a:lnTo>
                  <a:lnTo>
                    <a:pt x="21336" y="298704"/>
                  </a:lnTo>
                  <a:lnTo>
                    <a:pt x="48768" y="252984"/>
                  </a:lnTo>
                  <a:lnTo>
                    <a:pt x="106679" y="192024"/>
                  </a:lnTo>
                  <a:lnTo>
                    <a:pt x="146303" y="164592"/>
                  </a:lnTo>
                  <a:lnTo>
                    <a:pt x="192024" y="137160"/>
                  </a:lnTo>
                  <a:lnTo>
                    <a:pt x="219455" y="124968"/>
                  </a:lnTo>
                  <a:lnTo>
                    <a:pt x="243840" y="112775"/>
                  </a:lnTo>
                  <a:lnTo>
                    <a:pt x="271272" y="103632"/>
                  </a:lnTo>
                  <a:lnTo>
                    <a:pt x="301751" y="91440"/>
                  </a:lnTo>
                  <a:lnTo>
                    <a:pt x="362712" y="73151"/>
                  </a:lnTo>
                  <a:lnTo>
                    <a:pt x="426720" y="54864"/>
                  </a:lnTo>
                  <a:lnTo>
                    <a:pt x="496824" y="39624"/>
                  </a:lnTo>
                  <a:lnTo>
                    <a:pt x="646176" y="21336"/>
                  </a:lnTo>
                  <a:lnTo>
                    <a:pt x="725424" y="15240"/>
                  </a:lnTo>
                  <a:lnTo>
                    <a:pt x="1045464" y="15240"/>
                  </a:lnTo>
                  <a:lnTo>
                    <a:pt x="890016" y="3048"/>
                  </a:lnTo>
                  <a:lnTo>
                    <a:pt x="807720" y="0"/>
                  </a:lnTo>
                  <a:close/>
                </a:path>
                <a:path w="1615440" h="701039">
                  <a:moveTo>
                    <a:pt x="1045464" y="15240"/>
                  </a:moveTo>
                  <a:lnTo>
                    <a:pt x="890016" y="15240"/>
                  </a:lnTo>
                  <a:lnTo>
                    <a:pt x="969264" y="21336"/>
                  </a:lnTo>
                  <a:lnTo>
                    <a:pt x="1118616" y="39624"/>
                  </a:lnTo>
                  <a:lnTo>
                    <a:pt x="1188720" y="54864"/>
                  </a:lnTo>
                  <a:lnTo>
                    <a:pt x="1252727" y="73151"/>
                  </a:lnTo>
                  <a:lnTo>
                    <a:pt x="1313688" y="91440"/>
                  </a:lnTo>
                  <a:lnTo>
                    <a:pt x="1344168" y="103632"/>
                  </a:lnTo>
                  <a:lnTo>
                    <a:pt x="1371600" y="112775"/>
                  </a:lnTo>
                  <a:lnTo>
                    <a:pt x="1395984" y="124968"/>
                  </a:lnTo>
                  <a:lnTo>
                    <a:pt x="1423416" y="137160"/>
                  </a:lnTo>
                  <a:lnTo>
                    <a:pt x="1444752" y="149351"/>
                  </a:lnTo>
                  <a:lnTo>
                    <a:pt x="1487424" y="176784"/>
                  </a:lnTo>
                  <a:lnTo>
                    <a:pt x="1554479" y="237744"/>
                  </a:lnTo>
                  <a:lnTo>
                    <a:pt x="1584960" y="283463"/>
                  </a:lnTo>
                  <a:lnTo>
                    <a:pt x="1600200" y="335280"/>
                  </a:lnTo>
                  <a:lnTo>
                    <a:pt x="1600200" y="368808"/>
                  </a:lnTo>
                  <a:lnTo>
                    <a:pt x="1584960" y="417575"/>
                  </a:lnTo>
                  <a:lnTo>
                    <a:pt x="1554479" y="463296"/>
                  </a:lnTo>
                  <a:lnTo>
                    <a:pt x="1524000" y="493775"/>
                  </a:lnTo>
                  <a:lnTo>
                    <a:pt x="1487424" y="524256"/>
                  </a:lnTo>
                  <a:lnTo>
                    <a:pt x="1444752" y="548640"/>
                  </a:lnTo>
                  <a:lnTo>
                    <a:pt x="1423416" y="563880"/>
                  </a:lnTo>
                  <a:lnTo>
                    <a:pt x="1395984" y="576072"/>
                  </a:lnTo>
                  <a:lnTo>
                    <a:pt x="1371600" y="588263"/>
                  </a:lnTo>
                  <a:lnTo>
                    <a:pt x="1344168" y="597408"/>
                  </a:lnTo>
                  <a:lnTo>
                    <a:pt x="1252727" y="627888"/>
                  </a:lnTo>
                  <a:lnTo>
                    <a:pt x="1188720" y="646176"/>
                  </a:lnTo>
                  <a:lnTo>
                    <a:pt x="1118616" y="661416"/>
                  </a:lnTo>
                  <a:lnTo>
                    <a:pt x="969264" y="679704"/>
                  </a:lnTo>
                  <a:lnTo>
                    <a:pt x="890016" y="685800"/>
                  </a:lnTo>
                  <a:lnTo>
                    <a:pt x="1020064" y="685800"/>
                  </a:lnTo>
                  <a:lnTo>
                    <a:pt x="1121664" y="673608"/>
                  </a:lnTo>
                  <a:lnTo>
                    <a:pt x="1191768" y="658368"/>
                  </a:lnTo>
                  <a:lnTo>
                    <a:pt x="1255776" y="640080"/>
                  </a:lnTo>
                  <a:lnTo>
                    <a:pt x="1289303" y="630936"/>
                  </a:lnTo>
                  <a:lnTo>
                    <a:pt x="1319784" y="621792"/>
                  </a:lnTo>
                  <a:lnTo>
                    <a:pt x="1374648" y="597408"/>
                  </a:lnTo>
                  <a:lnTo>
                    <a:pt x="1402079" y="588263"/>
                  </a:lnTo>
                  <a:lnTo>
                    <a:pt x="1429512" y="573024"/>
                  </a:lnTo>
                  <a:lnTo>
                    <a:pt x="1450848" y="560832"/>
                  </a:lnTo>
                  <a:lnTo>
                    <a:pt x="1475231" y="548640"/>
                  </a:lnTo>
                  <a:lnTo>
                    <a:pt x="1533144" y="502920"/>
                  </a:lnTo>
                  <a:lnTo>
                    <a:pt x="1563624" y="472440"/>
                  </a:lnTo>
                  <a:lnTo>
                    <a:pt x="1588007" y="438912"/>
                  </a:lnTo>
                  <a:lnTo>
                    <a:pt x="1609344" y="387096"/>
                  </a:lnTo>
                  <a:lnTo>
                    <a:pt x="1615440" y="350520"/>
                  </a:lnTo>
                  <a:lnTo>
                    <a:pt x="1609344" y="313944"/>
                  </a:lnTo>
                  <a:lnTo>
                    <a:pt x="1597152" y="277368"/>
                  </a:lnTo>
                  <a:lnTo>
                    <a:pt x="1575816" y="243840"/>
                  </a:lnTo>
                  <a:lnTo>
                    <a:pt x="1533144" y="198120"/>
                  </a:lnTo>
                  <a:lnTo>
                    <a:pt x="1496568" y="167640"/>
                  </a:lnTo>
                  <a:lnTo>
                    <a:pt x="1426464" y="128016"/>
                  </a:lnTo>
                  <a:lnTo>
                    <a:pt x="1402079" y="112775"/>
                  </a:lnTo>
                  <a:lnTo>
                    <a:pt x="1374648" y="100584"/>
                  </a:lnTo>
                  <a:lnTo>
                    <a:pt x="1347216" y="91440"/>
                  </a:lnTo>
                  <a:lnTo>
                    <a:pt x="1319784" y="79248"/>
                  </a:lnTo>
                  <a:lnTo>
                    <a:pt x="1289303" y="70104"/>
                  </a:lnTo>
                  <a:lnTo>
                    <a:pt x="1255776" y="60960"/>
                  </a:lnTo>
                  <a:lnTo>
                    <a:pt x="1191768" y="42672"/>
                  </a:lnTo>
                  <a:lnTo>
                    <a:pt x="1118616" y="27431"/>
                  </a:lnTo>
                  <a:lnTo>
                    <a:pt x="1045464" y="15240"/>
                  </a:lnTo>
                  <a:close/>
                </a:path>
              </a:pathLst>
            </a:custGeom>
            <a:solidFill>
              <a:srgbClr val="33CCFF"/>
            </a:solidFill>
          </p:spPr>
          <p:txBody>
            <a:bodyPr wrap="square" lIns="0" tIns="0" rIns="0" bIns="0" rtlCol="0"/>
            <a:lstStyle/>
            <a:p>
              <a:endParaRPr>
                <a:latin typeface="Times New Roman" pitchFamily="18" charset="0"/>
                <a:cs typeface="Times New Roman" pitchFamily="18" charset="0"/>
              </a:endParaRPr>
            </a:p>
          </p:txBody>
        </p:sp>
      </p:grpSp>
      <p:sp>
        <p:nvSpPr>
          <p:cNvPr id="14" name="object 14"/>
          <p:cNvSpPr txBox="1"/>
          <p:nvPr/>
        </p:nvSpPr>
        <p:spPr>
          <a:xfrm>
            <a:off x="7201130" y="1185582"/>
            <a:ext cx="765464" cy="350063"/>
          </a:xfrm>
          <a:prstGeom prst="rect">
            <a:avLst/>
          </a:prstGeom>
        </p:spPr>
        <p:txBody>
          <a:bodyPr vert="horz" wrap="square" lIns="0" tIns="11397" rIns="0" bIns="0" rtlCol="0">
            <a:spAutoFit/>
          </a:bodyPr>
          <a:lstStyle/>
          <a:p>
            <a:pPr marL="11397">
              <a:spcBef>
                <a:spcPts val="90"/>
              </a:spcBef>
            </a:pPr>
            <a:r>
              <a:rPr sz="2200" spc="9" dirty="0">
                <a:latin typeface="Times New Roman" pitchFamily="18" charset="0"/>
                <a:cs typeface="Times New Roman" pitchFamily="18" charset="0"/>
              </a:rPr>
              <a:t>m</a:t>
            </a:r>
            <a:r>
              <a:rPr sz="2200" dirty="0">
                <a:latin typeface="Times New Roman" pitchFamily="18" charset="0"/>
                <a:cs typeface="Times New Roman" pitchFamily="18" charset="0"/>
              </a:rPr>
              <a:t>s</a:t>
            </a:r>
            <a:r>
              <a:rPr sz="2200" spc="9" dirty="0">
                <a:latin typeface="Times New Roman" pitchFamily="18" charset="0"/>
                <a:cs typeface="Times New Roman" pitchFamily="18" charset="0"/>
              </a:rPr>
              <a:t>m</a:t>
            </a:r>
            <a:r>
              <a:rPr sz="2200" dirty="0">
                <a:latin typeface="Times New Roman" pitchFamily="18" charset="0"/>
                <a:cs typeface="Times New Roman" pitchFamily="18" charset="0"/>
              </a:rPr>
              <a:t>s</a:t>
            </a:r>
          </a:p>
        </p:txBody>
      </p:sp>
      <p:sp>
        <p:nvSpPr>
          <p:cNvPr id="15" name="object 15"/>
          <p:cNvSpPr txBox="1"/>
          <p:nvPr/>
        </p:nvSpPr>
        <p:spPr>
          <a:xfrm>
            <a:off x="3953626" y="424479"/>
            <a:ext cx="764309" cy="350063"/>
          </a:xfrm>
          <a:prstGeom prst="rect">
            <a:avLst/>
          </a:prstGeom>
        </p:spPr>
        <p:txBody>
          <a:bodyPr vert="horz" wrap="square" lIns="0" tIns="11397" rIns="0" bIns="0" rtlCol="0">
            <a:spAutoFit/>
          </a:bodyPr>
          <a:lstStyle/>
          <a:p>
            <a:pPr marL="11397">
              <a:spcBef>
                <a:spcPts val="90"/>
              </a:spcBef>
            </a:pPr>
            <a:r>
              <a:rPr sz="2200" b="1" spc="-4" dirty="0">
                <a:latin typeface="Times New Roman" pitchFamily="18" charset="0"/>
                <a:cs typeface="Times New Roman" pitchFamily="18" charset="0"/>
              </a:rPr>
              <a:t>A</a:t>
            </a:r>
            <a:r>
              <a:rPr sz="2200" b="1" spc="-108" dirty="0">
                <a:latin typeface="Times New Roman" pitchFamily="18" charset="0"/>
                <a:cs typeface="Times New Roman" pitchFamily="18" charset="0"/>
              </a:rPr>
              <a:t> </a:t>
            </a:r>
            <a:r>
              <a:rPr sz="2200" b="1" dirty="0">
                <a:latin typeface="Times New Roman" pitchFamily="18" charset="0"/>
                <a:cs typeface="Times New Roman" pitchFamily="18" charset="0"/>
              </a:rPr>
              <a:t>li</a:t>
            </a:r>
            <a:r>
              <a:rPr sz="2200" b="1" spc="-4" dirty="0">
                <a:latin typeface="Times New Roman" pitchFamily="18" charset="0"/>
                <a:cs typeface="Times New Roman" pitchFamily="18" charset="0"/>
              </a:rPr>
              <a:t>ne</a:t>
            </a:r>
            <a:endParaRPr sz="2200" dirty="0">
              <a:latin typeface="Times New Roman" pitchFamily="18" charset="0"/>
              <a:cs typeface="Times New Roman" pitchFamily="18" charset="0"/>
            </a:endParaRPr>
          </a:p>
        </p:txBody>
      </p:sp>
      <p:sp>
        <p:nvSpPr>
          <p:cNvPr id="16" name="object 16"/>
          <p:cNvSpPr txBox="1">
            <a:spLocks noGrp="1"/>
          </p:cNvSpPr>
          <p:nvPr>
            <p:ph type="title"/>
          </p:nvPr>
        </p:nvSpPr>
        <p:spPr>
          <a:xfrm>
            <a:off x="7068127" y="422018"/>
            <a:ext cx="775855" cy="350063"/>
          </a:xfrm>
          <a:prstGeom prst="rect">
            <a:avLst/>
          </a:prstGeom>
        </p:spPr>
        <p:txBody>
          <a:bodyPr vert="horz" wrap="square" lIns="0" tIns="11397" rIns="0" bIns="0" rtlCol="0">
            <a:spAutoFit/>
          </a:bodyPr>
          <a:lstStyle/>
          <a:p>
            <a:pPr marL="11397">
              <a:spcBef>
                <a:spcPts val="90"/>
              </a:spcBef>
            </a:pPr>
            <a:r>
              <a:rPr sz="2200" b="1" spc="-4" dirty="0">
                <a:latin typeface="Times New Roman" pitchFamily="18" charset="0"/>
                <a:cs typeface="Times New Roman" pitchFamily="18" charset="0"/>
              </a:rPr>
              <a:t>B</a:t>
            </a:r>
            <a:r>
              <a:rPr sz="2200" b="1" spc="-85" dirty="0">
                <a:latin typeface="Times New Roman" pitchFamily="18" charset="0"/>
                <a:cs typeface="Times New Roman" pitchFamily="18" charset="0"/>
              </a:rPr>
              <a:t> </a:t>
            </a:r>
            <a:r>
              <a:rPr sz="2200" b="1" spc="-4" dirty="0">
                <a:latin typeface="Times New Roman" pitchFamily="18" charset="0"/>
                <a:cs typeface="Times New Roman" pitchFamily="18" charset="0"/>
              </a:rPr>
              <a:t>line</a:t>
            </a:r>
            <a:endParaRPr sz="2200" dirty="0">
              <a:latin typeface="Times New Roman" pitchFamily="18" charset="0"/>
              <a:cs typeface="Times New Roman" pitchFamily="18" charset="0"/>
            </a:endParaRPr>
          </a:p>
        </p:txBody>
      </p:sp>
      <p:grpSp>
        <p:nvGrpSpPr>
          <p:cNvPr id="17" name="object 17"/>
          <p:cNvGrpSpPr/>
          <p:nvPr/>
        </p:nvGrpSpPr>
        <p:grpSpPr>
          <a:xfrm>
            <a:off x="825730" y="5575150"/>
            <a:ext cx="1468582" cy="618565"/>
            <a:chOff x="908303" y="6318503"/>
            <a:chExt cx="1615440" cy="701040"/>
          </a:xfrm>
        </p:grpSpPr>
        <p:sp>
          <p:nvSpPr>
            <p:cNvPr id="18" name="object 18"/>
            <p:cNvSpPr/>
            <p:nvPr/>
          </p:nvSpPr>
          <p:spPr>
            <a:xfrm>
              <a:off x="914399" y="6324599"/>
              <a:ext cx="1600200" cy="685800"/>
            </a:xfrm>
            <a:custGeom>
              <a:avLst/>
              <a:gdLst/>
              <a:ahLst/>
              <a:cxnLst/>
              <a:rect l="l" t="t" r="r" b="b"/>
              <a:pathLst>
                <a:path w="1600200" h="685800">
                  <a:moveTo>
                    <a:pt x="801624" y="0"/>
                  </a:moveTo>
                  <a:lnTo>
                    <a:pt x="735981" y="1150"/>
                  </a:lnTo>
                  <a:lnTo>
                    <a:pt x="671782" y="4541"/>
                  </a:lnTo>
                  <a:lnTo>
                    <a:pt x="609233" y="10081"/>
                  </a:lnTo>
                  <a:lnTo>
                    <a:pt x="548542" y="17678"/>
                  </a:lnTo>
                  <a:lnTo>
                    <a:pt x="489918" y="27241"/>
                  </a:lnTo>
                  <a:lnTo>
                    <a:pt x="433568" y="38679"/>
                  </a:lnTo>
                  <a:lnTo>
                    <a:pt x="379701" y="51899"/>
                  </a:lnTo>
                  <a:lnTo>
                    <a:pt x="328525" y="66812"/>
                  </a:lnTo>
                  <a:lnTo>
                    <a:pt x="280247" y="83324"/>
                  </a:lnTo>
                  <a:lnTo>
                    <a:pt x="235076" y="101345"/>
                  </a:lnTo>
                  <a:lnTo>
                    <a:pt x="193220" y="120784"/>
                  </a:lnTo>
                  <a:lnTo>
                    <a:pt x="154887" y="141549"/>
                  </a:lnTo>
                  <a:lnTo>
                    <a:pt x="120284" y="163548"/>
                  </a:lnTo>
                  <a:lnTo>
                    <a:pt x="89620" y="186690"/>
                  </a:lnTo>
                  <a:lnTo>
                    <a:pt x="40940" y="236037"/>
                  </a:lnTo>
                  <a:lnTo>
                    <a:pt x="10512" y="288858"/>
                  </a:lnTo>
                  <a:lnTo>
                    <a:pt x="0" y="344424"/>
                  </a:lnTo>
                  <a:lnTo>
                    <a:pt x="2662" y="372481"/>
                  </a:lnTo>
                  <a:lnTo>
                    <a:pt x="23341" y="426603"/>
                  </a:lnTo>
                  <a:lnTo>
                    <a:pt x="63103" y="477488"/>
                  </a:lnTo>
                  <a:lnTo>
                    <a:pt x="120284" y="524441"/>
                  </a:lnTo>
                  <a:lnTo>
                    <a:pt x="154887" y="546225"/>
                  </a:lnTo>
                  <a:lnTo>
                    <a:pt x="193220" y="566767"/>
                  </a:lnTo>
                  <a:lnTo>
                    <a:pt x="235077" y="585978"/>
                  </a:lnTo>
                  <a:lnTo>
                    <a:pt x="280247" y="603771"/>
                  </a:lnTo>
                  <a:lnTo>
                    <a:pt x="328525" y="620060"/>
                  </a:lnTo>
                  <a:lnTo>
                    <a:pt x="379701" y="634758"/>
                  </a:lnTo>
                  <a:lnTo>
                    <a:pt x="433568" y="647779"/>
                  </a:lnTo>
                  <a:lnTo>
                    <a:pt x="489918" y="659034"/>
                  </a:lnTo>
                  <a:lnTo>
                    <a:pt x="548542" y="668438"/>
                  </a:lnTo>
                  <a:lnTo>
                    <a:pt x="609233" y="675903"/>
                  </a:lnTo>
                  <a:lnTo>
                    <a:pt x="671782" y="681343"/>
                  </a:lnTo>
                  <a:lnTo>
                    <a:pt x="735981" y="684671"/>
                  </a:lnTo>
                  <a:lnTo>
                    <a:pt x="801624" y="685800"/>
                  </a:lnTo>
                  <a:lnTo>
                    <a:pt x="867244" y="684671"/>
                  </a:lnTo>
                  <a:lnTo>
                    <a:pt x="931380" y="681343"/>
                  </a:lnTo>
                  <a:lnTo>
                    <a:pt x="993829" y="675903"/>
                  </a:lnTo>
                  <a:lnTo>
                    <a:pt x="1054388" y="668438"/>
                  </a:lnTo>
                  <a:lnTo>
                    <a:pt x="1112853" y="659034"/>
                  </a:lnTo>
                  <a:lnTo>
                    <a:pt x="1169020" y="647779"/>
                  </a:lnTo>
                  <a:lnTo>
                    <a:pt x="1222687" y="634758"/>
                  </a:lnTo>
                  <a:lnTo>
                    <a:pt x="1273649" y="620060"/>
                  </a:lnTo>
                  <a:lnTo>
                    <a:pt x="1321703" y="603771"/>
                  </a:lnTo>
                  <a:lnTo>
                    <a:pt x="1366646" y="585978"/>
                  </a:lnTo>
                  <a:lnTo>
                    <a:pt x="1408275" y="566767"/>
                  </a:lnTo>
                  <a:lnTo>
                    <a:pt x="1446385" y="546225"/>
                  </a:lnTo>
                  <a:lnTo>
                    <a:pt x="1480774" y="524441"/>
                  </a:lnTo>
                  <a:lnTo>
                    <a:pt x="1511238" y="501499"/>
                  </a:lnTo>
                  <a:lnTo>
                    <a:pt x="1559576" y="452493"/>
                  </a:lnTo>
                  <a:lnTo>
                    <a:pt x="1589772" y="399903"/>
                  </a:lnTo>
                  <a:lnTo>
                    <a:pt x="1600200" y="344424"/>
                  </a:lnTo>
                  <a:lnTo>
                    <a:pt x="1597559" y="316344"/>
                  </a:lnTo>
                  <a:lnTo>
                    <a:pt x="1577043" y="262059"/>
                  </a:lnTo>
                  <a:lnTo>
                    <a:pt x="1537573" y="210883"/>
                  </a:lnTo>
                  <a:lnTo>
                    <a:pt x="1480774" y="163548"/>
                  </a:lnTo>
                  <a:lnTo>
                    <a:pt x="1446385" y="141549"/>
                  </a:lnTo>
                  <a:lnTo>
                    <a:pt x="1408275" y="120784"/>
                  </a:lnTo>
                  <a:lnTo>
                    <a:pt x="1366646" y="101345"/>
                  </a:lnTo>
                  <a:lnTo>
                    <a:pt x="1321703" y="83324"/>
                  </a:lnTo>
                  <a:lnTo>
                    <a:pt x="1273649" y="66812"/>
                  </a:lnTo>
                  <a:lnTo>
                    <a:pt x="1222687" y="51899"/>
                  </a:lnTo>
                  <a:lnTo>
                    <a:pt x="1169020" y="38679"/>
                  </a:lnTo>
                  <a:lnTo>
                    <a:pt x="1112853" y="27241"/>
                  </a:lnTo>
                  <a:lnTo>
                    <a:pt x="1054388" y="17678"/>
                  </a:lnTo>
                  <a:lnTo>
                    <a:pt x="993829" y="10081"/>
                  </a:lnTo>
                  <a:lnTo>
                    <a:pt x="931380" y="4541"/>
                  </a:lnTo>
                  <a:lnTo>
                    <a:pt x="867244" y="1150"/>
                  </a:lnTo>
                  <a:lnTo>
                    <a:pt x="801624"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19" name="object 19"/>
            <p:cNvSpPr/>
            <p:nvPr/>
          </p:nvSpPr>
          <p:spPr>
            <a:xfrm>
              <a:off x="908303" y="6318503"/>
              <a:ext cx="1615440" cy="701040"/>
            </a:xfrm>
            <a:custGeom>
              <a:avLst/>
              <a:gdLst/>
              <a:ahLst/>
              <a:cxnLst/>
              <a:rect l="l" t="t" r="r" b="b"/>
              <a:pathLst>
                <a:path w="1615439" h="701040">
                  <a:moveTo>
                    <a:pt x="807720" y="0"/>
                  </a:moveTo>
                  <a:lnTo>
                    <a:pt x="725423" y="3048"/>
                  </a:lnTo>
                  <a:lnTo>
                    <a:pt x="569976" y="15240"/>
                  </a:lnTo>
                  <a:lnTo>
                    <a:pt x="493776" y="27432"/>
                  </a:lnTo>
                  <a:lnTo>
                    <a:pt x="423672" y="42672"/>
                  </a:lnTo>
                  <a:lnTo>
                    <a:pt x="359664" y="60960"/>
                  </a:lnTo>
                  <a:lnTo>
                    <a:pt x="326136" y="70104"/>
                  </a:lnTo>
                  <a:lnTo>
                    <a:pt x="295656" y="79248"/>
                  </a:lnTo>
                  <a:lnTo>
                    <a:pt x="268224" y="91440"/>
                  </a:lnTo>
                  <a:lnTo>
                    <a:pt x="237744" y="103632"/>
                  </a:lnTo>
                  <a:lnTo>
                    <a:pt x="213358" y="112776"/>
                  </a:lnTo>
                  <a:lnTo>
                    <a:pt x="185928" y="128016"/>
                  </a:lnTo>
                  <a:lnTo>
                    <a:pt x="164592" y="140208"/>
                  </a:lnTo>
                  <a:lnTo>
                    <a:pt x="140208" y="152400"/>
                  </a:lnTo>
                  <a:lnTo>
                    <a:pt x="82296" y="198120"/>
                  </a:lnTo>
                  <a:lnTo>
                    <a:pt x="51815" y="228600"/>
                  </a:lnTo>
                  <a:lnTo>
                    <a:pt x="27432" y="262128"/>
                  </a:lnTo>
                  <a:lnTo>
                    <a:pt x="9143" y="295656"/>
                  </a:lnTo>
                  <a:lnTo>
                    <a:pt x="0" y="350520"/>
                  </a:lnTo>
                  <a:lnTo>
                    <a:pt x="6096" y="387096"/>
                  </a:lnTo>
                  <a:lnTo>
                    <a:pt x="18286" y="423672"/>
                  </a:lnTo>
                  <a:lnTo>
                    <a:pt x="39624" y="457200"/>
                  </a:lnTo>
                  <a:lnTo>
                    <a:pt x="82296" y="502920"/>
                  </a:lnTo>
                  <a:lnTo>
                    <a:pt x="118872" y="533400"/>
                  </a:lnTo>
                  <a:lnTo>
                    <a:pt x="164592" y="560833"/>
                  </a:lnTo>
                  <a:lnTo>
                    <a:pt x="185928" y="573024"/>
                  </a:lnTo>
                  <a:lnTo>
                    <a:pt x="213358" y="588264"/>
                  </a:lnTo>
                  <a:lnTo>
                    <a:pt x="240792" y="597408"/>
                  </a:lnTo>
                  <a:lnTo>
                    <a:pt x="295656" y="621792"/>
                  </a:lnTo>
                  <a:lnTo>
                    <a:pt x="326136" y="630936"/>
                  </a:lnTo>
                  <a:lnTo>
                    <a:pt x="359664" y="640080"/>
                  </a:lnTo>
                  <a:lnTo>
                    <a:pt x="423672" y="658368"/>
                  </a:lnTo>
                  <a:lnTo>
                    <a:pt x="493776" y="673608"/>
                  </a:lnTo>
                  <a:lnTo>
                    <a:pt x="646176" y="691896"/>
                  </a:lnTo>
                  <a:lnTo>
                    <a:pt x="725423" y="697992"/>
                  </a:lnTo>
                  <a:lnTo>
                    <a:pt x="807720" y="701040"/>
                  </a:lnTo>
                  <a:lnTo>
                    <a:pt x="890016" y="697992"/>
                  </a:lnTo>
                  <a:lnTo>
                    <a:pt x="969264" y="691896"/>
                  </a:lnTo>
                  <a:lnTo>
                    <a:pt x="1020063" y="685800"/>
                  </a:lnTo>
                  <a:lnTo>
                    <a:pt x="725423" y="685800"/>
                  </a:lnTo>
                  <a:lnTo>
                    <a:pt x="646176" y="679704"/>
                  </a:lnTo>
                  <a:lnTo>
                    <a:pt x="496824" y="661416"/>
                  </a:lnTo>
                  <a:lnTo>
                    <a:pt x="426720" y="646176"/>
                  </a:lnTo>
                  <a:lnTo>
                    <a:pt x="362712" y="627888"/>
                  </a:lnTo>
                  <a:lnTo>
                    <a:pt x="301752" y="609600"/>
                  </a:lnTo>
                  <a:lnTo>
                    <a:pt x="271272" y="597408"/>
                  </a:lnTo>
                  <a:lnTo>
                    <a:pt x="243840" y="588264"/>
                  </a:lnTo>
                  <a:lnTo>
                    <a:pt x="219456" y="576072"/>
                  </a:lnTo>
                  <a:lnTo>
                    <a:pt x="192024" y="563880"/>
                  </a:lnTo>
                  <a:lnTo>
                    <a:pt x="170686" y="548640"/>
                  </a:lnTo>
                  <a:lnTo>
                    <a:pt x="128015" y="524256"/>
                  </a:lnTo>
                  <a:lnTo>
                    <a:pt x="60958" y="463296"/>
                  </a:lnTo>
                  <a:lnTo>
                    <a:pt x="36576" y="432816"/>
                  </a:lnTo>
                  <a:lnTo>
                    <a:pt x="30480" y="417576"/>
                  </a:lnTo>
                  <a:lnTo>
                    <a:pt x="21336" y="399288"/>
                  </a:lnTo>
                  <a:lnTo>
                    <a:pt x="18286" y="384048"/>
                  </a:lnTo>
                  <a:lnTo>
                    <a:pt x="15240" y="365760"/>
                  </a:lnTo>
                  <a:lnTo>
                    <a:pt x="15240" y="332233"/>
                  </a:lnTo>
                  <a:lnTo>
                    <a:pt x="18286" y="316992"/>
                  </a:lnTo>
                  <a:lnTo>
                    <a:pt x="21336" y="298705"/>
                  </a:lnTo>
                  <a:lnTo>
                    <a:pt x="48768" y="252984"/>
                  </a:lnTo>
                  <a:lnTo>
                    <a:pt x="106680" y="192024"/>
                  </a:lnTo>
                  <a:lnTo>
                    <a:pt x="146304" y="164592"/>
                  </a:lnTo>
                  <a:lnTo>
                    <a:pt x="192024" y="137160"/>
                  </a:lnTo>
                  <a:lnTo>
                    <a:pt x="219456" y="124968"/>
                  </a:lnTo>
                  <a:lnTo>
                    <a:pt x="243840" y="112776"/>
                  </a:lnTo>
                  <a:lnTo>
                    <a:pt x="271272" y="103632"/>
                  </a:lnTo>
                  <a:lnTo>
                    <a:pt x="301752" y="91440"/>
                  </a:lnTo>
                  <a:lnTo>
                    <a:pt x="362712" y="73152"/>
                  </a:lnTo>
                  <a:lnTo>
                    <a:pt x="426720" y="54864"/>
                  </a:lnTo>
                  <a:lnTo>
                    <a:pt x="496824" y="39624"/>
                  </a:lnTo>
                  <a:lnTo>
                    <a:pt x="646176" y="21336"/>
                  </a:lnTo>
                  <a:lnTo>
                    <a:pt x="725423" y="15240"/>
                  </a:lnTo>
                  <a:lnTo>
                    <a:pt x="1045464" y="15240"/>
                  </a:lnTo>
                  <a:lnTo>
                    <a:pt x="890016" y="3048"/>
                  </a:lnTo>
                  <a:lnTo>
                    <a:pt x="807720" y="0"/>
                  </a:lnTo>
                  <a:close/>
                </a:path>
                <a:path w="1615439" h="701040">
                  <a:moveTo>
                    <a:pt x="1045464" y="15240"/>
                  </a:moveTo>
                  <a:lnTo>
                    <a:pt x="890016" y="15240"/>
                  </a:lnTo>
                  <a:lnTo>
                    <a:pt x="969264" y="21336"/>
                  </a:lnTo>
                  <a:lnTo>
                    <a:pt x="1118616" y="39624"/>
                  </a:lnTo>
                  <a:lnTo>
                    <a:pt x="1188720" y="54864"/>
                  </a:lnTo>
                  <a:lnTo>
                    <a:pt x="1252728" y="73152"/>
                  </a:lnTo>
                  <a:lnTo>
                    <a:pt x="1313688" y="91440"/>
                  </a:lnTo>
                  <a:lnTo>
                    <a:pt x="1344168" y="103632"/>
                  </a:lnTo>
                  <a:lnTo>
                    <a:pt x="1371600" y="112776"/>
                  </a:lnTo>
                  <a:lnTo>
                    <a:pt x="1395984" y="124968"/>
                  </a:lnTo>
                  <a:lnTo>
                    <a:pt x="1423416" y="137160"/>
                  </a:lnTo>
                  <a:lnTo>
                    <a:pt x="1444752" y="149352"/>
                  </a:lnTo>
                  <a:lnTo>
                    <a:pt x="1487423" y="176784"/>
                  </a:lnTo>
                  <a:lnTo>
                    <a:pt x="1554480" y="237744"/>
                  </a:lnTo>
                  <a:lnTo>
                    <a:pt x="1584960" y="283464"/>
                  </a:lnTo>
                  <a:lnTo>
                    <a:pt x="1600200" y="335280"/>
                  </a:lnTo>
                  <a:lnTo>
                    <a:pt x="1600200" y="368808"/>
                  </a:lnTo>
                  <a:lnTo>
                    <a:pt x="1584960" y="417576"/>
                  </a:lnTo>
                  <a:lnTo>
                    <a:pt x="1554480" y="463296"/>
                  </a:lnTo>
                  <a:lnTo>
                    <a:pt x="1524000" y="493776"/>
                  </a:lnTo>
                  <a:lnTo>
                    <a:pt x="1487423" y="524256"/>
                  </a:lnTo>
                  <a:lnTo>
                    <a:pt x="1444752" y="548640"/>
                  </a:lnTo>
                  <a:lnTo>
                    <a:pt x="1423416" y="563880"/>
                  </a:lnTo>
                  <a:lnTo>
                    <a:pt x="1395984" y="576072"/>
                  </a:lnTo>
                  <a:lnTo>
                    <a:pt x="1371600" y="588264"/>
                  </a:lnTo>
                  <a:lnTo>
                    <a:pt x="1344168" y="597408"/>
                  </a:lnTo>
                  <a:lnTo>
                    <a:pt x="1252728" y="627888"/>
                  </a:lnTo>
                  <a:lnTo>
                    <a:pt x="1188720" y="646176"/>
                  </a:lnTo>
                  <a:lnTo>
                    <a:pt x="1118616" y="661416"/>
                  </a:lnTo>
                  <a:lnTo>
                    <a:pt x="969264" y="679704"/>
                  </a:lnTo>
                  <a:lnTo>
                    <a:pt x="890016" y="685800"/>
                  </a:lnTo>
                  <a:lnTo>
                    <a:pt x="1020063" y="685800"/>
                  </a:lnTo>
                  <a:lnTo>
                    <a:pt x="1121664" y="673608"/>
                  </a:lnTo>
                  <a:lnTo>
                    <a:pt x="1191768" y="658368"/>
                  </a:lnTo>
                  <a:lnTo>
                    <a:pt x="1255776" y="640080"/>
                  </a:lnTo>
                  <a:lnTo>
                    <a:pt x="1289304" y="630936"/>
                  </a:lnTo>
                  <a:lnTo>
                    <a:pt x="1319784" y="621792"/>
                  </a:lnTo>
                  <a:lnTo>
                    <a:pt x="1374648" y="597408"/>
                  </a:lnTo>
                  <a:lnTo>
                    <a:pt x="1402080" y="588264"/>
                  </a:lnTo>
                  <a:lnTo>
                    <a:pt x="1429512" y="573024"/>
                  </a:lnTo>
                  <a:lnTo>
                    <a:pt x="1450848" y="560833"/>
                  </a:lnTo>
                  <a:lnTo>
                    <a:pt x="1475232" y="548640"/>
                  </a:lnTo>
                  <a:lnTo>
                    <a:pt x="1533144" y="502920"/>
                  </a:lnTo>
                  <a:lnTo>
                    <a:pt x="1563623" y="472440"/>
                  </a:lnTo>
                  <a:lnTo>
                    <a:pt x="1588008" y="438912"/>
                  </a:lnTo>
                  <a:lnTo>
                    <a:pt x="1609344" y="387096"/>
                  </a:lnTo>
                  <a:lnTo>
                    <a:pt x="1615440" y="350520"/>
                  </a:lnTo>
                  <a:lnTo>
                    <a:pt x="1609344" y="313944"/>
                  </a:lnTo>
                  <a:lnTo>
                    <a:pt x="1597152" y="277368"/>
                  </a:lnTo>
                  <a:lnTo>
                    <a:pt x="1575816" y="243840"/>
                  </a:lnTo>
                  <a:lnTo>
                    <a:pt x="1533144" y="198120"/>
                  </a:lnTo>
                  <a:lnTo>
                    <a:pt x="1496568" y="167640"/>
                  </a:lnTo>
                  <a:lnTo>
                    <a:pt x="1426464" y="128016"/>
                  </a:lnTo>
                  <a:lnTo>
                    <a:pt x="1402080" y="112776"/>
                  </a:lnTo>
                  <a:lnTo>
                    <a:pt x="1374648" y="100584"/>
                  </a:lnTo>
                  <a:lnTo>
                    <a:pt x="1347216" y="91440"/>
                  </a:lnTo>
                  <a:lnTo>
                    <a:pt x="1319784" y="79248"/>
                  </a:lnTo>
                  <a:lnTo>
                    <a:pt x="1289304" y="70104"/>
                  </a:lnTo>
                  <a:lnTo>
                    <a:pt x="1255776" y="60960"/>
                  </a:lnTo>
                  <a:lnTo>
                    <a:pt x="1191768" y="42672"/>
                  </a:lnTo>
                  <a:lnTo>
                    <a:pt x="1118616" y="27432"/>
                  </a:lnTo>
                  <a:lnTo>
                    <a:pt x="1045464" y="15240"/>
                  </a:lnTo>
                  <a:close/>
                </a:path>
              </a:pathLst>
            </a:custGeom>
            <a:solidFill>
              <a:srgbClr val="33CCFF"/>
            </a:solidFill>
          </p:spPr>
          <p:txBody>
            <a:bodyPr wrap="square" lIns="0" tIns="0" rIns="0" bIns="0" rtlCol="0"/>
            <a:lstStyle/>
            <a:p>
              <a:endParaRPr>
                <a:latin typeface="Times New Roman" pitchFamily="18" charset="0"/>
                <a:cs typeface="Times New Roman" pitchFamily="18" charset="0"/>
              </a:endParaRPr>
            </a:p>
          </p:txBody>
        </p:sp>
      </p:grpSp>
      <p:grpSp>
        <p:nvGrpSpPr>
          <p:cNvPr id="20" name="object 20"/>
          <p:cNvGrpSpPr/>
          <p:nvPr/>
        </p:nvGrpSpPr>
        <p:grpSpPr>
          <a:xfrm>
            <a:off x="667790" y="1742739"/>
            <a:ext cx="3081481" cy="3714190"/>
            <a:chOff x="734568" y="1975104"/>
            <a:chExt cx="3389629" cy="4209415"/>
          </a:xfrm>
        </p:grpSpPr>
        <p:sp>
          <p:nvSpPr>
            <p:cNvPr id="21" name="object 21"/>
            <p:cNvSpPr/>
            <p:nvPr/>
          </p:nvSpPr>
          <p:spPr>
            <a:xfrm>
              <a:off x="1371600" y="1981200"/>
              <a:ext cx="609600" cy="4191000"/>
            </a:xfrm>
            <a:custGeom>
              <a:avLst/>
              <a:gdLst/>
              <a:ahLst/>
              <a:cxnLst/>
              <a:rect l="l" t="t" r="r" b="b"/>
              <a:pathLst>
                <a:path w="609600" h="4191000">
                  <a:moveTo>
                    <a:pt x="393192" y="0"/>
                  </a:moveTo>
                  <a:lnTo>
                    <a:pt x="219456" y="0"/>
                  </a:lnTo>
                  <a:lnTo>
                    <a:pt x="219456" y="3864864"/>
                  </a:lnTo>
                  <a:lnTo>
                    <a:pt x="0" y="3864864"/>
                  </a:lnTo>
                  <a:lnTo>
                    <a:pt x="304800" y="4191000"/>
                  </a:lnTo>
                  <a:lnTo>
                    <a:pt x="609600" y="3864864"/>
                  </a:lnTo>
                  <a:lnTo>
                    <a:pt x="393192" y="3864864"/>
                  </a:lnTo>
                  <a:lnTo>
                    <a:pt x="393192"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22" name="object 22"/>
            <p:cNvSpPr/>
            <p:nvPr/>
          </p:nvSpPr>
          <p:spPr>
            <a:xfrm>
              <a:off x="1359408" y="1975104"/>
              <a:ext cx="637540" cy="4209415"/>
            </a:xfrm>
            <a:custGeom>
              <a:avLst/>
              <a:gdLst/>
              <a:ahLst/>
              <a:cxnLst/>
              <a:rect l="l" t="t" r="r" b="b"/>
              <a:pathLst>
                <a:path w="637539" h="4209415">
                  <a:moveTo>
                    <a:pt x="18287" y="3864864"/>
                  </a:moveTo>
                  <a:lnTo>
                    <a:pt x="0" y="3864864"/>
                  </a:lnTo>
                  <a:lnTo>
                    <a:pt x="316991" y="4209288"/>
                  </a:lnTo>
                  <a:lnTo>
                    <a:pt x="331153" y="4194048"/>
                  </a:lnTo>
                  <a:lnTo>
                    <a:pt x="313943" y="4194048"/>
                  </a:lnTo>
                  <a:lnTo>
                    <a:pt x="318515" y="4189110"/>
                  </a:lnTo>
                  <a:lnTo>
                    <a:pt x="29576" y="3877056"/>
                  </a:lnTo>
                  <a:lnTo>
                    <a:pt x="12191" y="3877056"/>
                  </a:lnTo>
                  <a:lnTo>
                    <a:pt x="18287" y="3864864"/>
                  </a:lnTo>
                  <a:close/>
                </a:path>
                <a:path w="637539" h="4209415">
                  <a:moveTo>
                    <a:pt x="318515" y="4189110"/>
                  </a:moveTo>
                  <a:lnTo>
                    <a:pt x="313943" y="4194048"/>
                  </a:lnTo>
                  <a:lnTo>
                    <a:pt x="323087" y="4194048"/>
                  </a:lnTo>
                  <a:lnTo>
                    <a:pt x="318515" y="4189110"/>
                  </a:lnTo>
                  <a:close/>
                </a:path>
                <a:path w="637539" h="4209415">
                  <a:moveTo>
                    <a:pt x="618743" y="3864864"/>
                  </a:moveTo>
                  <a:lnTo>
                    <a:pt x="318515" y="4189110"/>
                  </a:lnTo>
                  <a:lnTo>
                    <a:pt x="323087" y="4194048"/>
                  </a:lnTo>
                  <a:lnTo>
                    <a:pt x="331153" y="4194048"/>
                  </a:lnTo>
                  <a:lnTo>
                    <a:pt x="625703" y="3877056"/>
                  </a:lnTo>
                  <a:lnTo>
                    <a:pt x="621791" y="3877056"/>
                  </a:lnTo>
                  <a:lnTo>
                    <a:pt x="618743" y="3864864"/>
                  </a:lnTo>
                  <a:close/>
                </a:path>
                <a:path w="637539" h="4209415">
                  <a:moveTo>
                    <a:pt x="18287" y="3864864"/>
                  </a:moveTo>
                  <a:lnTo>
                    <a:pt x="12191" y="3877056"/>
                  </a:lnTo>
                  <a:lnTo>
                    <a:pt x="29576" y="3877056"/>
                  </a:lnTo>
                  <a:lnTo>
                    <a:pt x="18287" y="3864864"/>
                  </a:lnTo>
                  <a:close/>
                </a:path>
                <a:path w="637539" h="4209415">
                  <a:moveTo>
                    <a:pt x="225551" y="3864864"/>
                  </a:moveTo>
                  <a:lnTo>
                    <a:pt x="18287" y="3864864"/>
                  </a:lnTo>
                  <a:lnTo>
                    <a:pt x="29576" y="3877056"/>
                  </a:lnTo>
                  <a:lnTo>
                    <a:pt x="237743" y="3877056"/>
                  </a:lnTo>
                  <a:lnTo>
                    <a:pt x="237743" y="3870960"/>
                  </a:lnTo>
                  <a:lnTo>
                    <a:pt x="225551" y="3870960"/>
                  </a:lnTo>
                  <a:lnTo>
                    <a:pt x="225551" y="3864864"/>
                  </a:lnTo>
                  <a:close/>
                </a:path>
                <a:path w="637539" h="4209415">
                  <a:moveTo>
                    <a:pt x="399287" y="6096"/>
                  </a:moveTo>
                  <a:lnTo>
                    <a:pt x="399287" y="3877056"/>
                  </a:lnTo>
                  <a:lnTo>
                    <a:pt x="607455" y="3877056"/>
                  </a:lnTo>
                  <a:lnTo>
                    <a:pt x="613099" y="3870960"/>
                  </a:lnTo>
                  <a:lnTo>
                    <a:pt x="411479" y="3870960"/>
                  </a:lnTo>
                  <a:lnTo>
                    <a:pt x="405384" y="3864864"/>
                  </a:lnTo>
                  <a:lnTo>
                    <a:pt x="411479" y="3864864"/>
                  </a:lnTo>
                  <a:lnTo>
                    <a:pt x="411479" y="15240"/>
                  </a:lnTo>
                  <a:lnTo>
                    <a:pt x="405383" y="15240"/>
                  </a:lnTo>
                  <a:lnTo>
                    <a:pt x="399287" y="6096"/>
                  </a:lnTo>
                  <a:close/>
                </a:path>
                <a:path w="637539" h="4209415">
                  <a:moveTo>
                    <a:pt x="637031" y="3864864"/>
                  </a:moveTo>
                  <a:lnTo>
                    <a:pt x="618743" y="3864864"/>
                  </a:lnTo>
                  <a:lnTo>
                    <a:pt x="621791" y="3877056"/>
                  </a:lnTo>
                  <a:lnTo>
                    <a:pt x="625703" y="3877056"/>
                  </a:lnTo>
                  <a:lnTo>
                    <a:pt x="637031" y="3864864"/>
                  </a:lnTo>
                  <a:close/>
                </a:path>
                <a:path w="637539" h="4209415">
                  <a:moveTo>
                    <a:pt x="411479" y="0"/>
                  </a:moveTo>
                  <a:lnTo>
                    <a:pt x="225551" y="0"/>
                  </a:lnTo>
                  <a:lnTo>
                    <a:pt x="225551" y="3870960"/>
                  </a:lnTo>
                  <a:lnTo>
                    <a:pt x="231647" y="3864864"/>
                  </a:lnTo>
                  <a:lnTo>
                    <a:pt x="237743" y="3864864"/>
                  </a:lnTo>
                  <a:lnTo>
                    <a:pt x="237743" y="15240"/>
                  </a:lnTo>
                  <a:lnTo>
                    <a:pt x="231647" y="15240"/>
                  </a:lnTo>
                  <a:lnTo>
                    <a:pt x="237743" y="6096"/>
                  </a:lnTo>
                  <a:lnTo>
                    <a:pt x="411479" y="6096"/>
                  </a:lnTo>
                  <a:lnTo>
                    <a:pt x="411479" y="0"/>
                  </a:lnTo>
                  <a:close/>
                </a:path>
                <a:path w="637539" h="4209415">
                  <a:moveTo>
                    <a:pt x="237743" y="3864864"/>
                  </a:moveTo>
                  <a:lnTo>
                    <a:pt x="231647" y="3864864"/>
                  </a:lnTo>
                  <a:lnTo>
                    <a:pt x="225551" y="3870960"/>
                  </a:lnTo>
                  <a:lnTo>
                    <a:pt x="237743" y="3870960"/>
                  </a:lnTo>
                  <a:lnTo>
                    <a:pt x="237743" y="3864864"/>
                  </a:lnTo>
                  <a:close/>
                </a:path>
                <a:path w="637539" h="4209415">
                  <a:moveTo>
                    <a:pt x="411479" y="3864864"/>
                  </a:moveTo>
                  <a:lnTo>
                    <a:pt x="405384" y="3864864"/>
                  </a:lnTo>
                  <a:lnTo>
                    <a:pt x="411479" y="3870960"/>
                  </a:lnTo>
                  <a:lnTo>
                    <a:pt x="411479" y="3864864"/>
                  </a:lnTo>
                  <a:close/>
                </a:path>
                <a:path w="637539" h="4209415">
                  <a:moveTo>
                    <a:pt x="618743" y="3864864"/>
                  </a:moveTo>
                  <a:lnTo>
                    <a:pt x="411479" y="3864864"/>
                  </a:lnTo>
                  <a:lnTo>
                    <a:pt x="411479" y="3870960"/>
                  </a:lnTo>
                  <a:lnTo>
                    <a:pt x="613099" y="3870960"/>
                  </a:lnTo>
                  <a:lnTo>
                    <a:pt x="618743" y="3864864"/>
                  </a:lnTo>
                  <a:close/>
                </a:path>
                <a:path w="637539" h="4209415">
                  <a:moveTo>
                    <a:pt x="237743" y="6096"/>
                  </a:moveTo>
                  <a:lnTo>
                    <a:pt x="231647" y="15240"/>
                  </a:lnTo>
                  <a:lnTo>
                    <a:pt x="237743" y="15240"/>
                  </a:lnTo>
                  <a:lnTo>
                    <a:pt x="237743" y="6096"/>
                  </a:lnTo>
                  <a:close/>
                </a:path>
                <a:path w="637539" h="4209415">
                  <a:moveTo>
                    <a:pt x="399287" y="6096"/>
                  </a:moveTo>
                  <a:lnTo>
                    <a:pt x="237743" y="6096"/>
                  </a:lnTo>
                  <a:lnTo>
                    <a:pt x="237743" y="15240"/>
                  </a:lnTo>
                  <a:lnTo>
                    <a:pt x="399287" y="15240"/>
                  </a:lnTo>
                  <a:lnTo>
                    <a:pt x="399287" y="6096"/>
                  </a:lnTo>
                  <a:close/>
                </a:path>
                <a:path w="637539" h="4209415">
                  <a:moveTo>
                    <a:pt x="411479" y="6096"/>
                  </a:moveTo>
                  <a:lnTo>
                    <a:pt x="399287" y="6096"/>
                  </a:lnTo>
                  <a:lnTo>
                    <a:pt x="405383" y="15240"/>
                  </a:lnTo>
                  <a:lnTo>
                    <a:pt x="411479" y="15240"/>
                  </a:lnTo>
                  <a:lnTo>
                    <a:pt x="411479" y="6096"/>
                  </a:lnTo>
                  <a:close/>
                </a:path>
              </a:pathLst>
            </a:custGeom>
            <a:solidFill>
              <a:srgbClr val="000000"/>
            </a:solidFill>
          </p:spPr>
          <p:txBody>
            <a:bodyPr wrap="square" lIns="0" tIns="0" rIns="0" bIns="0" rtlCol="0"/>
            <a:lstStyle/>
            <a:p>
              <a:endParaRPr>
                <a:latin typeface="Times New Roman" pitchFamily="18" charset="0"/>
                <a:cs typeface="Times New Roman" pitchFamily="18" charset="0"/>
              </a:endParaRPr>
            </a:p>
          </p:txBody>
        </p:sp>
        <p:sp>
          <p:nvSpPr>
            <p:cNvPr id="23" name="object 23"/>
            <p:cNvSpPr/>
            <p:nvPr/>
          </p:nvSpPr>
          <p:spPr>
            <a:xfrm>
              <a:off x="762000" y="3581400"/>
              <a:ext cx="838200" cy="762000"/>
            </a:xfrm>
            <a:custGeom>
              <a:avLst/>
              <a:gdLst/>
              <a:ahLst/>
              <a:cxnLst/>
              <a:rect l="l" t="t" r="r" b="b"/>
              <a:pathLst>
                <a:path w="838200" h="762000">
                  <a:moveTo>
                    <a:pt x="420624" y="0"/>
                  </a:moveTo>
                  <a:lnTo>
                    <a:pt x="371691" y="2564"/>
                  </a:lnTo>
                  <a:lnTo>
                    <a:pt x="324385" y="10068"/>
                  </a:lnTo>
                  <a:lnTo>
                    <a:pt x="279025" y="22223"/>
                  </a:lnTo>
                  <a:lnTo>
                    <a:pt x="235931" y="38744"/>
                  </a:lnTo>
                  <a:lnTo>
                    <a:pt x="195423" y="59343"/>
                  </a:lnTo>
                  <a:lnTo>
                    <a:pt x="157820" y="83735"/>
                  </a:lnTo>
                  <a:lnTo>
                    <a:pt x="123443" y="111633"/>
                  </a:lnTo>
                  <a:lnTo>
                    <a:pt x="92612" y="142749"/>
                  </a:lnTo>
                  <a:lnTo>
                    <a:pt x="65647" y="176798"/>
                  </a:lnTo>
                  <a:lnTo>
                    <a:pt x="42867" y="213493"/>
                  </a:lnTo>
                  <a:lnTo>
                    <a:pt x="24592" y="252547"/>
                  </a:lnTo>
                  <a:lnTo>
                    <a:pt x="11143" y="293674"/>
                  </a:lnTo>
                  <a:lnTo>
                    <a:pt x="2839" y="336587"/>
                  </a:lnTo>
                  <a:lnTo>
                    <a:pt x="0" y="381000"/>
                  </a:lnTo>
                  <a:lnTo>
                    <a:pt x="2839" y="425975"/>
                  </a:lnTo>
                  <a:lnTo>
                    <a:pt x="11143" y="469285"/>
                  </a:lnTo>
                  <a:lnTo>
                    <a:pt x="24592" y="510662"/>
                  </a:lnTo>
                  <a:lnTo>
                    <a:pt x="42867" y="549839"/>
                  </a:lnTo>
                  <a:lnTo>
                    <a:pt x="65647" y="586551"/>
                  </a:lnTo>
                  <a:lnTo>
                    <a:pt x="92612" y="620530"/>
                  </a:lnTo>
                  <a:lnTo>
                    <a:pt x="123443" y="651509"/>
                  </a:lnTo>
                  <a:lnTo>
                    <a:pt x="157820" y="679224"/>
                  </a:lnTo>
                  <a:lnTo>
                    <a:pt x="195423" y="703405"/>
                  </a:lnTo>
                  <a:lnTo>
                    <a:pt x="235931" y="723788"/>
                  </a:lnTo>
                  <a:lnTo>
                    <a:pt x="279025" y="740106"/>
                  </a:lnTo>
                  <a:lnTo>
                    <a:pt x="324385" y="752091"/>
                  </a:lnTo>
                  <a:lnTo>
                    <a:pt x="371691" y="759478"/>
                  </a:lnTo>
                  <a:lnTo>
                    <a:pt x="420624" y="762000"/>
                  </a:lnTo>
                  <a:lnTo>
                    <a:pt x="469511" y="759478"/>
                  </a:lnTo>
                  <a:lnTo>
                    <a:pt x="516693" y="752091"/>
                  </a:lnTo>
                  <a:lnTo>
                    <a:pt x="561862" y="740106"/>
                  </a:lnTo>
                  <a:lnTo>
                    <a:pt x="604712" y="723788"/>
                  </a:lnTo>
                  <a:lnTo>
                    <a:pt x="644936" y="703405"/>
                  </a:lnTo>
                  <a:lnTo>
                    <a:pt x="682227" y="679224"/>
                  </a:lnTo>
                  <a:lnTo>
                    <a:pt x="716280" y="651509"/>
                  </a:lnTo>
                  <a:lnTo>
                    <a:pt x="746786" y="620530"/>
                  </a:lnTo>
                  <a:lnTo>
                    <a:pt x="773441" y="586551"/>
                  </a:lnTo>
                  <a:lnTo>
                    <a:pt x="795936" y="549839"/>
                  </a:lnTo>
                  <a:lnTo>
                    <a:pt x="813967" y="510662"/>
                  </a:lnTo>
                  <a:lnTo>
                    <a:pt x="827225" y="469285"/>
                  </a:lnTo>
                  <a:lnTo>
                    <a:pt x="835405" y="425975"/>
                  </a:lnTo>
                  <a:lnTo>
                    <a:pt x="838200" y="381000"/>
                  </a:lnTo>
                  <a:lnTo>
                    <a:pt x="835405" y="336587"/>
                  </a:lnTo>
                  <a:lnTo>
                    <a:pt x="827225" y="293674"/>
                  </a:lnTo>
                  <a:lnTo>
                    <a:pt x="813967" y="252547"/>
                  </a:lnTo>
                  <a:lnTo>
                    <a:pt x="795936" y="213493"/>
                  </a:lnTo>
                  <a:lnTo>
                    <a:pt x="773441" y="176798"/>
                  </a:lnTo>
                  <a:lnTo>
                    <a:pt x="746786" y="142749"/>
                  </a:lnTo>
                  <a:lnTo>
                    <a:pt x="716279" y="111633"/>
                  </a:lnTo>
                  <a:lnTo>
                    <a:pt x="682227" y="83735"/>
                  </a:lnTo>
                  <a:lnTo>
                    <a:pt x="644936" y="59343"/>
                  </a:lnTo>
                  <a:lnTo>
                    <a:pt x="604712" y="38744"/>
                  </a:lnTo>
                  <a:lnTo>
                    <a:pt x="561862" y="22223"/>
                  </a:lnTo>
                  <a:lnTo>
                    <a:pt x="516693" y="10068"/>
                  </a:lnTo>
                  <a:lnTo>
                    <a:pt x="469511" y="2564"/>
                  </a:lnTo>
                  <a:lnTo>
                    <a:pt x="420624"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24" name="object 24"/>
            <p:cNvSpPr/>
            <p:nvPr/>
          </p:nvSpPr>
          <p:spPr>
            <a:xfrm>
              <a:off x="734568" y="3553967"/>
              <a:ext cx="896619" cy="820419"/>
            </a:xfrm>
            <a:custGeom>
              <a:avLst/>
              <a:gdLst/>
              <a:ahLst/>
              <a:cxnLst/>
              <a:rect l="l" t="t" r="r" b="b"/>
              <a:pathLst>
                <a:path w="896619" h="820420">
                  <a:moveTo>
                    <a:pt x="896112" y="408432"/>
                  </a:moveTo>
                  <a:lnTo>
                    <a:pt x="893064" y="365760"/>
                  </a:lnTo>
                  <a:lnTo>
                    <a:pt x="886968" y="326136"/>
                  </a:lnTo>
                  <a:lnTo>
                    <a:pt x="874776" y="286512"/>
                  </a:lnTo>
                  <a:lnTo>
                    <a:pt x="859536" y="246888"/>
                  </a:lnTo>
                  <a:lnTo>
                    <a:pt x="841248" y="213360"/>
                  </a:lnTo>
                  <a:lnTo>
                    <a:pt x="838200" y="209169"/>
                  </a:lnTo>
                  <a:lnTo>
                    <a:pt x="838200" y="374904"/>
                  </a:lnTo>
                  <a:lnTo>
                    <a:pt x="838200" y="381000"/>
                  </a:lnTo>
                  <a:lnTo>
                    <a:pt x="835914" y="381000"/>
                  </a:lnTo>
                  <a:lnTo>
                    <a:pt x="835914" y="438912"/>
                  </a:lnTo>
                  <a:lnTo>
                    <a:pt x="835152" y="448056"/>
                  </a:lnTo>
                  <a:lnTo>
                    <a:pt x="819912" y="515112"/>
                  </a:lnTo>
                  <a:lnTo>
                    <a:pt x="792480" y="579120"/>
                  </a:lnTo>
                  <a:lnTo>
                    <a:pt x="749808" y="633984"/>
                  </a:lnTo>
                  <a:lnTo>
                    <a:pt x="694944" y="682752"/>
                  </a:lnTo>
                  <a:lnTo>
                    <a:pt x="633984" y="719328"/>
                  </a:lnTo>
                  <a:lnTo>
                    <a:pt x="563880" y="746760"/>
                  </a:lnTo>
                  <a:lnTo>
                    <a:pt x="487680" y="762000"/>
                  </a:lnTo>
                  <a:lnTo>
                    <a:pt x="475488" y="762000"/>
                  </a:lnTo>
                  <a:lnTo>
                    <a:pt x="475488" y="438912"/>
                  </a:lnTo>
                  <a:lnTo>
                    <a:pt x="835914" y="438912"/>
                  </a:lnTo>
                  <a:lnTo>
                    <a:pt x="835914" y="381000"/>
                  </a:lnTo>
                  <a:lnTo>
                    <a:pt x="475488" y="381000"/>
                  </a:lnTo>
                  <a:lnTo>
                    <a:pt x="475488" y="57912"/>
                  </a:lnTo>
                  <a:lnTo>
                    <a:pt x="490728" y="57912"/>
                  </a:lnTo>
                  <a:lnTo>
                    <a:pt x="527304" y="64008"/>
                  </a:lnTo>
                  <a:lnTo>
                    <a:pt x="566928" y="73152"/>
                  </a:lnTo>
                  <a:lnTo>
                    <a:pt x="603504" y="85344"/>
                  </a:lnTo>
                  <a:lnTo>
                    <a:pt x="667512" y="118872"/>
                  </a:lnTo>
                  <a:lnTo>
                    <a:pt x="725424" y="161544"/>
                  </a:lnTo>
                  <a:lnTo>
                    <a:pt x="774192" y="216408"/>
                  </a:lnTo>
                  <a:lnTo>
                    <a:pt x="807720" y="274320"/>
                  </a:lnTo>
                  <a:lnTo>
                    <a:pt x="832104" y="341376"/>
                  </a:lnTo>
                  <a:lnTo>
                    <a:pt x="838200" y="374904"/>
                  </a:lnTo>
                  <a:lnTo>
                    <a:pt x="838200" y="209169"/>
                  </a:lnTo>
                  <a:lnTo>
                    <a:pt x="792480" y="146304"/>
                  </a:lnTo>
                  <a:lnTo>
                    <a:pt x="731520" y="91440"/>
                  </a:lnTo>
                  <a:lnTo>
                    <a:pt x="674039" y="57912"/>
                  </a:lnTo>
                  <a:lnTo>
                    <a:pt x="658368" y="48768"/>
                  </a:lnTo>
                  <a:lnTo>
                    <a:pt x="618744" y="30480"/>
                  </a:lnTo>
                  <a:lnTo>
                    <a:pt x="579120" y="18288"/>
                  </a:lnTo>
                  <a:lnTo>
                    <a:pt x="536448" y="9144"/>
                  </a:lnTo>
                  <a:lnTo>
                    <a:pt x="490728" y="3048"/>
                  </a:lnTo>
                  <a:lnTo>
                    <a:pt x="448056" y="0"/>
                  </a:lnTo>
                  <a:lnTo>
                    <a:pt x="420611" y="1841"/>
                  </a:lnTo>
                  <a:lnTo>
                    <a:pt x="420611" y="57912"/>
                  </a:lnTo>
                  <a:lnTo>
                    <a:pt x="420611" y="381000"/>
                  </a:lnTo>
                  <a:lnTo>
                    <a:pt x="420611" y="438912"/>
                  </a:lnTo>
                  <a:lnTo>
                    <a:pt x="420611" y="760044"/>
                  </a:lnTo>
                  <a:lnTo>
                    <a:pt x="405384" y="758952"/>
                  </a:lnTo>
                  <a:lnTo>
                    <a:pt x="329184" y="746760"/>
                  </a:lnTo>
                  <a:lnTo>
                    <a:pt x="292608" y="734568"/>
                  </a:lnTo>
                  <a:lnTo>
                    <a:pt x="228600" y="701040"/>
                  </a:lnTo>
                  <a:lnTo>
                    <a:pt x="170688" y="658368"/>
                  </a:lnTo>
                  <a:lnTo>
                    <a:pt x="143256" y="630936"/>
                  </a:lnTo>
                  <a:lnTo>
                    <a:pt x="103632" y="576072"/>
                  </a:lnTo>
                  <a:lnTo>
                    <a:pt x="73152" y="512064"/>
                  </a:lnTo>
                  <a:lnTo>
                    <a:pt x="57912" y="445008"/>
                  </a:lnTo>
                  <a:lnTo>
                    <a:pt x="57912" y="438912"/>
                  </a:lnTo>
                  <a:lnTo>
                    <a:pt x="420611" y="438912"/>
                  </a:lnTo>
                  <a:lnTo>
                    <a:pt x="420611" y="381000"/>
                  </a:lnTo>
                  <a:lnTo>
                    <a:pt x="60198" y="381000"/>
                  </a:lnTo>
                  <a:lnTo>
                    <a:pt x="60960" y="371856"/>
                  </a:lnTo>
                  <a:lnTo>
                    <a:pt x="76200" y="304800"/>
                  </a:lnTo>
                  <a:lnTo>
                    <a:pt x="103632" y="240792"/>
                  </a:lnTo>
                  <a:lnTo>
                    <a:pt x="146304" y="185928"/>
                  </a:lnTo>
                  <a:lnTo>
                    <a:pt x="198120" y="137160"/>
                  </a:lnTo>
                  <a:lnTo>
                    <a:pt x="262128" y="100584"/>
                  </a:lnTo>
                  <a:lnTo>
                    <a:pt x="332232" y="73152"/>
                  </a:lnTo>
                  <a:lnTo>
                    <a:pt x="408432" y="57912"/>
                  </a:lnTo>
                  <a:lnTo>
                    <a:pt x="420611" y="57912"/>
                  </a:lnTo>
                  <a:lnTo>
                    <a:pt x="420611" y="1841"/>
                  </a:lnTo>
                  <a:lnTo>
                    <a:pt x="356616" y="9144"/>
                  </a:lnTo>
                  <a:lnTo>
                    <a:pt x="313944" y="18288"/>
                  </a:lnTo>
                  <a:lnTo>
                    <a:pt x="234683" y="48768"/>
                  </a:lnTo>
                  <a:lnTo>
                    <a:pt x="198120" y="70104"/>
                  </a:lnTo>
                  <a:lnTo>
                    <a:pt x="131064" y="118872"/>
                  </a:lnTo>
                  <a:lnTo>
                    <a:pt x="76200" y="179832"/>
                  </a:lnTo>
                  <a:lnTo>
                    <a:pt x="54864" y="216408"/>
                  </a:lnTo>
                  <a:lnTo>
                    <a:pt x="36576" y="249936"/>
                  </a:lnTo>
                  <a:lnTo>
                    <a:pt x="21336" y="289560"/>
                  </a:lnTo>
                  <a:lnTo>
                    <a:pt x="9144" y="329184"/>
                  </a:lnTo>
                  <a:lnTo>
                    <a:pt x="3048" y="368808"/>
                  </a:lnTo>
                  <a:lnTo>
                    <a:pt x="0" y="411480"/>
                  </a:lnTo>
                  <a:lnTo>
                    <a:pt x="3048" y="454152"/>
                  </a:lnTo>
                  <a:lnTo>
                    <a:pt x="9144" y="493776"/>
                  </a:lnTo>
                  <a:lnTo>
                    <a:pt x="21336" y="533400"/>
                  </a:lnTo>
                  <a:lnTo>
                    <a:pt x="36576" y="573024"/>
                  </a:lnTo>
                  <a:lnTo>
                    <a:pt x="54864" y="606552"/>
                  </a:lnTo>
                  <a:lnTo>
                    <a:pt x="103632" y="673608"/>
                  </a:lnTo>
                  <a:lnTo>
                    <a:pt x="164592" y="728472"/>
                  </a:lnTo>
                  <a:lnTo>
                    <a:pt x="237744" y="771144"/>
                  </a:lnTo>
                  <a:lnTo>
                    <a:pt x="277368" y="789432"/>
                  </a:lnTo>
                  <a:lnTo>
                    <a:pt x="316992" y="801624"/>
                  </a:lnTo>
                  <a:lnTo>
                    <a:pt x="359664" y="810768"/>
                  </a:lnTo>
                  <a:lnTo>
                    <a:pt x="402336" y="816864"/>
                  </a:lnTo>
                  <a:lnTo>
                    <a:pt x="448056" y="819912"/>
                  </a:lnTo>
                  <a:lnTo>
                    <a:pt x="493776" y="816864"/>
                  </a:lnTo>
                  <a:lnTo>
                    <a:pt x="539496" y="810768"/>
                  </a:lnTo>
                  <a:lnTo>
                    <a:pt x="582168" y="801624"/>
                  </a:lnTo>
                  <a:lnTo>
                    <a:pt x="661416" y="771144"/>
                  </a:lnTo>
                  <a:lnTo>
                    <a:pt x="677087" y="762000"/>
                  </a:lnTo>
                  <a:lnTo>
                    <a:pt x="697992" y="749808"/>
                  </a:lnTo>
                  <a:lnTo>
                    <a:pt x="731520" y="725424"/>
                  </a:lnTo>
                  <a:lnTo>
                    <a:pt x="765048" y="697992"/>
                  </a:lnTo>
                  <a:lnTo>
                    <a:pt x="792480" y="670560"/>
                  </a:lnTo>
                  <a:lnTo>
                    <a:pt x="819912" y="640080"/>
                  </a:lnTo>
                  <a:lnTo>
                    <a:pt x="841248" y="603504"/>
                  </a:lnTo>
                  <a:lnTo>
                    <a:pt x="859536" y="569976"/>
                  </a:lnTo>
                  <a:lnTo>
                    <a:pt x="874776" y="530352"/>
                  </a:lnTo>
                  <a:lnTo>
                    <a:pt x="886968" y="490728"/>
                  </a:lnTo>
                  <a:lnTo>
                    <a:pt x="893064" y="451104"/>
                  </a:lnTo>
                  <a:lnTo>
                    <a:pt x="896112" y="408432"/>
                  </a:lnTo>
                  <a:close/>
                </a:path>
              </a:pathLst>
            </a:custGeom>
            <a:solidFill>
              <a:srgbClr val="000000"/>
            </a:solidFill>
          </p:spPr>
          <p:txBody>
            <a:bodyPr wrap="square" lIns="0" tIns="0" rIns="0" bIns="0" rtlCol="0"/>
            <a:lstStyle/>
            <a:p>
              <a:endParaRPr>
                <a:latin typeface="Times New Roman" pitchFamily="18" charset="0"/>
                <a:cs typeface="Times New Roman" pitchFamily="18" charset="0"/>
              </a:endParaRPr>
            </a:p>
          </p:txBody>
        </p:sp>
        <p:sp>
          <p:nvSpPr>
            <p:cNvPr id="25" name="object 25"/>
            <p:cNvSpPr/>
            <p:nvPr/>
          </p:nvSpPr>
          <p:spPr>
            <a:xfrm>
              <a:off x="2514600" y="3657600"/>
              <a:ext cx="1600200" cy="685800"/>
            </a:xfrm>
            <a:custGeom>
              <a:avLst/>
              <a:gdLst/>
              <a:ahLst/>
              <a:cxnLst/>
              <a:rect l="l" t="t" r="r" b="b"/>
              <a:pathLst>
                <a:path w="1600200" h="685800">
                  <a:moveTo>
                    <a:pt x="801624" y="0"/>
                  </a:moveTo>
                  <a:lnTo>
                    <a:pt x="735981" y="1150"/>
                  </a:lnTo>
                  <a:lnTo>
                    <a:pt x="671782" y="4541"/>
                  </a:lnTo>
                  <a:lnTo>
                    <a:pt x="609233" y="10081"/>
                  </a:lnTo>
                  <a:lnTo>
                    <a:pt x="548542" y="17678"/>
                  </a:lnTo>
                  <a:lnTo>
                    <a:pt x="489918" y="27241"/>
                  </a:lnTo>
                  <a:lnTo>
                    <a:pt x="433568" y="38679"/>
                  </a:lnTo>
                  <a:lnTo>
                    <a:pt x="379701" y="51899"/>
                  </a:lnTo>
                  <a:lnTo>
                    <a:pt x="328525" y="66812"/>
                  </a:lnTo>
                  <a:lnTo>
                    <a:pt x="280247" y="83324"/>
                  </a:lnTo>
                  <a:lnTo>
                    <a:pt x="235076" y="101346"/>
                  </a:lnTo>
                  <a:lnTo>
                    <a:pt x="193220" y="120784"/>
                  </a:lnTo>
                  <a:lnTo>
                    <a:pt x="154887" y="141549"/>
                  </a:lnTo>
                  <a:lnTo>
                    <a:pt x="120284" y="163548"/>
                  </a:lnTo>
                  <a:lnTo>
                    <a:pt x="89620" y="186690"/>
                  </a:lnTo>
                  <a:lnTo>
                    <a:pt x="40940" y="236037"/>
                  </a:lnTo>
                  <a:lnTo>
                    <a:pt x="10512" y="288858"/>
                  </a:lnTo>
                  <a:lnTo>
                    <a:pt x="0" y="344424"/>
                  </a:lnTo>
                  <a:lnTo>
                    <a:pt x="2662" y="372481"/>
                  </a:lnTo>
                  <a:lnTo>
                    <a:pt x="23341" y="426603"/>
                  </a:lnTo>
                  <a:lnTo>
                    <a:pt x="63103" y="477488"/>
                  </a:lnTo>
                  <a:lnTo>
                    <a:pt x="120284" y="524441"/>
                  </a:lnTo>
                  <a:lnTo>
                    <a:pt x="154887" y="546225"/>
                  </a:lnTo>
                  <a:lnTo>
                    <a:pt x="193220" y="566767"/>
                  </a:lnTo>
                  <a:lnTo>
                    <a:pt x="235076" y="585978"/>
                  </a:lnTo>
                  <a:lnTo>
                    <a:pt x="280247" y="603771"/>
                  </a:lnTo>
                  <a:lnTo>
                    <a:pt x="328525" y="620060"/>
                  </a:lnTo>
                  <a:lnTo>
                    <a:pt x="379701" y="634758"/>
                  </a:lnTo>
                  <a:lnTo>
                    <a:pt x="433568" y="647779"/>
                  </a:lnTo>
                  <a:lnTo>
                    <a:pt x="489918" y="659034"/>
                  </a:lnTo>
                  <a:lnTo>
                    <a:pt x="548542" y="668438"/>
                  </a:lnTo>
                  <a:lnTo>
                    <a:pt x="609233" y="675903"/>
                  </a:lnTo>
                  <a:lnTo>
                    <a:pt x="671782" y="681343"/>
                  </a:lnTo>
                  <a:lnTo>
                    <a:pt x="735981" y="684671"/>
                  </a:lnTo>
                  <a:lnTo>
                    <a:pt x="801624" y="685800"/>
                  </a:lnTo>
                  <a:lnTo>
                    <a:pt x="867244" y="684671"/>
                  </a:lnTo>
                  <a:lnTo>
                    <a:pt x="931380" y="681343"/>
                  </a:lnTo>
                  <a:lnTo>
                    <a:pt x="993829" y="675903"/>
                  </a:lnTo>
                  <a:lnTo>
                    <a:pt x="1054388" y="668438"/>
                  </a:lnTo>
                  <a:lnTo>
                    <a:pt x="1112853" y="659034"/>
                  </a:lnTo>
                  <a:lnTo>
                    <a:pt x="1169020" y="647779"/>
                  </a:lnTo>
                  <a:lnTo>
                    <a:pt x="1222687" y="634758"/>
                  </a:lnTo>
                  <a:lnTo>
                    <a:pt x="1273649" y="620060"/>
                  </a:lnTo>
                  <a:lnTo>
                    <a:pt x="1321703" y="603771"/>
                  </a:lnTo>
                  <a:lnTo>
                    <a:pt x="1366646" y="585978"/>
                  </a:lnTo>
                  <a:lnTo>
                    <a:pt x="1408275" y="566767"/>
                  </a:lnTo>
                  <a:lnTo>
                    <a:pt x="1446385" y="546225"/>
                  </a:lnTo>
                  <a:lnTo>
                    <a:pt x="1480774" y="524441"/>
                  </a:lnTo>
                  <a:lnTo>
                    <a:pt x="1511238" y="501499"/>
                  </a:lnTo>
                  <a:lnTo>
                    <a:pt x="1559576" y="452493"/>
                  </a:lnTo>
                  <a:lnTo>
                    <a:pt x="1589772" y="399903"/>
                  </a:lnTo>
                  <a:lnTo>
                    <a:pt x="1600200" y="344424"/>
                  </a:lnTo>
                  <a:lnTo>
                    <a:pt x="1597559" y="316344"/>
                  </a:lnTo>
                  <a:lnTo>
                    <a:pt x="1577043" y="262059"/>
                  </a:lnTo>
                  <a:lnTo>
                    <a:pt x="1537573" y="210883"/>
                  </a:lnTo>
                  <a:lnTo>
                    <a:pt x="1480774" y="163548"/>
                  </a:lnTo>
                  <a:lnTo>
                    <a:pt x="1446385" y="141549"/>
                  </a:lnTo>
                  <a:lnTo>
                    <a:pt x="1408275" y="120784"/>
                  </a:lnTo>
                  <a:lnTo>
                    <a:pt x="1366647" y="101346"/>
                  </a:lnTo>
                  <a:lnTo>
                    <a:pt x="1321703" y="83324"/>
                  </a:lnTo>
                  <a:lnTo>
                    <a:pt x="1273649" y="66812"/>
                  </a:lnTo>
                  <a:lnTo>
                    <a:pt x="1222687" y="51899"/>
                  </a:lnTo>
                  <a:lnTo>
                    <a:pt x="1169020" y="38679"/>
                  </a:lnTo>
                  <a:lnTo>
                    <a:pt x="1112853" y="27241"/>
                  </a:lnTo>
                  <a:lnTo>
                    <a:pt x="1054388" y="17678"/>
                  </a:lnTo>
                  <a:lnTo>
                    <a:pt x="993829" y="10081"/>
                  </a:lnTo>
                  <a:lnTo>
                    <a:pt x="931380" y="4541"/>
                  </a:lnTo>
                  <a:lnTo>
                    <a:pt x="867244" y="1150"/>
                  </a:lnTo>
                  <a:lnTo>
                    <a:pt x="801624" y="0"/>
                  </a:lnTo>
                  <a:close/>
                </a:path>
              </a:pathLst>
            </a:custGeom>
            <a:solidFill>
              <a:srgbClr val="B1B1B1"/>
            </a:solidFill>
          </p:spPr>
          <p:txBody>
            <a:bodyPr wrap="square" lIns="0" tIns="0" rIns="0" bIns="0" rtlCol="0"/>
            <a:lstStyle/>
            <a:p>
              <a:endParaRPr>
                <a:latin typeface="Times New Roman" pitchFamily="18" charset="0"/>
                <a:cs typeface="Times New Roman" pitchFamily="18" charset="0"/>
              </a:endParaRPr>
            </a:p>
          </p:txBody>
        </p:sp>
        <p:sp>
          <p:nvSpPr>
            <p:cNvPr id="26" name="object 26"/>
            <p:cNvSpPr/>
            <p:nvPr/>
          </p:nvSpPr>
          <p:spPr>
            <a:xfrm>
              <a:off x="2508503" y="3651504"/>
              <a:ext cx="1615440" cy="701040"/>
            </a:xfrm>
            <a:custGeom>
              <a:avLst/>
              <a:gdLst/>
              <a:ahLst/>
              <a:cxnLst/>
              <a:rect l="l" t="t" r="r" b="b"/>
              <a:pathLst>
                <a:path w="1615439" h="701039">
                  <a:moveTo>
                    <a:pt x="807719" y="0"/>
                  </a:moveTo>
                  <a:lnTo>
                    <a:pt x="725423" y="3048"/>
                  </a:lnTo>
                  <a:lnTo>
                    <a:pt x="569976" y="15240"/>
                  </a:lnTo>
                  <a:lnTo>
                    <a:pt x="493775" y="27432"/>
                  </a:lnTo>
                  <a:lnTo>
                    <a:pt x="423671" y="42672"/>
                  </a:lnTo>
                  <a:lnTo>
                    <a:pt x="359663" y="60960"/>
                  </a:lnTo>
                  <a:lnTo>
                    <a:pt x="326135" y="70104"/>
                  </a:lnTo>
                  <a:lnTo>
                    <a:pt x="295656" y="79248"/>
                  </a:lnTo>
                  <a:lnTo>
                    <a:pt x="268223" y="91440"/>
                  </a:lnTo>
                  <a:lnTo>
                    <a:pt x="237744" y="103632"/>
                  </a:lnTo>
                  <a:lnTo>
                    <a:pt x="213359" y="112775"/>
                  </a:lnTo>
                  <a:lnTo>
                    <a:pt x="185927" y="128016"/>
                  </a:lnTo>
                  <a:lnTo>
                    <a:pt x="164591" y="140208"/>
                  </a:lnTo>
                  <a:lnTo>
                    <a:pt x="140207" y="152400"/>
                  </a:lnTo>
                  <a:lnTo>
                    <a:pt x="82295" y="198120"/>
                  </a:lnTo>
                  <a:lnTo>
                    <a:pt x="51815" y="228600"/>
                  </a:lnTo>
                  <a:lnTo>
                    <a:pt x="27431" y="262128"/>
                  </a:lnTo>
                  <a:lnTo>
                    <a:pt x="9143" y="295656"/>
                  </a:lnTo>
                  <a:lnTo>
                    <a:pt x="0" y="350520"/>
                  </a:lnTo>
                  <a:lnTo>
                    <a:pt x="6095" y="387096"/>
                  </a:lnTo>
                  <a:lnTo>
                    <a:pt x="18287" y="423672"/>
                  </a:lnTo>
                  <a:lnTo>
                    <a:pt x="39623" y="457200"/>
                  </a:lnTo>
                  <a:lnTo>
                    <a:pt x="82295" y="502920"/>
                  </a:lnTo>
                  <a:lnTo>
                    <a:pt x="118871" y="533400"/>
                  </a:lnTo>
                  <a:lnTo>
                    <a:pt x="164591" y="560832"/>
                  </a:lnTo>
                  <a:lnTo>
                    <a:pt x="185927" y="573024"/>
                  </a:lnTo>
                  <a:lnTo>
                    <a:pt x="213359" y="588263"/>
                  </a:lnTo>
                  <a:lnTo>
                    <a:pt x="240791" y="597408"/>
                  </a:lnTo>
                  <a:lnTo>
                    <a:pt x="295656" y="621792"/>
                  </a:lnTo>
                  <a:lnTo>
                    <a:pt x="326135" y="630936"/>
                  </a:lnTo>
                  <a:lnTo>
                    <a:pt x="359663" y="640080"/>
                  </a:lnTo>
                  <a:lnTo>
                    <a:pt x="423671" y="658368"/>
                  </a:lnTo>
                  <a:lnTo>
                    <a:pt x="493775" y="673608"/>
                  </a:lnTo>
                  <a:lnTo>
                    <a:pt x="646176" y="691896"/>
                  </a:lnTo>
                  <a:lnTo>
                    <a:pt x="725423" y="697992"/>
                  </a:lnTo>
                  <a:lnTo>
                    <a:pt x="807719" y="701040"/>
                  </a:lnTo>
                  <a:lnTo>
                    <a:pt x="890016" y="697992"/>
                  </a:lnTo>
                  <a:lnTo>
                    <a:pt x="969263" y="691896"/>
                  </a:lnTo>
                  <a:lnTo>
                    <a:pt x="1020064" y="685800"/>
                  </a:lnTo>
                  <a:lnTo>
                    <a:pt x="725423" y="685800"/>
                  </a:lnTo>
                  <a:lnTo>
                    <a:pt x="646176" y="679704"/>
                  </a:lnTo>
                  <a:lnTo>
                    <a:pt x="496823" y="661416"/>
                  </a:lnTo>
                  <a:lnTo>
                    <a:pt x="426719" y="646176"/>
                  </a:lnTo>
                  <a:lnTo>
                    <a:pt x="362712" y="627888"/>
                  </a:lnTo>
                  <a:lnTo>
                    <a:pt x="301751" y="609600"/>
                  </a:lnTo>
                  <a:lnTo>
                    <a:pt x="271271" y="597408"/>
                  </a:lnTo>
                  <a:lnTo>
                    <a:pt x="243839" y="588263"/>
                  </a:lnTo>
                  <a:lnTo>
                    <a:pt x="219456" y="576072"/>
                  </a:lnTo>
                  <a:lnTo>
                    <a:pt x="192023" y="563880"/>
                  </a:lnTo>
                  <a:lnTo>
                    <a:pt x="170687" y="548640"/>
                  </a:lnTo>
                  <a:lnTo>
                    <a:pt x="128015" y="524256"/>
                  </a:lnTo>
                  <a:lnTo>
                    <a:pt x="60959" y="463296"/>
                  </a:lnTo>
                  <a:lnTo>
                    <a:pt x="36575" y="432816"/>
                  </a:lnTo>
                  <a:lnTo>
                    <a:pt x="30479" y="417575"/>
                  </a:lnTo>
                  <a:lnTo>
                    <a:pt x="21335" y="399288"/>
                  </a:lnTo>
                  <a:lnTo>
                    <a:pt x="18287" y="384048"/>
                  </a:lnTo>
                  <a:lnTo>
                    <a:pt x="15239" y="365760"/>
                  </a:lnTo>
                  <a:lnTo>
                    <a:pt x="15239" y="332232"/>
                  </a:lnTo>
                  <a:lnTo>
                    <a:pt x="18287" y="316992"/>
                  </a:lnTo>
                  <a:lnTo>
                    <a:pt x="21335" y="298704"/>
                  </a:lnTo>
                  <a:lnTo>
                    <a:pt x="48768" y="252984"/>
                  </a:lnTo>
                  <a:lnTo>
                    <a:pt x="106679" y="192024"/>
                  </a:lnTo>
                  <a:lnTo>
                    <a:pt x="146303" y="164592"/>
                  </a:lnTo>
                  <a:lnTo>
                    <a:pt x="192023" y="137160"/>
                  </a:lnTo>
                  <a:lnTo>
                    <a:pt x="219456" y="124968"/>
                  </a:lnTo>
                  <a:lnTo>
                    <a:pt x="243839" y="112775"/>
                  </a:lnTo>
                  <a:lnTo>
                    <a:pt x="271271" y="103632"/>
                  </a:lnTo>
                  <a:lnTo>
                    <a:pt x="301751" y="91440"/>
                  </a:lnTo>
                  <a:lnTo>
                    <a:pt x="362712" y="73151"/>
                  </a:lnTo>
                  <a:lnTo>
                    <a:pt x="426719" y="54863"/>
                  </a:lnTo>
                  <a:lnTo>
                    <a:pt x="496823" y="39624"/>
                  </a:lnTo>
                  <a:lnTo>
                    <a:pt x="646176" y="21336"/>
                  </a:lnTo>
                  <a:lnTo>
                    <a:pt x="725423" y="15240"/>
                  </a:lnTo>
                  <a:lnTo>
                    <a:pt x="1045463" y="15240"/>
                  </a:lnTo>
                  <a:lnTo>
                    <a:pt x="890016" y="3048"/>
                  </a:lnTo>
                  <a:lnTo>
                    <a:pt x="807719" y="0"/>
                  </a:lnTo>
                  <a:close/>
                </a:path>
                <a:path w="1615439" h="701039">
                  <a:moveTo>
                    <a:pt x="1045463" y="15240"/>
                  </a:moveTo>
                  <a:lnTo>
                    <a:pt x="890016" y="15240"/>
                  </a:lnTo>
                  <a:lnTo>
                    <a:pt x="969263" y="21336"/>
                  </a:lnTo>
                  <a:lnTo>
                    <a:pt x="1118616" y="39624"/>
                  </a:lnTo>
                  <a:lnTo>
                    <a:pt x="1188720" y="54863"/>
                  </a:lnTo>
                  <a:lnTo>
                    <a:pt x="1252728" y="73151"/>
                  </a:lnTo>
                  <a:lnTo>
                    <a:pt x="1313687" y="91440"/>
                  </a:lnTo>
                  <a:lnTo>
                    <a:pt x="1344168" y="103632"/>
                  </a:lnTo>
                  <a:lnTo>
                    <a:pt x="1371599" y="112775"/>
                  </a:lnTo>
                  <a:lnTo>
                    <a:pt x="1395983" y="124968"/>
                  </a:lnTo>
                  <a:lnTo>
                    <a:pt x="1423416" y="137160"/>
                  </a:lnTo>
                  <a:lnTo>
                    <a:pt x="1444751" y="149351"/>
                  </a:lnTo>
                  <a:lnTo>
                    <a:pt x="1487423" y="176784"/>
                  </a:lnTo>
                  <a:lnTo>
                    <a:pt x="1554480" y="237744"/>
                  </a:lnTo>
                  <a:lnTo>
                    <a:pt x="1584959" y="283463"/>
                  </a:lnTo>
                  <a:lnTo>
                    <a:pt x="1600199" y="335280"/>
                  </a:lnTo>
                  <a:lnTo>
                    <a:pt x="1600199" y="368808"/>
                  </a:lnTo>
                  <a:lnTo>
                    <a:pt x="1584959" y="417575"/>
                  </a:lnTo>
                  <a:lnTo>
                    <a:pt x="1554480" y="463296"/>
                  </a:lnTo>
                  <a:lnTo>
                    <a:pt x="1523999" y="493775"/>
                  </a:lnTo>
                  <a:lnTo>
                    <a:pt x="1487423" y="524256"/>
                  </a:lnTo>
                  <a:lnTo>
                    <a:pt x="1444751" y="548640"/>
                  </a:lnTo>
                  <a:lnTo>
                    <a:pt x="1423416" y="563880"/>
                  </a:lnTo>
                  <a:lnTo>
                    <a:pt x="1395983" y="576072"/>
                  </a:lnTo>
                  <a:lnTo>
                    <a:pt x="1371599" y="588263"/>
                  </a:lnTo>
                  <a:lnTo>
                    <a:pt x="1344168" y="597408"/>
                  </a:lnTo>
                  <a:lnTo>
                    <a:pt x="1252728" y="627888"/>
                  </a:lnTo>
                  <a:lnTo>
                    <a:pt x="1188720" y="646176"/>
                  </a:lnTo>
                  <a:lnTo>
                    <a:pt x="1118616" y="661416"/>
                  </a:lnTo>
                  <a:lnTo>
                    <a:pt x="969263" y="679704"/>
                  </a:lnTo>
                  <a:lnTo>
                    <a:pt x="890016" y="685800"/>
                  </a:lnTo>
                  <a:lnTo>
                    <a:pt x="1020064" y="685800"/>
                  </a:lnTo>
                  <a:lnTo>
                    <a:pt x="1121663" y="673608"/>
                  </a:lnTo>
                  <a:lnTo>
                    <a:pt x="1191768" y="658368"/>
                  </a:lnTo>
                  <a:lnTo>
                    <a:pt x="1255775" y="640080"/>
                  </a:lnTo>
                  <a:lnTo>
                    <a:pt x="1289304" y="630936"/>
                  </a:lnTo>
                  <a:lnTo>
                    <a:pt x="1319783" y="621792"/>
                  </a:lnTo>
                  <a:lnTo>
                    <a:pt x="1374647" y="597408"/>
                  </a:lnTo>
                  <a:lnTo>
                    <a:pt x="1402080" y="588263"/>
                  </a:lnTo>
                  <a:lnTo>
                    <a:pt x="1429511" y="573024"/>
                  </a:lnTo>
                  <a:lnTo>
                    <a:pt x="1450847" y="560832"/>
                  </a:lnTo>
                  <a:lnTo>
                    <a:pt x="1475232" y="548640"/>
                  </a:lnTo>
                  <a:lnTo>
                    <a:pt x="1533144" y="502920"/>
                  </a:lnTo>
                  <a:lnTo>
                    <a:pt x="1563623" y="472440"/>
                  </a:lnTo>
                  <a:lnTo>
                    <a:pt x="1588008" y="438912"/>
                  </a:lnTo>
                  <a:lnTo>
                    <a:pt x="1609344" y="387096"/>
                  </a:lnTo>
                  <a:lnTo>
                    <a:pt x="1615440" y="350520"/>
                  </a:lnTo>
                  <a:lnTo>
                    <a:pt x="1609344" y="313944"/>
                  </a:lnTo>
                  <a:lnTo>
                    <a:pt x="1597151" y="277368"/>
                  </a:lnTo>
                  <a:lnTo>
                    <a:pt x="1575816" y="243840"/>
                  </a:lnTo>
                  <a:lnTo>
                    <a:pt x="1533144" y="198120"/>
                  </a:lnTo>
                  <a:lnTo>
                    <a:pt x="1496568" y="167640"/>
                  </a:lnTo>
                  <a:lnTo>
                    <a:pt x="1426463" y="128016"/>
                  </a:lnTo>
                  <a:lnTo>
                    <a:pt x="1402080" y="112775"/>
                  </a:lnTo>
                  <a:lnTo>
                    <a:pt x="1374647" y="100584"/>
                  </a:lnTo>
                  <a:lnTo>
                    <a:pt x="1347216" y="91440"/>
                  </a:lnTo>
                  <a:lnTo>
                    <a:pt x="1319783" y="79248"/>
                  </a:lnTo>
                  <a:lnTo>
                    <a:pt x="1289304" y="70104"/>
                  </a:lnTo>
                  <a:lnTo>
                    <a:pt x="1255775" y="60960"/>
                  </a:lnTo>
                  <a:lnTo>
                    <a:pt x="1191768" y="42672"/>
                  </a:lnTo>
                  <a:lnTo>
                    <a:pt x="1118616" y="27432"/>
                  </a:lnTo>
                  <a:lnTo>
                    <a:pt x="1045463" y="15240"/>
                  </a:lnTo>
                  <a:close/>
                </a:path>
              </a:pathLst>
            </a:custGeom>
            <a:solidFill>
              <a:srgbClr val="33CCFF"/>
            </a:solidFill>
          </p:spPr>
          <p:txBody>
            <a:bodyPr wrap="square" lIns="0" tIns="0" rIns="0" bIns="0" rtlCol="0"/>
            <a:lstStyle/>
            <a:p>
              <a:endParaRPr>
                <a:latin typeface="Times New Roman" pitchFamily="18" charset="0"/>
                <a:cs typeface="Times New Roman" pitchFamily="18" charset="0"/>
              </a:endParaRPr>
            </a:p>
          </p:txBody>
        </p:sp>
      </p:grpSp>
      <p:sp>
        <p:nvSpPr>
          <p:cNvPr id="27" name="object 27"/>
          <p:cNvSpPr txBox="1"/>
          <p:nvPr/>
        </p:nvSpPr>
        <p:spPr>
          <a:xfrm>
            <a:off x="2631902" y="3337111"/>
            <a:ext cx="763154" cy="350063"/>
          </a:xfrm>
          <a:prstGeom prst="rect">
            <a:avLst/>
          </a:prstGeom>
        </p:spPr>
        <p:txBody>
          <a:bodyPr vert="horz" wrap="square" lIns="0" tIns="11397" rIns="0" bIns="0" rtlCol="0">
            <a:spAutoFit/>
          </a:bodyPr>
          <a:lstStyle/>
          <a:p>
            <a:pPr marL="11397">
              <a:spcBef>
                <a:spcPts val="90"/>
              </a:spcBef>
            </a:pPr>
            <a:r>
              <a:rPr sz="2200" spc="-9" dirty="0">
                <a:latin typeface="Times New Roman" pitchFamily="18" charset="0"/>
                <a:cs typeface="Times New Roman" pitchFamily="18" charset="0"/>
              </a:rPr>
              <a:t>M</a:t>
            </a:r>
            <a:r>
              <a:rPr sz="2200" dirty="0">
                <a:latin typeface="Times New Roman" pitchFamily="18" charset="0"/>
                <a:cs typeface="Times New Roman" pitchFamily="18" charset="0"/>
              </a:rPr>
              <a:t>s</a:t>
            </a:r>
            <a:r>
              <a:rPr sz="2200" spc="13" dirty="0">
                <a:latin typeface="Times New Roman" pitchFamily="18" charset="0"/>
                <a:cs typeface="Times New Roman" pitchFamily="18" charset="0"/>
              </a:rPr>
              <a:t>m</a:t>
            </a:r>
            <a:r>
              <a:rPr sz="2200" dirty="0">
                <a:latin typeface="Times New Roman" pitchFamily="18" charset="0"/>
                <a:cs typeface="Times New Roman" pitchFamily="18" charset="0"/>
              </a:rPr>
              <a:t>s</a:t>
            </a:r>
          </a:p>
        </p:txBody>
      </p:sp>
      <p:grpSp>
        <p:nvGrpSpPr>
          <p:cNvPr id="28" name="object 28"/>
          <p:cNvGrpSpPr/>
          <p:nvPr/>
        </p:nvGrpSpPr>
        <p:grpSpPr>
          <a:xfrm>
            <a:off x="2737657" y="1253265"/>
            <a:ext cx="623455" cy="1847850"/>
            <a:chOff x="3011423" y="1420367"/>
            <a:chExt cx="685800" cy="2094230"/>
          </a:xfrm>
        </p:grpSpPr>
        <p:sp>
          <p:nvSpPr>
            <p:cNvPr id="29" name="object 29"/>
            <p:cNvSpPr/>
            <p:nvPr/>
          </p:nvSpPr>
          <p:spPr>
            <a:xfrm>
              <a:off x="3047999" y="2133599"/>
              <a:ext cx="609600" cy="1371600"/>
            </a:xfrm>
            <a:custGeom>
              <a:avLst/>
              <a:gdLst/>
              <a:ahLst/>
              <a:cxnLst/>
              <a:rect l="l" t="t" r="r" b="b"/>
              <a:pathLst>
                <a:path w="609600" h="1371600">
                  <a:moveTo>
                    <a:pt x="393191" y="0"/>
                  </a:moveTo>
                  <a:lnTo>
                    <a:pt x="219455" y="0"/>
                  </a:lnTo>
                  <a:lnTo>
                    <a:pt x="219455" y="1264920"/>
                  </a:lnTo>
                  <a:lnTo>
                    <a:pt x="0" y="1264920"/>
                  </a:lnTo>
                  <a:lnTo>
                    <a:pt x="304800" y="1371600"/>
                  </a:lnTo>
                  <a:lnTo>
                    <a:pt x="609600" y="1264920"/>
                  </a:lnTo>
                  <a:lnTo>
                    <a:pt x="393191" y="1264920"/>
                  </a:lnTo>
                  <a:lnTo>
                    <a:pt x="393191"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30" name="object 30"/>
            <p:cNvSpPr/>
            <p:nvPr/>
          </p:nvSpPr>
          <p:spPr>
            <a:xfrm>
              <a:off x="3011423" y="2127503"/>
              <a:ext cx="685800" cy="1386840"/>
            </a:xfrm>
            <a:custGeom>
              <a:avLst/>
              <a:gdLst/>
              <a:ahLst/>
              <a:cxnLst/>
              <a:rect l="l" t="t" r="r" b="b"/>
              <a:pathLst>
                <a:path w="685800" h="1386839">
                  <a:moveTo>
                    <a:pt x="39624" y="1264920"/>
                  </a:moveTo>
                  <a:lnTo>
                    <a:pt x="0" y="1264920"/>
                  </a:lnTo>
                  <a:lnTo>
                    <a:pt x="341375" y="1386840"/>
                  </a:lnTo>
                  <a:lnTo>
                    <a:pt x="375818" y="1374648"/>
                  </a:lnTo>
                  <a:lnTo>
                    <a:pt x="341375" y="1374648"/>
                  </a:lnTo>
                  <a:lnTo>
                    <a:pt x="342900" y="1374099"/>
                  </a:lnTo>
                  <a:lnTo>
                    <a:pt x="73490" y="1277112"/>
                  </a:lnTo>
                  <a:lnTo>
                    <a:pt x="36575" y="1277112"/>
                  </a:lnTo>
                  <a:lnTo>
                    <a:pt x="39624" y="1264920"/>
                  </a:lnTo>
                  <a:close/>
                </a:path>
                <a:path w="685800" h="1386839">
                  <a:moveTo>
                    <a:pt x="342900" y="1374099"/>
                  </a:moveTo>
                  <a:lnTo>
                    <a:pt x="341375" y="1374648"/>
                  </a:lnTo>
                  <a:lnTo>
                    <a:pt x="344424" y="1374648"/>
                  </a:lnTo>
                  <a:lnTo>
                    <a:pt x="342900" y="1374099"/>
                  </a:lnTo>
                  <a:close/>
                </a:path>
                <a:path w="685800" h="1386839">
                  <a:moveTo>
                    <a:pt x="646176" y="1264920"/>
                  </a:moveTo>
                  <a:lnTo>
                    <a:pt x="342900" y="1374099"/>
                  </a:lnTo>
                  <a:lnTo>
                    <a:pt x="344424" y="1374648"/>
                  </a:lnTo>
                  <a:lnTo>
                    <a:pt x="375818" y="1374648"/>
                  </a:lnTo>
                  <a:lnTo>
                    <a:pt x="651357" y="1277112"/>
                  </a:lnTo>
                  <a:lnTo>
                    <a:pt x="646176" y="1277112"/>
                  </a:lnTo>
                  <a:lnTo>
                    <a:pt x="646176" y="1264920"/>
                  </a:lnTo>
                  <a:close/>
                </a:path>
                <a:path w="685800" h="1386839">
                  <a:moveTo>
                    <a:pt x="39624" y="1264920"/>
                  </a:moveTo>
                  <a:lnTo>
                    <a:pt x="36575" y="1277112"/>
                  </a:lnTo>
                  <a:lnTo>
                    <a:pt x="73490" y="1277112"/>
                  </a:lnTo>
                  <a:lnTo>
                    <a:pt x="39624" y="1264920"/>
                  </a:lnTo>
                  <a:close/>
                </a:path>
                <a:path w="685800" h="1386839">
                  <a:moveTo>
                    <a:pt x="249936" y="1264920"/>
                  </a:moveTo>
                  <a:lnTo>
                    <a:pt x="39624" y="1264920"/>
                  </a:lnTo>
                  <a:lnTo>
                    <a:pt x="73490" y="1277112"/>
                  </a:lnTo>
                  <a:lnTo>
                    <a:pt x="262127" y="1277112"/>
                  </a:lnTo>
                  <a:lnTo>
                    <a:pt x="262127" y="1271016"/>
                  </a:lnTo>
                  <a:lnTo>
                    <a:pt x="249936" y="1271016"/>
                  </a:lnTo>
                  <a:lnTo>
                    <a:pt x="249936" y="1264920"/>
                  </a:lnTo>
                  <a:close/>
                </a:path>
                <a:path w="685800" h="1386839">
                  <a:moveTo>
                    <a:pt x="423672" y="6096"/>
                  </a:moveTo>
                  <a:lnTo>
                    <a:pt x="423672" y="1277112"/>
                  </a:lnTo>
                  <a:lnTo>
                    <a:pt x="612309" y="1277112"/>
                  </a:lnTo>
                  <a:lnTo>
                    <a:pt x="629242" y="1271016"/>
                  </a:lnTo>
                  <a:lnTo>
                    <a:pt x="435863" y="1271016"/>
                  </a:lnTo>
                  <a:lnTo>
                    <a:pt x="429767" y="1264920"/>
                  </a:lnTo>
                  <a:lnTo>
                    <a:pt x="435863" y="1264920"/>
                  </a:lnTo>
                  <a:lnTo>
                    <a:pt x="435863" y="15240"/>
                  </a:lnTo>
                  <a:lnTo>
                    <a:pt x="429767" y="15240"/>
                  </a:lnTo>
                  <a:lnTo>
                    <a:pt x="423672" y="6096"/>
                  </a:lnTo>
                  <a:close/>
                </a:path>
                <a:path w="685800" h="1386839">
                  <a:moveTo>
                    <a:pt x="685800" y="1264920"/>
                  </a:moveTo>
                  <a:lnTo>
                    <a:pt x="646176" y="1264920"/>
                  </a:lnTo>
                  <a:lnTo>
                    <a:pt x="646176" y="1277112"/>
                  </a:lnTo>
                  <a:lnTo>
                    <a:pt x="651357" y="1277112"/>
                  </a:lnTo>
                  <a:lnTo>
                    <a:pt x="685800" y="1264920"/>
                  </a:lnTo>
                  <a:close/>
                </a:path>
                <a:path w="685800" h="1386839">
                  <a:moveTo>
                    <a:pt x="435863" y="0"/>
                  </a:moveTo>
                  <a:lnTo>
                    <a:pt x="249936" y="0"/>
                  </a:lnTo>
                  <a:lnTo>
                    <a:pt x="249936" y="1271016"/>
                  </a:lnTo>
                  <a:lnTo>
                    <a:pt x="256031" y="1264920"/>
                  </a:lnTo>
                  <a:lnTo>
                    <a:pt x="262127" y="1264920"/>
                  </a:lnTo>
                  <a:lnTo>
                    <a:pt x="262127" y="15240"/>
                  </a:lnTo>
                  <a:lnTo>
                    <a:pt x="256031" y="15240"/>
                  </a:lnTo>
                  <a:lnTo>
                    <a:pt x="262127" y="6096"/>
                  </a:lnTo>
                  <a:lnTo>
                    <a:pt x="435863" y="6096"/>
                  </a:lnTo>
                  <a:lnTo>
                    <a:pt x="435863" y="0"/>
                  </a:lnTo>
                  <a:close/>
                </a:path>
                <a:path w="685800" h="1386839">
                  <a:moveTo>
                    <a:pt x="262127" y="1264920"/>
                  </a:moveTo>
                  <a:lnTo>
                    <a:pt x="256031" y="1264920"/>
                  </a:lnTo>
                  <a:lnTo>
                    <a:pt x="249936" y="1271016"/>
                  </a:lnTo>
                  <a:lnTo>
                    <a:pt x="262127" y="1271016"/>
                  </a:lnTo>
                  <a:lnTo>
                    <a:pt x="262127" y="1264920"/>
                  </a:lnTo>
                  <a:close/>
                </a:path>
                <a:path w="685800" h="1386839">
                  <a:moveTo>
                    <a:pt x="435863" y="1264920"/>
                  </a:moveTo>
                  <a:lnTo>
                    <a:pt x="429767" y="1264920"/>
                  </a:lnTo>
                  <a:lnTo>
                    <a:pt x="435863" y="1271016"/>
                  </a:lnTo>
                  <a:lnTo>
                    <a:pt x="435863" y="1264920"/>
                  </a:lnTo>
                  <a:close/>
                </a:path>
                <a:path w="685800" h="1386839">
                  <a:moveTo>
                    <a:pt x="646176" y="1264920"/>
                  </a:moveTo>
                  <a:lnTo>
                    <a:pt x="435863" y="1264920"/>
                  </a:lnTo>
                  <a:lnTo>
                    <a:pt x="435863" y="1271016"/>
                  </a:lnTo>
                  <a:lnTo>
                    <a:pt x="629242" y="1271016"/>
                  </a:lnTo>
                  <a:lnTo>
                    <a:pt x="646176" y="1264920"/>
                  </a:lnTo>
                  <a:close/>
                </a:path>
                <a:path w="685800" h="1386839">
                  <a:moveTo>
                    <a:pt x="262127" y="6096"/>
                  </a:moveTo>
                  <a:lnTo>
                    <a:pt x="256031" y="15240"/>
                  </a:lnTo>
                  <a:lnTo>
                    <a:pt x="262127" y="15240"/>
                  </a:lnTo>
                  <a:lnTo>
                    <a:pt x="262127" y="6096"/>
                  </a:lnTo>
                  <a:close/>
                </a:path>
                <a:path w="685800" h="1386839">
                  <a:moveTo>
                    <a:pt x="423672" y="6096"/>
                  </a:moveTo>
                  <a:lnTo>
                    <a:pt x="262127" y="6096"/>
                  </a:lnTo>
                  <a:lnTo>
                    <a:pt x="262127" y="15240"/>
                  </a:lnTo>
                  <a:lnTo>
                    <a:pt x="423672" y="15240"/>
                  </a:lnTo>
                  <a:lnTo>
                    <a:pt x="423672" y="6096"/>
                  </a:lnTo>
                  <a:close/>
                </a:path>
                <a:path w="685800" h="1386839">
                  <a:moveTo>
                    <a:pt x="435863" y="6096"/>
                  </a:moveTo>
                  <a:lnTo>
                    <a:pt x="423672" y="6096"/>
                  </a:lnTo>
                  <a:lnTo>
                    <a:pt x="429767" y="15240"/>
                  </a:lnTo>
                  <a:lnTo>
                    <a:pt x="435863" y="15240"/>
                  </a:lnTo>
                  <a:lnTo>
                    <a:pt x="435863" y="6096"/>
                  </a:lnTo>
                  <a:close/>
                </a:path>
              </a:pathLst>
            </a:custGeom>
            <a:solidFill>
              <a:srgbClr val="000000"/>
            </a:solidFill>
          </p:spPr>
          <p:txBody>
            <a:bodyPr wrap="square" lIns="0" tIns="0" rIns="0" bIns="0" rtlCol="0"/>
            <a:lstStyle/>
            <a:p>
              <a:endParaRPr>
                <a:latin typeface="Times New Roman" pitchFamily="18" charset="0"/>
                <a:cs typeface="Times New Roman" pitchFamily="18" charset="0"/>
              </a:endParaRPr>
            </a:p>
          </p:txBody>
        </p:sp>
        <p:sp>
          <p:nvSpPr>
            <p:cNvPr id="31" name="object 31"/>
            <p:cNvSpPr/>
            <p:nvPr/>
          </p:nvSpPr>
          <p:spPr>
            <a:xfrm>
              <a:off x="3124199" y="1447799"/>
              <a:ext cx="533400" cy="457200"/>
            </a:xfrm>
            <a:custGeom>
              <a:avLst/>
              <a:gdLst/>
              <a:ahLst/>
              <a:cxnLst/>
              <a:rect l="l" t="t" r="r" b="b"/>
              <a:pathLst>
                <a:path w="533400" h="457200">
                  <a:moveTo>
                    <a:pt x="268224" y="0"/>
                  </a:moveTo>
                  <a:lnTo>
                    <a:pt x="214693" y="4697"/>
                  </a:lnTo>
                  <a:lnTo>
                    <a:pt x="164591" y="18145"/>
                  </a:lnTo>
                  <a:lnTo>
                    <a:pt x="119062" y="39379"/>
                  </a:lnTo>
                  <a:lnTo>
                    <a:pt x="79248" y="67437"/>
                  </a:lnTo>
                  <a:lnTo>
                    <a:pt x="46291" y="101351"/>
                  </a:lnTo>
                  <a:lnTo>
                    <a:pt x="21336" y="140160"/>
                  </a:lnTo>
                  <a:lnTo>
                    <a:pt x="5524" y="182897"/>
                  </a:lnTo>
                  <a:lnTo>
                    <a:pt x="0" y="228600"/>
                  </a:lnTo>
                  <a:lnTo>
                    <a:pt x="4381" y="270155"/>
                  </a:lnTo>
                  <a:lnTo>
                    <a:pt x="16991" y="309077"/>
                  </a:lnTo>
                  <a:lnTo>
                    <a:pt x="37027" y="344762"/>
                  </a:lnTo>
                  <a:lnTo>
                    <a:pt x="63686" y="376609"/>
                  </a:lnTo>
                  <a:lnTo>
                    <a:pt x="96164" y="404016"/>
                  </a:lnTo>
                  <a:lnTo>
                    <a:pt x="133660" y="426381"/>
                  </a:lnTo>
                  <a:lnTo>
                    <a:pt x="175370" y="443101"/>
                  </a:lnTo>
                  <a:lnTo>
                    <a:pt x="220492" y="453575"/>
                  </a:lnTo>
                  <a:lnTo>
                    <a:pt x="268224" y="457200"/>
                  </a:lnTo>
                  <a:lnTo>
                    <a:pt x="321623" y="452627"/>
                  </a:lnTo>
                  <a:lnTo>
                    <a:pt x="371379" y="439483"/>
                  </a:lnTo>
                  <a:lnTo>
                    <a:pt x="416421" y="418623"/>
                  </a:lnTo>
                  <a:lnTo>
                    <a:pt x="455676" y="390905"/>
                  </a:lnTo>
                  <a:lnTo>
                    <a:pt x="488072" y="357187"/>
                  </a:lnTo>
                  <a:lnTo>
                    <a:pt x="512540" y="318325"/>
                  </a:lnTo>
                  <a:lnTo>
                    <a:pt x="528006" y="275177"/>
                  </a:lnTo>
                  <a:lnTo>
                    <a:pt x="533400" y="228600"/>
                  </a:lnTo>
                  <a:lnTo>
                    <a:pt x="528006" y="182897"/>
                  </a:lnTo>
                  <a:lnTo>
                    <a:pt x="512540" y="140160"/>
                  </a:lnTo>
                  <a:lnTo>
                    <a:pt x="488072" y="101351"/>
                  </a:lnTo>
                  <a:lnTo>
                    <a:pt x="455676" y="67437"/>
                  </a:lnTo>
                  <a:lnTo>
                    <a:pt x="416421" y="39379"/>
                  </a:lnTo>
                  <a:lnTo>
                    <a:pt x="371379" y="18145"/>
                  </a:lnTo>
                  <a:lnTo>
                    <a:pt x="321623" y="4697"/>
                  </a:lnTo>
                  <a:lnTo>
                    <a:pt x="268224"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32" name="object 32"/>
            <p:cNvSpPr/>
            <p:nvPr/>
          </p:nvSpPr>
          <p:spPr>
            <a:xfrm>
              <a:off x="3096768" y="1420367"/>
              <a:ext cx="591820" cy="515620"/>
            </a:xfrm>
            <a:custGeom>
              <a:avLst/>
              <a:gdLst/>
              <a:ahLst/>
              <a:cxnLst/>
              <a:rect l="l" t="t" r="r" b="b"/>
              <a:pathLst>
                <a:path w="591820" h="515619">
                  <a:moveTo>
                    <a:pt x="591312" y="256032"/>
                  </a:moveTo>
                  <a:lnTo>
                    <a:pt x="585216" y="204216"/>
                  </a:lnTo>
                  <a:lnTo>
                    <a:pt x="566928" y="155448"/>
                  </a:lnTo>
                  <a:lnTo>
                    <a:pt x="539496" y="109728"/>
                  </a:lnTo>
                  <a:lnTo>
                    <a:pt x="533400" y="103632"/>
                  </a:lnTo>
                  <a:lnTo>
                    <a:pt x="533400" y="237744"/>
                  </a:lnTo>
                  <a:lnTo>
                    <a:pt x="533400" y="280416"/>
                  </a:lnTo>
                  <a:lnTo>
                    <a:pt x="527304" y="298704"/>
                  </a:lnTo>
                  <a:lnTo>
                    <a:pt x="524256" y="316992"/>
                  </a:lnTo>
                  <a:lnTo>
                    <a:pt x="505968" y="353568"/>
                  </a:lnTo>
                  <a:lnTo>
                    <a:pt x="493776" y="368808"/>
                  </a:lnTo>
                  <a:lnTo>
                    <a:pt x="483196" y="379387"/>
                  </a:lnTo>
                  <a:lnTo>
                    <a:pt x="438289" y="341007"/>
                  </a:lnTo>
                  <a:lnTo>
                    <a:pt x="438289" y="417995"/>
                  </a:lnTo>
                  <a:lnTo>
                    <a:pt x="429768" y="423672"/>
                  </a:lnTo>
                  <a:lnTo>
                    <a:pt x="387096" y="441960"/>
                  </a:lnTo>
                  <a:lnTo>
                    <a:pt x="344424" y="454152"/>
                  </a:lnTo>
                  <a:lnTo>
                    <a:pt x="320040" y="457200"/>
                  </a:lnTo>
                  <a:lnTo>
                    <a:pt x="268224" y="457200"/>
                  </a:lnTo>
                  <a:lnTo>
                    <a:pt x="222504" y="448056"/>
                  </a:lnTo>
                  <a:lnTo>
                    <a:pt x="179832" y="432816"/>
                  </a:lnTo>
                  <a:lnTo>
                    <a:pt x="153670" y="417423"/>
                  </a:lnTo>
                  <a:lnTo>
                    <a:pt x="295656" y="296049"/>
                  </a:lnTo>
                  <a:lnTo>
                    <a:pt x="438289" y="417995"/>
                  </a:lnTo>
                  <a:lnTo>
                    <a:pt x="438289" y="341007"/>
                  </a:lnTo>
                  <a:lnTo>
                    <a:pt x="340677" y="257556"/>
                  </a:lnTo>
                  <a:lnTo>
                    <a:pt x="483006" y="135902"/>
                  </a:lnTo>
                  <a:lnTo>
                    <a:pt x="505968" y="164592"/>
                  </a:lnTo>
                  <a:lnTo>
                    <a:pt x="524256" y="201168"/>
                  </a:lnTo>
                  <a:lnTo>
                    <a:pt x="530352" y="219456"/>
                  </a:lnTo>
                  <a:lnTo>
                    <a:pt x="533400" y="237744"/>
                  </a:lnTo>
                  <a:lnTo>
                    <a:pt x="533400" y="103632"/>
                  </a:lnTo>
                  <a:lnTo>
                    <a:pt x="502920" y="73152"/>
                  </a:lnTo>
                  <a:lnTo>
                    <a:pt x="481584" y="57912"/>
                  </a:lnTo>
                  <a:lnTo>
                    <a:pt x="457200" y="42672"/>
                  </a:lnTo>
                  <a:lnTo>
                    <a:pt x="438213" y="33185"/>
                  </a:lnTo>
                  <a:lnTo>
                    <a:pt x="438213" y="97193"/>
                  </a:lnTo>
                  <a:lnTo>
                    <a:pt x="295656" y="219075"/>
                  </a:lnTo>
                  <a:lnTo>
                    <a:pt x="250621" y="180581"/>
                  </a:lnTo>
                  <a:lnTo>
                    <a:pt x="250621" y="257556"/>
                  </a:lnTo>
                  <a:lnTo>
                    <a:pt x="108102" y="379387"/>
                  </a:lnTo>
                  <a:lnTo>
                    <a:pt x="67056" y="313944"/>
                  </a:lnTo>
                  <a:lnTo>
                    <a:pt x="57912" y="277368"/>
                  </a:lnTo>
                  <a:lnTo>
                    <a:pt x="57912" y="234696"/>
                  </a:lnTo>
                  <a:lnTo>
                    <a:pt x="85344" y="161544"/>
                  </a:lnTo>
                  <a:lnTo>
                    <a:pt x="108102" y="135737"/>
                  </a:lnTo>
                  <a:lnTo>
                    <a:pt x="250621" y="257556"/>
                  </a:lnTo>
                  <a:lnTo>
                    <a:pt x="250621" y="180581"/>
                  </a:lnTo>
                  <a:lnTo>
                    <a:pt x="153009" y="97129"/>
                  </a:lnTo>
                  <a:lnTo>
                    <a:pt x="161544" y="91440"/>
                  </a:lnTo>
                  <a:lnTo>
                    <a:pt x="204216" y="73152"/>
                  </a:lnTo>
                  <a:lnTo>
                    <a:pt x="246888" y="60960"/>
                  </a:lnTo>
                  <a:lnTo>
                    <a:pt x="271272" y="57912"/>
                  </a:lnTo>
                  <a:lnTo>
                    <a:pt x="323088" y="57912"/>
                  </a:lnTo>
                  <a:lnTo>
                    <a:pt x="368808" y="67056"/>
                  </a:lnTo>
                  <a:lnTo>
                    <a:pt x="411480" y="82296"/>
                  </a:lnTo>
                  <a:lnTo>
                    <a:pt x="432816" y="94488"/>
                  </a:lnTo>
                  <a:lnTo>
                    <a:pt x="438213" y="97193"/>
                  </a:lnTo>
                  <a:lnTo>
                    <a:pt x="438213" y="33185"/>
                  </a:lnTo>
                  <a:lnTo>
                    <a:pt x="408432" y="18288"/>
                  </a:lnTo>
                  <a:lnTo>
                    <a:pt x="353568" y="6096"/>
                  </a:lnTo>
                  <a:lnTo>
                    <a:pt x="323088" y="0"/>
                  </a:lnTo>
                  <a:lnTo>
                    <a:pt x="295656" y="0"/>
                  </a:lnTo>
                  <a:lnTo>
                    <a:pt x="234696" y="6096"/>
                  </a:lnTo>
                  <a:lnTo>
                    <a:pt x="179832" y="21336"/>
                  </a:lnTo>
                  <a:lnTo>
                    <a:pt x="131064" y="42672"/>
                  </a:lnTo>
                  <a:lnTo>
                    <a:pt x="67056" y="94488"/>
                  </a:lnTo>
                  <a:lnTo>
                    <a:pt x="36576" y="134112"/>
                  </a:lnTo>
                  <a:lnTo>
                    <a:pt x="24384" y="158496"/>
                  </a:lnTo>
                  <a:lnTo>
                    <a:pt x="12192" y="179832"/>
                  </a:lnTo>
                  <a:lnTo>
                    <a:pt x="6096" y="207264"/>
                  </a:lnTo>
                  <a:lnTo>
                    <a:pt x="3048" y="231648"/>
                  </a:lnTo>
                  <a:lnTo>
                    <a:pt x="0" y="259080"/>
                  </a:lnTo>
                  <a:lnTo>
                    <a:pt x="3048" y="286512"/>
                  </a:lnTo>
                  <a:lnTo>
                    <a:pt x="24384" y="359664"/>
                  </a:lnTo>
                  <a:lnTo>
                    <a:pt x="51816" y="405384"/>
                  </a:lnTo>
                  <a:lnTo>
                    <a:pt x="88392" y="441960"/>
                  </a:lnTo>
                  <a:lnTo>
                    <a:pt x="134112" y="472440"/>
                  </a:lnTo>
                  <a:lnTo>
                    <a:pt x="182880" y="496824"/>
                  </a:lnTo>
                  <a:lnTo>
                    <a:pt x="237744" y="509016"/>
                  </a:lnTo>
                  <a:lnTo>
                    <a:pt x="268224" y="512064"/>
                  </a:lnTo>
                  <a:lnTo>
                    <a:pt x="295656" y="515112"/>
                  </a:lnTo>
                  <a:lnTo>
                    <a:pt x="356616" y="509016"/>
                  </a:lnTo>
                  <a:lnTo>
                    <a:pt x="411480" y="493776"/>
                  </a:lnTo>
                  <a:lnTo>
                    <a:pt x="460248" y="472440"/>
                  </a:lnTo>
                  <a:lnTo>
                    <a:pt x="524256" y="420624"/>
                  </a:lnTo>
                  <a:lnTo>
                    <a:pt x="554736" y="381000"/>
                  </a:lnTo>
                  <a:lnTo>
                    <a:pt x="576072" y="335280"/>
                  </a:lnTo>
                  <a:lnTo>
                    <a:pt x="588264" y="283464"/>
                  </a:lnTo>
                  <a:lnTo>
                    <a:pt x="591312" y="256032"/>
                  </a:lnTo>
                  <a:close/>
                </a:path>
              </a:pathLst>
            </a:custGeom>
            <a:solidFill>
              <a:srgbClr val="33CCFF"/>
            </a:solidFill>
          </p:spPr>
          <p:txBody>
            <a:bodyPr wrap="square" lIns="0" tIns="0" rIns="0" bIns="0" rtlCol="0"/>
            <a:lstStyle/>
            <a:p>
              <a:endParaRPr>
                <a:latin typeface="Times New Roman" pitchFamily="18" charset="0"/>
                <a:cs typeface="Times New Roman" pitchFamily="18" charset="0"/>
              </a:endParaRPr>
            </a:p>
          </p:txBody>
        </p:sp>
      </p:grpSp>
      <p:grpSp>
        <p:nvGrpSpPr>
          <p:cNvPr id="33" name="object 33"/>
          <p:cNvGrpSpPr/>
          <p:nvPr/>
        </p:nvGrpSpPr>
        <p:grpSpPr>
          <a:xfrm>
            <a:off x="5724697" y="1253265"/>
            <a:ext cx="538018" cy="454959"/>
            <a:chOff x="6297167" y="1420367"/>
            <a:chExt cx="591820" cy="515620"/>
          </a:xfrm>
        </p:grpSpPr>
        <p:sp>
          <p:nvSpPr>
            <p:cNvPr id="34" name="object 34"/>
            <p:cNvSpPr/>
            <p:nvPr/>
          </p:nvSpPr>
          <p:spPr>
            <a:xfrm>
              <a:off x="6324599" y="1447799"/>
              <a:ext cx="533400" cy="457200"/>
            </a:xfrm>
            <a:custGeom>
              <a:avLst/>
              <a:gdLst/>
              <a:ahLst/>
              <a:cxnLst/>
              <a:rect l="l" t="t" r="r" b="b"/>
              <a:pathLst>
                <a:path w="533400" h="457200">
                  <a:moveTo>
                    <a:pt x="268224" y="0"/>
                  </a:moveTo>
                  <a:lnTo>
                    <a:pt x="214693" y="4697"/>
                  </a:lnTo>
                  <a:lnTo>
                    <a:pt x="164591" y="18145"/>
                  </a:lnTo>
                  <a:lnTo>
                    <a:pt x="119062" y="39379"/>
                  </a:lnTo>
                  <a:lnTo>
                    <a:pt x="79248" y="67437"/>
                  </a:lnTo>
                  <a:lnTo>
                    <a:pt x="46291" y="101351"/>
                  </a:lnTo>
                  <a:lnTo>
                    <a:pt x="21336" y="140160"/>
                  </a:lnTo>
                  <a:lnTo>
                    <a:pt x="5524" y="182897"/>
                  </a:lnTo>
                  <a:lnTo>
                    <a:pt x="0" y="228600"/>
                  </a:lnTo>
                  <a:lnTo>
                    <a:pt x="4381" y="270155"/>
                  </a:lnTo>
                  <a:lnTo>
                    <a:pt x="16991" y="309077"/>
                  </a:lnTo>
                  <a:lnTo>
                    <a:pt x="37027" y="344762"/>
                  </a:lnTo>
                  <a:lnTo>
                    <a:pt x="63686" y="376609"/>
                  </a:lnTo>
                  <a:lnTo>
                    <a:pt x="96164" y="404016"/>
                  </a:lnTo>
                  <a:lnTo>
                    <a:pt x="133660" y="426381"/>
                  </a:lnTo>
                  <a:lnTo>
                    <a:pt x="175370" y="443101"/>
                  </a:lnTo>
                  <a:lnTo>
                    <a:pt x="220492" y="453575"/>
                  </a:lnTo>
                  <a:lnTo>
                    <a:pt x="268224" y="457200"/>
                  </a:lnTo>
                  <a:lnTo>
                    <a:pt x="321623" y="452627"/>
                  </a:lnTo>
                  <a:lnTo>
                    <a:pt x="371379" y="439483"/>
                  </a:lnTo>
                  <a:lnTo>
                    <a:pt x="416421" y="418623"/>
                  </a:lnTo>
                  <a:lnTo>
                    <a:pt x="455675" y="390905"/>
                  </a:lnTo>
                  <a:lnTo>
                    <a:pt x="488072" y="357187"/>
                  </a:lnTo>
                  <a:lnTo>
                    <a:pt x="512540" y="318325"/>
                  </a:lnTo>
                  <a:lnTo>
                    <a:pt x="528006" y="275177"/>
                  </a:lnTo>
                  <a:lnTo>
                    <a:pt x="533400" y="228600"/>
                  </a:lnTo>
                  <a:lnTo>
                    <a:pt x="528006" y="182897"/>
                  </a:lnTo>
                  <a:lnTo>
                    <a:pt x="512540" y="140160"/>
                  </a:lnTo>
                  <a:lnTo>
                    <a:pt x="488072" y="101351"/>
                  </a:lnTo>
                  <a:lnTo>
                    <a:pt x="455675" y="67437"/>
                  </a:lnTo>
                  <a:lnTo>
                    <a:pt x="416421" y="39379"/>
                  </a:lnTo>
                  <a:lnTo>
                    <a:pt x="371379" y="18145"/>
                  </a:lnTo>
                  <a:lnTo>
                    <a:pt x="321623" y="4697"/>
                  </a:lnTo>
                  <a:lnTo>
                    <a:pt x="268224"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35" name="object 35"/>
            <p:cNvSpPr/>
            <p:nvPr/>
          </p:nvSpPr>
          <p:spPr>
            <a:xfrm>
              <a:off x="6297168" y="1420367"/>
              <a:ext cx="591820" cy="515620"/>
            </a:xfrm>
            <a:custGeom>
              <a:avLst/>
              <a:gdLst/>
              <a:ahLst/>
              <a:cxnLst/>
              <a:rect l="l" t="t" r="r" b="b"/>
              <a:pathLst>
                <a:path w="591820" h="515619">
                  <a:moveTo>
                    <a:pt x="591312" y="256032"/>
                  </a:moveTo>
                  <a:lnTo>
                    <a:pt x="585216" y="204216"/>
                  </a:lnTo>
                  <a:lnTo>
                    <a:pt x="566928" y="155448"/>
                  </a:lnTo>
                  <a:lnTo>
                    <a:pt x="539496" y="109728"/>
                  </a:lnTo>
                  <a:lnTo>
                    <a:pt x="533400" y="103632"/>
                  </a:lnTo>
                  <a:lnTo>
                    <a:pt x="533400" y="237744"/>
                  </a:lnTo>
                  <a:lnTo>
                    <a:pt x="533400" y="280416"/>
                  </a:lnTo>
                  <a:lnTo>
                    <a:pt x="527304" y="298704"/>
                  </a:lnTo>
                  <a:lnTo>
                    <a:pt x="524256" y="316992"/>
                  </a:lnTo>
                  <a:lnTo>
                    <a:pt x="505968" y="353568"/>
                  </a:lnTo>
                  <a:lnTo>
                    <a:pt x="493776" y="368808"/>
                  </a:lnTo>
                  <a:lnTo>
                    <a:pt x="483196" y="379387"/>
                  </a:lnTo>
                  <a:lnTo>
                    <a:pt x="438289" y="341007"/>
                  </a:lnTo>
                  <a:lnTo>
                    <a:pt x="438289" y="417995"/>
                  </a:lnTo>
                  <a:lnTo>
                    <a:pt x="429768" y="423672"/>
                  </a:lnTo>
                  <a:lnTo>
                    <a:pt x="387096" y="441960"/>
                  </a:lnTo>
                  <a:lnTo>
                    <a:pt x="344424" y="454152"/>
                  </a:lnTo>
                  <a:lnTo>
                    <a:pt x="320027" y="457200"/>
                  </a:lnTo>
                  <a:lnTo>
                    <a:pt x="268224" y="457200"/>
                  </a:lnTo>
                  <a:lnTo>
                    <a:pt x="222504" y="448056"/>
                  </a:lnTo>
                  <a:lnTo>
                    <a:pt x="179832" y="432816"/>
                  </a:lnTo>
                  <a:lnTo>
                    <a:pt x="153670" y="417423"/>
                  </a:lnTo>
                  <a:lnTo>
                    <a:pt x="295656" y="296049"/>
                  </a:lnTo>
                  <a:lnTo>
                    <a:pt x="438289" y="417995"/>
                  </a:lnTo>
                  <a:lnTo>
                    <a:pt x="438289" y="341007"/>
                  </a:lnTo>
                  <a:lnTo>
                    <a:pt x="340677" y="257556"/>
                  </a:lnTo>
                  <a:lnTo>
                    <a:pt x="483006" y="135902"/>
                  </a:lnTo>
                  <a:lnTo>
                    <a:pt x="505968" y="164592"/>
                  </a:lnTo>
                  <a:lnTo>
                    <a:pt x="524256" y="201168"/>
                  </a:lnTo>
                  <a:lnTo>
                    <a:pt x="530352" y="219456"/>
                  </a:lnTo>
                  <a:lnTo>
                    <a:pt x="533400" y="237744"/>
                  </a:lnTo>
                  <a:lnTo>
                    <a:pt x="533400" y="103632"/>
                  </a:lnTo>
                  <a:lnTo>
                    <a:pt x="502920" y="73152"/>
                  </a:lnTo>
                  <a:lnTo>
                    <a:pt x="481584" y="57912"/>
                  </a:lnTo>
                  <a:lnTo>
                    <a:pt x="457200" y="42672"/>
                  </a:lnTo>
                  <a:lnTo>
                    <a:pt x="438213" y="33185"/>
                  </a:lnTo>
                  <a:lnTo>
                    <a:pt x="438213" y="97193"/>
                  </a:lnTo>
                  <a:lnTo>
                    <a:pt x="295656" y="219075"/>
                  </a:lnTo>
                  <a:lnTo>
                    <a:pt x="250621" y="180581"/>
                  </a:lnTo>
                  <a:lnTo>
                    <a:pt x="250621" y="257556"/>
                  </a:lnTo>
                  <a:lnTo>
                    <a:pt x="108102" y="379387"/>
                  </a:lnTo>
                  <a:lnTo>
                    <a:pt x="67056" y="313944"/>
                  </a:lnTo>
                  <a:lnTo>
                    <a:pt x="57912" y="277368"/>
                  </a:lnTo>
                  <a:lnTo>
                    <a:pt x="57912" y="234696"/>
                  </a:lnTo>
                  <a:lnTo>
                    <a:pt x="85344" y="161544"/>
                  </a:lnTo>
                  <a:lnTo>
                    <a:pt x="108102" y="135737"/>
                  </a:lnTo>
                  <a:lnTo>
                    <a:pt x="250621" y="257556"/>
                  </a:lnTo>
                  <a:lnTo>
                    <a:pt x="250621" y="180581"/>
                  </a:lnTo>
                  <a:lnTo>
                    <a:pt x="153009" y="97129"/>
                  </a:lnTo>
                  <a:lnTo>
                    <a:pt x="161544" y="91440"/>
                  </a:lnTo>
                  <a:lnTo>
                    <a:pt x="204216" y="73152"/>
                  </a:lnTo>
                  <a:lnTo>
                    <a:pt x="246888" y="60960"/>
                  </a:lnTo>
                  <a:lnTo>
                    <a:pt x="271272" y="57912"/>
                  </a:lnTo>
                  <a:lnTo>
                    <a:pt x="323088" y="57912"/>
                  </a:lnTo>
                  <a:lnTo>
                    <a:pt x="368808" y="67056"/>
                  </a:lnTo>
                  <a:lnTo>
                    <a:pt x="411480" y="82296"/>
                  </a:lnTo>
                  <a:lnTo>
                    <a:pt x="432816" y="94488"/>
                  </a:lnTo>
                  <a:lnTo>
                    <a:pt x="438213" y="97193"/>
                  </a:lnTo>
                  <a:lnTo>
                    <a:pt x="438213" y="33185"/>
                  </a:lnTo>
                  <a:lnTo>
                    <a:pt x="408432" y="18288"/>
                  </a:lnTo>
                  <a:lnTo>
                    <a:pt x="353555" y="6096"/>
                  </a:lnTo>
                  <a:lnTo>
                    <a:pt x="323088" y="0"/>
                  </a:lnTo>
                  <a:lnTo>
                    <a:pt x="295656" y="0"/>
                  </a:lnTo>
                  <a:lnTo>
                    <a:pt x="234696" y="6096"/>
                  </a:lnTo>
                  <a:lnTo>
                    <a:pt x="179832" y="21336"/>
                  </a:lnTo>
                  <a:lnTo>
                    <a:pt x="131064" y="42672"/>
                  </a:lnTo>
                  <a:lnTo>
                    <a:pt x="67056" y="94488"/>
                  </a:lnTo>
                  <a:lnTo>
                    <a:pt x="36576" y="134112"/>
                  </a:lnTo>
                  <a:lnTo>
                    <a:pt x="24384" y="158496"/>
                  </a:lnTo>
                  <a:lnTo>
                    <a:pt x="12192" y="179832"/>
                  </a:lnTo>
                  <a:lnTo>
                    <a:pt x="6096" y="207264"/>
                  </a:lnTo>
                  <a:lnTo>
                    <a:pt x="3048" y="231648"/>
                  </a:lnTo>
                  <a:lnTo>
                    <a:pt x="0" y="259080"/>
                  </a:lnTo>
                  <a:lnTo>
                    <a:pt x="3048" y="286512"/>
                  </a:lnTo>
                  <a:lnTo>
                    <a:pt x="24384" y="359664"/>
                  </a:lnTo>
                  <a:lnTo>
                    <a:pt x="51816" y="405384"/>
                  </a:lnTo>
                  <a:lnTo>
                    <a:pt x="88392" y="441960"/>
                  </a:lnTo>
                  <a:lnTo>
                    <a:pt x="134112" y="472440"/>
                  </a:lnTo>
                  <a:lnTo>
                    <a:pt x="182880" y="496824"/>
                  </a:lnTo>
                  <a:lnTo>
                    <a:pt x="237731" y="509016"/>
                  </a:lnTo>
                  <a:lnTo>
                    <a:pt x="268224" y="512064"/>
                  </a:lnTo>
                  <a:lnTo>
                    <a:pt x="295656" y="515112"/>
                  </a:lnTo>
                  <a:lnTo>
                    <a:pt x="356603" y="509016"/>
                  </a:lnTo>
                  <a:lnTo>
                    <a:pt x="411480" y="493776"/>
                  </a:lnTo>
                  <a:lnTo>
                    <a:pt x="460248" y="472440"/>
                  </a:lnTo>
                  <a:lnTo>
                    <a:pt x="524256" y="420624"/>
                  </a:lnTo>
                  <a:lnTo>
                    <a:pt x="554736" y="381000"/>
                  </a:lnTo>
                  <a:lnTo>
                    <a:pt x="576072" y="335280"/>
                  </a:lnTo>
                  <a:lnTo>
                    <a:pt x="588264" y="283464"/>
                  </a:lnTo>
                  <a:lnTo>
                    <a:pt x="591312" y="256032"/>
                  </a:lnTo>
                  <a:close/>
                </a:path>
              </a:pathLst>
            </a:custGeom>
            <a:solidFill>
              <a:srgbClr val="00CC99"/>
            </a:solidFill>
          </p:spPr>
          <p:txBody>
            <a:bodyPr wrap="square" lIns="0" tIns="0" rIns="0" bIns="0" rtlCol="0"/>
            <a:lstStyle/>
            <a:p>
              <a:endParaRPr>
                <a:latin typeface="Times New Roman" pitchFamily="18" charset="0"/>
                <a:cs typeface="Times New Roman" pitchFamily="18" charset="0"/>
              </a:endParaRPr>
            </a:p>
          </p:txBody>
        </p:sp>
      </p:grpSp>
      <p:grpSp>
        <p:nvGrpSpPr>
          <p:cNvPr id="36" name="object 36"/>
          <p:cNvGrpSpPr/>
          <p:nvPr/>
        </p:nvGrpSpPr>
        <p:grpSpPr>
          <a:xfrm>
            <a:off x="5716384" y="1877210"/>
            <a:ext cx="623455" cy="1223682"/>
            <a:chOff x="6288023" y="2127504"/>
            <a:chExt cx="685800" cy="1386840"/>
          </a:xfrm>
        </p:grpSpPr>
        <p:sp>
          <p:nvSpPr>
            <p:cNvPr id="37" name="object 37"/>
            <p:cNvSpPr/>
            <p:nvPr/>
          </p:nvSpPr>
          <p:spPr>
            <a:xfrm>
              <a:off x="6324599" y="2133600"/>
              <a:ext cx="609600" cy="1371600"/>
            </a:xfrm>
            <a:custGeom>
              <a:avLst/>
              <a:gdLst/>
              <a:ahLst/>
              <a:cxnLst/>
              <a:rect l="l" t="t" r="r" b="b"/>
              <a:pathLst>
                <a:path w="609600" h="1371600">
                  <a:moveTo>
                    <a:pt x="393192" y="0"/>
                  </a:moveTo>
                  <a:lnTo>
                    <a:pt x="219455" y="0"/>
                  </a:lnTo>
                  <a:lnTo>
                    <a:pt x="219455" y="1264920"/>
                  </a:lnTo>
                  <a:lnTo>
                    <a:pt x="0" y="1264920"/>
                  </a:lnTo>
                  <a:lnTo>
                    <a:pt x="304800" y="1371600"/>
                  </a:lnTo>
                  <a:lnTo>
                    <a:pt x="609600" y="1264920"/>
                  </a:lnTo>
                  <a:lnTo>
                    <a:pt x="393192" y="1264920"/>
                  </a:lnTo>
                  <a:lnTo>
                    <a:pt x="393192"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38" name="object 38"/>
            <p:cNvSpPr/>
            <p:nvPr/>
          </p:nvSpPr>
          <p:spPr>
            <a:xfrm>
              <a:off x="6288023" y="2127504"/>
              <a:ext cx="685800" cy="1386840"/>
            </a:xfrm>
            <a:custGeom>
              <a:avLst/>
              <a:gdLst/>
              <a:ahLst/>
              <a:cxnLst/>
              <a:rect l="l" t="t" r="r" b="b"/>
              <a:pathLst>
                <a:path w="685800" h="1386839">
                  <a:moveTo>
                    <a:pt x="39624" y="1264920"/>
                  </a:moveTo>
                  <a:lnTo>
                    <a:pt x="0" y="1264920"/>
                  </a:lnTo>
                  <a:lnTo>
                    <a:pt x="341375" y="1386840"/>
                  </a:lnTo>
                  <a:lnTo>
                    <a:pt x="375818" y="1374648"/>
                  </a:lnTo>
                  <a:lnTo>
                    <a:pt x="341375" y="1374648"/>
                  </a:lnTo>
                  <a:lnTo>
                    <a:pt x="342900" y="1374099"/>
                  </a:lnTo>
                  <a:lnTo>
                    <a:pt x="73490" y="1277112"/>
                  </a:lnTo>
                  <a:lnTo>
                    <a:pt x="36575" y="1277112"/>
                  </a:lnTo>
                  <a:lnTo>
                    <a:pt x="39624" y="1264920"/>
                  </a:lnTo>
                  <a:close/>
                </a:path>
                <a:path w="685800" h="1386839">
                  <a:moveTo>
                    <a:pt x="342900" y="1374099"/>
                  </a:moveTo>
                  <a:lnTo>
                    <a:pt x="341375" y="1374648"/>
                  </a:lnTo>
                  <a:lnTo>
                    <a:pt x="344424" y="1374648"/>
                  </a:lnTo>
                  <a:lnTo>
                    <a:pt x="342900" y="1374099"/>
                  </a:lnTo>
                  <a:close/>
                </a:path>
                <a:path w="685800" h="1386839">
                  <a:moveTo>
                    <a:pt x="646176" y="1264920"/>
                  </a:moveTo>
                  <a:lnTo>
                    <a:pt x="342900" y="1374099"/>
                  </a:lnTo>
                  <a:lnTo>
                    <a:pt x="344424" y="1374648"/>
                  </a:lnTo>
                  <a:lnTo>
                    <a:pt x="375818" y="1374648"/>
                  </a:lnTo>
                  <a:lnTo>
                    <a:pt x="651357" y="1277112"/>
                  </a:lnTo>
                  <a:lnTo>
                    <a:pt x="646176" y="1277112"/>
                  </a:lnTo>
                  <a:lnTo>
                    <a:pt x="646176" y="1264920"/>
                  </a:lnTo>
                  <a:close/>
                </a:path>
                <a:path w="685800" h="1386839">
                  <a:moveTo>
                    <a:pt x="39624" y="1264920"/>
                  </a:moveTo>
                  <a:lnTo>
                    <a:pt x="36575" y="1277112"/>
                  </a:lnTo>
                  <a:lnTo>
                    <a:pt x="73490" y="1277112"/>
                  </a:lnTo>
                  <a:lnTo>
                    <a:pt x="39624" y="1264920"/>
                  </a:lnTo>
                  <a:close/>
                </a:path>
                <a:path w="685800" h="1386839">
                  <a:moveTo>
                    <a:pt x="249935" y="1264920"/>
                  </a:moveTo>
                  <a:lnTo>
                    <a:pt x="39624" y="1264920"/>
                  </a:lnTo>
                  <a:lnTo>
                    <a:pt x="73490" y="1277112"/>
                  </a:lnTo>
                  <a:lnTo>
                    <a:pt x="262127" y="1277112"/>
                  </a:lnTo>
                  <a:lnTo>
                    <a:pt x="262127" y="1271016"/>
                  </a:lnTo>
                  <a:lnTo>
                    <a:pt x="249935" y="1271016"/>
                  </a:lnTo>
                  <a:lnTo>
                    <a:pt x="249935" y="1264920"/>
                  </a:lnTo>
                  <a:close/>
                </a:path>
                <a:path w="685800" h="1386839">
                  <a:moveTo>
                    <a:pt x="423672" y="6096"/>
                  </a:moveTo>
                  <a:lnTo>
                    <a:pt x="423672" y="1277112"/>
                  </a:lnTo>
                  <a:lnTo>
                    <a:pt x="612309" y="1277112"/>
                  </a:lnTo>
                  <a:lnTo>
                    <a:pt x="629242" y="1271016"/>
                  </a:lnTo>
                  <a:lnTo>
                    <a:pt x="435864" y="1271016"/>
                  </a:lnTo>
                  <a:lnTo>
                    <a:pt x="429768" y="1264920"/>
                  </a:lnTo>
                  <a:lnTo>
                    <a:pt x="435864" y="1264920"/>
                  </a:lnTo>
                  <a:lnTo>
                    <a:pt x="435864" y="15240"/>
                  </a:lnTo>
                  <a:lnTo>
                    <a:pt x="429768" y="15240"/>
                  </a:lnTo>
                  <a:lnTo>
                    <a:pt x="423672" y="6096"/>
                  </a:lnTo>
                  <a:close/>
                </a:path>
                <a:path w="685800" h="1386839">
                  <a:moveTo>
                    <a:pt x="685800" y="1264920"/>
                  </a:moveTo>
                  <a:lnTo>
                    <a:pt x="646176" y="1264920"/>
                  </a:lnTo>
                  <a:lnTo>
                    <a:pt x="646176" y="1277112"/>
                  </a:lnTo>
                  <a:lnTo>
                    <a:pt x="651357" y="1277112"/>
                  </a:lnTo>
                  <a:lnTo>
                    <a:pt x="685800" y="1264920"/>
                  </a:lnTo>
                  <a:close/>
                </a:path>
                <a:path w="685800" h="1386839">
                  <a:moveTo>
                    <a:pt x="435864" y="0"/>
                  </a:moveTo>
                  <a:lnTo>
                    <a:pt x="249935" y="0"/>
                  </a:lnTo>
                  <a:lnTo>
                    <a:pt x="249935" y="1271016"/>
                  </a:lnTo>
                  <a:lnTo>
                    <a:pt x="256031" y="1264920"/>
                  </a:lnTo>
                  <a:lnTo>
                    <a:pt x="262127" y="1264920"/>
                  </a:lnTo>
                  <a:lnTo>
                    <a:pt x="262127" y="15240"/>
                  </a:lnTo>
                  <a:lnTo>
                    <a:pt x="256031" y="15240"/>
                  </a:lnTo>
                  <a:lnTo>
                    <a:pt x="262127" y="6096"/>
                  </a:lnTo>
                  <a:lnTo>
                    <a:pt x="435864" y="6096"/>
                  </a:lnTo>
                  <a:lnTo>
                    <a:pt x="435864" y="0"/>
                  </a:lnTo>
                  <a:close/>
                </a:path>
                <a:path w="685800" h="1386839">
                  <a:moveTo>
                    <a:pt x="262127" y="1264920"/>
                  </a:moveTo>
                  <a:lnTo>
                    <a:pt x="256031" y="1264920"/>
                  </a:lnTo>
                  <a:lnTo>
                    <a:pt x="249935" y="1271016"/>
                  </a:lnTo>
                  <a:lnTo>
                    <a:pt x="262127" y="1271016"/>
                  </a:lnTo>
                  <a:lnTo>
                    <a:pt x="262127" y="1264920"/>
                  </a:lnTo>
                  <a:close/>
                </a:path>
                <a:path w="685800" h="1386839">
                  <a:moveTo>
                    <a:pt x="435864" y="1264920"/>
                  </a:moveTo>
                  <a:lnTo>
                    <a:pt x="429768" y="1264920"/>
                  </a:lnTo>
                  <a:lnTo>
                    <a:pt x="435864" y="1271016"/>
                  </a:lnTo>
                  <a:lnTo>
                    <a:pt x="435864" y="1264920"/>
                  </a:lnTo>
                  <a:close/>
                </a:path>
                <a:path w="685800" h="1386839">
                  <a:moveTo>
                    <a:pt x="646176" y="1264920"/>
                  </a:moveTo>
                  <a:lnTo>
                    <a:pt x="435864" y="1264920"/>
                  </a:lnTo>
                  <a:lnTo>
                    <a:pt x="435864" y="1271016"/>
                  </a:lnTo>
                  <a:lnTo>
                    <a:pt x="629242" y="1271016"/>
                  </a:lnTo>
                  <a:lnTo>
                    <a:pt x="646176" y="1264920"/>
                  </a:lnTo>
                  <a:close/>
                </a:path>
                <a:path w="685800" h="1386839">
                  <a:moveTo>
                    <a:pt x="262127" y="6096"/>
                  </a:moveTo>
                  <a:lnTo>
                    <a:pt x="256031" y="15240"/>
                  </a:lnTo>
                  <a:lnTo>
                    <a:pt x="262127" y="15240"/>
                  </a:lnTo>
                  <a:lnTo>
                    <a:pt x="262127" y="6096"/>
                  </a:lnTo>
                  <a:close/>
                </a:path>
                <a:path w="685800" h="1386839">
                  <a:moveTo>
                    <a:pt x="423672" y="6096"/>
                  </a:moveTo>
                  <a:lnTo>
                    <a:pt x="262127" y="6096"/>
                  </a:lnTo>
                  <a:lnTo>
                    <a:pt x="262127" y="15240"/>
                  </a:lnTo>
                  <a:lnTo>
                    <a:pt x="423672" y="15240"/>
                  </a:lnTo>
                  <a:lnTo>
                    <a:pt x="423672" y="6096"/>
                  </a:lnTo>
                  <a:close/>
                </a:path>
                <a:path w="685800" h="1386839">
                  <a:moveTo>
                    <a:pt x="435864" y="6096"/>
                  </a:moveTo>
                  <a:lnTo>
                    <a:pt x="423672" y="6096"/>
                  </a:lnTo>
                  <a:lnTo>
                    <a:pt x="429768" y="15240"/>
                  </a:lnTo>
                  <a:lnTo>
                    <a:pt x="435864" y="15240"/>
                  </a:lnTo>
                  <a:lnTo>
                    <a:pt x="435864" y="6096"/>
                  </a:lnTo>
                  <a:close/>
                </a:path>
              </a:pathLst>
            </a:custGeom>
            <a:solidFill>
              <a:srgbClr val="000000"/>
            </a:solidFill>
          </p:spPr>
          <p:txBody>
            <a:bodyPr wrap="square" lIns="0" tIns="0" rIns="0" bIns="0" rtlCol="0"/>
            <a:lstStyle/>
            <a:p>
              <a:endParaRPr>
                <a:latin typeface="Times New Roman" pitchFamily="18" charset="0"/>
                <a:cs typeface="Times New Roman" pitchFamily="18" charset="0"/>
              </a:endParaRPr>
            </a:p>
          </p:txBody>
        </p:sp>
      </p:grpSp>
      <p:grpSp>
        <p:nvGrpSpPr>
          <p:cNvPr id="39" name="object 39"/>
          <p:cNvGrpSpPr/>
          <p:nvPr/>
        </p:nvGrpSpPr>
        <p:grpSpPr>
          <a:xfrm>
            <a:off x="5328457" y="3221914"/>
            <a:ext cx="1468582" cy="618565"/>
            <a:chOff x="5861303" y="3651503"/>
            <a:chExt cx="1615440" cy="701040"/>
          </a:xfrm>
        </p:grpSpPr>
        <p:sp>
          <p:nvSpPr>
            <p:cNvPr id="40" name="object 40"/>
            <p:cNvSpPr/>
            <p:nvPr/>
          </p:nvSpPr>
          <p:spPr>
            <a:xfrm>
              <a:off x="5867399" y="3657599"/>
              <a:ext cx="1600200" cy="685800"/>
            </a:xfrm>
            <a:custGeom>
              <a:avLst/>
              <a:gdLst/>
              <a:ahLst/>
              <a:cxnLst/>
              <a:rect l="l" t="t" r="r" b="b"/>
              <a:pathLst>
                <a:path w="1600200" h="685800">
                  <a:moveTo>
                    <a:pt x="801624" y="0"/>
                  </a:moveTo>
                  <a:lnTo>
                    <a:pt x="735981" y="1150"/>
                  </a:lnTo>
                  <a:lnTo>
                    <a:pt x="671782" y="4541"/>
                  </a:lnTo>
                  <a:lnTo>
                    <a:pt x="609233" y="10081"/>
                  </a:lnTo>
                  <a:lnTo>
                    <a:pt x="548542" y="17678"/>
                  </a:lnTo>
                  <a:lnTo>
                    <a:pt x="489918" y="27241"/>
                  </a:lnTo>
                  <a:lnTo>
                    <a:pt x="433568" y="38679"/>
                  </a:lnTo>
                  <a:lnTo>
                    <a:pt x="379701" y="51899"/>
                  </a:lnTo>
                  <a:lnTo>
                    <a:pt x="328525" y="66812"/>
                  </a:lnTo>
                  <a:lnTo>
                    <a:pt x="280247" y="83324"/>
                  </a:lnTo>
                  <a:lnTo>
                    <a:pt x="235076" y="101346"/>
                  </a:lnTo>
                  <a:lnTo>
                    <a:pt x="193220" y="120784"/>
                  </a:lnTo>
                  <a:lnTo>
                    <a:pt x="154887" y="141549"/>
                  </a:lnTo>
                  <a:lnTo>
                    <a:pt x="120284" y="163548"/>
                  </a:lnTo>
                  <a:lnTo>
                    <a:pt x="89620" y="186690"/>
                  </a:lnTo>
                  <a:lnTo>
                    <a:pt x="40940" y="236037"/>
                  </a:lnTo>
                  <a:lnTo>
                    <a:pt x="10512" y="288858"/>
                  </a:lnTo>
                  <a:lnTo>
                    <a:pt x="0" y="344424"/>
                  </a:lnTo>
                  <a:lnTo>
                    <a:pt x="2662" y="372481"/>
                  </a:lnTo>
                  <a:lnTo>
                    <a:pt x="23341" y="426603"/>
                  </a:lnTo>
                  <a:lnTo>
                    <a:pt x="63103" y="477488"/>
                  </a:lnTo>
                  <a:lnTo>
                    <a:pt x="120284" y="524441"/>
                  </a:lnTo>
                  <a:lnTo>
                    <a:pt x="154887" y="546225"/>
                  </a:lnTo>
                  <a:lnTo>
                    <a:pt x="193220" y="566767"/>
                  </a:lnTo>
                  <a:lnTo>
                    <a:pt x="235076" y="585978"/>
                  </a:lnTo>
                  <a:lnTo>
                    <a:pt x="280247" y="603771"/>
                  </a:lnTo>
                  <a:lnTo>
                    <a:pt x="328525" y="620060"/>
                  </a:lnTo>
                  <a:lnTo>
                    <a:pt x="379701" y="634758"/>
                  </a:lnTo>
                  <a:lnTo>
                    <a:pt x="433568" y="647779"/>
                  </a:lnTo>
                  <a:lnTo>
                    <a:pt x="489918" y="659034"/>
                  </a:lnTo>
                  <a:lnTo>
                    <a:pt x="548542" y="668438"/>
                  </a:lnTo>
                  <a:lnTo>
                    <a:pt x="609233" y="675903"/>
                  </a:lnTo>
                  <a:lnTo>
                    <a:pt x="671782" y="681343"/>
                  </a:lnTo>
                  <a:lnTo>
                    <a:pt x="735981" y="684671"/>
                  </a:lnTo>
                  <a:lnTo>
                    <a:pt x="801624" y="685800"/>
                  </a:lnTo>
                  <a:lnTo>
                    <a:pt x="867244" y="684671"/>
                  </a:lnTo>
                  <a:lnTo>
                    <a:pt x="931380" y="681343"/>
                  </a:lnTo>
                  <a:lnTo>
                    <a:pt x="993829" y="675903"/>
                  </a:lnTo>
                  <a:lnTo>
                    <a:pt x="1054388" y="668438"/>
                  </a:lnTo>
                  <a:lnTo>
                    <a:pt x="1112853" y="659034"/>
                  </a:lnTo>
                  <a:lnTo>
                    <a:pt x="1169020" y="647779"/>
                  </a:lnTo>
                  <a:lnTo>
                    <a:pt x="1222687" y="634758"/>
                  </a:lnTo>
                  <a:lnTo>
                    <a:pt x="1273649" y="620060"/>
                  </a:lnTo>
                  <a:lnTo>
                    <a:pt x="1321703" y="603771"/>
                  </a:lnTo>
                  <a:lnTo>
                    <a:pt x="1366646" y="585978"/>
                  </a:lnTo>
                  <a:lnTo>
                    <a:pt x="1408275" y="566767"/>
                  </a:lnTo>
                  <a:lnTo>
                    <a:pt x="1446385" y="546225"/>
                  </a:lnTo>
                  <a:lnTo>
                    <a:pt x="1480774" y="524441"/>
                  </a:lnTo>
                  <a:lnTo>
                    <a:pt x="1511238" y="501499"/>
                  </a:lnTo>
                  <a:lnTo>
                    <a:pt x="1559576" y="452493"/>
                  </a:lnTo>
                  <a:lnTo>
                    <a:pt x="1589772" y="399903"/>
                  </a:lnTo>
                  <a:lnTo>
                    <a:pt x="1600200" y="344424"/>
                  </a:lnTo>
                  <a:lnTo>
                    <a:pt x="1597559" y="316344"/>
                  </a:lnTo>
                  <a:lnTo>
                    <a:pt x="1577043" y="262059"/>
                  </a:lnTo>
                  <a:lnTo>
                    <a:pt x="1537573" y="210883"/>
                  </a:lnTo>
                  <a:lnTo>
                    <a:pt x="1480774" y="163548"/>
                  </a:lnTo>
                  <a:lnTo>
                    <a:pt x="1446385" y="141549"/>
                  </a:lnTo>
                  <a:lnTo>
                    <a:pt x="1408275" y="120784"/>
                  </a:lnTo>
                  <a:lnTo>
                    <a:pt x="1366647" y="101346"/>
                  </a:lnTo>
                  <a:lnTo>
                    <a:pt x="1321703" y="83324"/>
                  </a:lnTo>
                  <a:lnTo>
                    <a:pt x="1273649" y="66812"/>
                  </a:lnTo>
                  <a:lnTo>
                    <a:pt x="1222687" y="51899"/>
                  </a:lnTo>
                  <a:lnTo>
                    <a:pt x="1169020" y="38679"/>
                  </a:lnTo>
                  <a:lnTo>
                    <a:pt x="1112853" y="27241"/>
                  </a:lnTo>
                  <a:lnTo>
                    <a:pt x="1054388" y="17678"/>
                  </a:lnTo>
                  <a:lnTo>
                    <a:pt x="993829" y="10081"/>
                  </a:lnTo>
                  <a:lnTo>
                    <a:pt x="931380" y="4541"/>
                  </a:lnTo>
                  <a:lnTo>
                    <a:pt x="867244" y="1150"/>
                  </a:lnTo>
                  <a:lnTo>
                    <a:pt x="801624" y="0"/>
                  </a:lnTo>
                  <a:close/>
                </a:path>
              </a:pathLst>
            </a:custGeom>
            <a:solidFill>
              <a:srgbClr val="B1B1B1"/>
            </a:solidFill>
          </p:spPr>
          <p:txBody>
            <a:bodyPr wrap="square" lIns="0" tIns="0" rIns="0" bIns="0" rtlCol="0"/>
            <a:lstStyle/>
            <a:p>
              <a:endParaRPr>
                <a:latin typeface="Times New Roman" pitchFamily="18" charset="0"/>
                <a:cs typeface="Times New Roman" pitchFamily="18" charset="0"/>
              </a:endParaRPr>
            </a:p>
          </p:txBody>
        </p:sp>
        <p:sp>
          <p:nvSpPr>
            <p:cNvPr id="41" name="object 41"/>
            <p:cNvSpPr/>
            <p:nvPr/>
          </p:nvSpPr>
          <p:spPr>
            <a:xfrm>
              <a:off x="5861303" y="3651503"/>
              <a:ext cx="1615440" cy="701040"/>
            </a:xfrm>
            <a:custGeom>
              <a:avLst/>
              <a:gdLst/>
              <a:ahLst/>
              <a:cxnLst/>
              <a:rect l="l" t="t" r="r" b="b"/>
              <a:pathLst>
                <a:path w="1615440" h="701039">
                  <a:moveTo>
                    <a:pt x="807720" y="0"/>
                  </a:moveTo>
                  <a:lnTo>
                    <a:pt x="725424" y="3048"/>
                  </a:lnTo>
                  <a:lnTo>
                    <a:pt x="569976" y="15240"/>
                  </a:lnTo>
                  <a:lnTo>
                    <a:pt x="493775" y="27432"/>
                  </a:lnTo>
                  <a:lnTo>
                    <a:pt x="423672" y="42672"/>
                  </a:lnTo>
                  <a:lnTo>
                    <a:pt x="359663" y="60960"/>
                  </a:lnTo>
                  <a:lnTo>
                    <a:pt x="326136" y="70104"/>
                  </a:lnTo>
                  <a:lnTo>
                    <a:pt x="295656" y="79248"/>
                  </a:lnTo>
                  <a:lnTo>
                    <a:pt x="268224" y="91440"/>
                  </a:lnTo>
                  <a:lnTo>
                    <a:pt x="237744" y="103632"/>
                  </a:lnTo>
                  <a:lnTo>
                    <a:pt x="213360" y="112775"/>
                  </a:lnTo>
                  <a:lnTo>
                    <a:pt x="185928" y="128016"/>
                  </a:lnTo>
                  <a:lnTo>
                    <a:pt x="164592" y="140208"/>
                  </a:lnTo>
                  <a:lnTo>
                    <a:pt x="140208" y="152400"/>
                  </a:lnTo>
                  <a:lnTo>
                    <a:pt x="82296" y="198120"/>
                  </a:lnTo>
                  <a:lnTo>
                    <a:pt x="51816" y="228600"/>
                  </a:lnTo>
                  <a:lnTo>
                    <a:pt x="27432" y="262128"/>
                  </a:lnTo>
                  <a:lnTo>
                    <a:pt x="9144" y="295656"/>
                  </a:lnTo>
                  <a:lnTo>
                    <a:pt x="0" y="350520"/>
                  </a:lnTo>
                  <a:lnTo>
                    <a:pt x="6096" y="387096"/>
                  </a:lnTo>
                  <a:lnTo>
                    <a:pt x="18287" y="423672"/>
                  </a:lnTo>
                  <a:lnTo>
                    <a:pt x="39624" y="457200"/>
                  </a:lnTo>
                  <a:lnTo>
                    <a:pt x="82296" y="502920"/>
                  </a:lnTo>
                  <a:lnTo>
                    <a:pt x="118872" y="533400"/>
                  </a:lnTo>
                  <a:lnTo>
                    <a:pt x="164592" y="560832"/>
                  </a:lnTo>
                  <a:lnTo>
                    <a:pt x="185928" y="573024"/>
                  </a:lnTo>
                  <a:lnTo>
                    <a:pt x="213360" y="588263"/>
                  </a:lnTo>
                  <a:lnTo>
                    <a:pt x="240792" y="597408"/>
                  </a:lnTo>
                  <a:lnTo>
                    <a:pt x="295656" y="621792"/>
                  </a:lnTo>
                  <a:lnTo>
                    <a:pt x="326136" y="630936"/>
                  </a:lnTo>
                  <a:lnTo>
                    <a:pt x="359663" y="640080"/>
                  </a:lnTo>
                  <a:lnTo>
                    <a:pt x="423672" y="658368"/>
                  </a:lnTo>
                  <a:lnTo>
                    <a:pt x="493775" y="673608"/>
                  </a:lnTo>
                  <a:lnTo>
                    <a:pt x="646176" y="691896"/>
                  </a:lnTo>
                  <a:lnTo>
                    <a:pt x="725424" y="697992"/>
                  </a:lnTo>
                  <a:lnTo>
                    <a:pt x="807720" y="701040"/>
                  </a:lnTo>
                  <a:lnTo>
                    <a:pt x="890016" y="697992"/>
                  </a:lnTo>
                  <a:lnTo>
                    <a:pt x="969264" y="691896"/>
                  </a:lnTo>
                  <a:lnTo>
                    <a:pt x="1020064" y="685800"/>
                  </a:lnTo>
                  <a:lnTo>
                    <a:pt x="725424" y="685800"/>
                  </a:lnTo>
                  <a:lnTo>
                    <a:pt x="646176" y="679704"/>
                  </a:lnTo>
                  <a:lnTo>
                    <a:pt x="496824" y="661416"/>
                  </a:lnTo>
                  <a:lnTo>
                    <a:pt x="426720" y="646176"/>
                  </a:lnTo>
                  <a:lnTo>
                    <a:pt x="362712" y="627888"/>
                  </a:lnTo>
                  <a:lnTo>
                    <a:pt x="301751" y="609600"/>
                  </a:lnTo>
                  <a:lnTo>
                    <a:pt x="271272" y="597408"/>
                  </a:lnTo>
                  <a:lnTo>
                    <a:pt x="243840" y="588263"/>
                  </a:lnTo>
                  <a:lnTo>
                    <a:pt x="219456" y="576072"/>
                  </a:lnTo>
                  <a:lnTo>
                    <a:pt x="192024" y="563880"/>
                  </a:lnTo>
                  <a:lnTo>
                    <a:pt x="170687" y="548640"/>
                  </a:lnTo>
                  <a:lnTo>
                    <a:pt x="128016" y="524256"/>
                  </a:lnTo>
                  <a:lnTo>
                    <a:pt x="60960" y="463296"/>
                  </a:lnTo>
                  <a:lnTo>
                    <a:pt x="36575" y="432816"/>
                  </a:lnTo>
                  <a:lnTo>
                    <a:pt x="30480" y="417575"/>
                  </a:lnTo>
                  <a:lnTo>
                    <a:pt x="21336" y="399288"/>
                  </a:lnTo>
                  <a:lnTo>
                    <a:pt x="18287" y="384048"/>
                  </a:lnTo>
                  <a:lnTo>
                    <a:pt x="15240" y="365760"/>
                  </a:lnTo>
                  <a:lnTo>
                    <a:pt x="15240" y="332232"/>
                  </a:lnTo>
                  <a:lnTo>
                    <a:pt x="18287" y="316992"/>
                  </a:lnTo>
                  <a:lnTo>
                    <a:pt x="21336" y="298704"/>
                  </a:lnTo>
                  <a:lnTo>
                    <a:pt x="48768" y="252984"/>
                  </a:lnTo>
                  <a:lnTo>
                    <a:pt x="106680" y="192024"/>
                  </a:lnTo>
                  <a:lnTo>
                    <a:pt x="146304" y="164592"/>
                  </a:lnTo>
                  <a:lnTo>
                    <a:pt x="192024" y="137160"/>
                  </a:lnTo>
                  <a:lnTo>
                    <a:pt x="219456" y="124968"/>
                  </a:lnTo>
                  <a:lnTo>
                    <a:pt x="243840" y="112775"/>
                  </a:lnTo>
                  <a:lnTo>
                    <a:pt x="271272" y="103632"/>
                  </a:lnTo>
                  <a:lnTo>
                    <a:pt x="301751" y="91440"/>
                  </a:lnTo>
                  <a:lnTo>
                    <a:pt x="362712" y="73151"/>
                  </a:lnTo>
                  <a:lnTo>
                    <a:pt x="426720" y="54863"/>
                  </a:lnTo>
                  <a:lnTo>
                    <a:pt x="496824" y="39624"/>
                  </a:lnTo>
                  <a:lnTo>
                    <a:pt x="646176" y="21336"/>
                  </a:lnTo>
                  <a:lnTo>
                    <a:pt x="725424" y="15240"/>
                  </a:lnTo>
                  <a:lnTo>
                    <a:pt x="1045464" y="15240"/>
                  </a:lnTo>
                  <a:lnTo>
                    <a:pt x="890016" y="3048"/>
                  </a:lnTo>
                  <a:lnTo>
                    <a:pt x="807720" y="0"/>
                  </a:lnTo>
                  <a:close/>
                </a:path>
                <a:path w="1615440" h="701039">
                  <a:moveTo>
                    <a:pt x="1045464" y="15240"/>
                  </a:moveTo>
                  <a:lnTo>
                    <a:pt x="890016" y="15240"/>
                  </a:lnTo>
                  <a:lnTo>
                    <a:pt x="969264" y="21336"/>
                  </a:lnTo>
                  <a:lnTo>
                    <a:pt x="1118616" y="39624"/>
                  </a:lnTo>
                  <a:lnTo>
                    <a:pt x="1188720" y="54863"/>
                  </a:lnTo>
                  <a:lnTo>
                    <a:pt x="1252727" y="73151"/>
                  </a:lnTo>
                  <a:lnTo>
                    <a:pt x="1313688" y="91440"/>
                  </a:lnTo>
                  <a:lnTo>
                    <a:pt x="1344168" y="103632"/>
                  </a:lnTo>
                  <a:lnTo>
                    <a:pt x="1371600" y="112775"/>
                  </a:lnTo>
                  <a:lnTo>
                    <a:pt x="1395984" y="124968"/>
                  </a:lnTo>
                  <a:lnTo>
                    <a:pt x="1423416" y="137160"/>
                  </a:lnTo>
                  <a:lnTo>
                    <a:pt x="1444752" y="149351"/>
                  </a:lnTo>
                  <a:lnTo>
                    <a:pt x="1487424" y="176784"/>
                  </a:lnTo>
                  <a:lnTo>
                    <a:pt x="1554479" y="237744"/>
                  </a:lnTo>
                  <a:lnTo>
                    <a:pt x="1584960" y="283463"/>
                  </a:lnTo>
                  <a:lnTo>
                    <a:pt x="1600200" y="335280"/>
                  </a:lnTo>
                  <a:lnTo>
                    <a:pt x="1600200" y="368808"/>
                  </a:lnTo>
                  <a:lnTo>
                    <a:pt x="1584960" y="417575"/>
                  </a:lnTo>
                  <a:lnTo>
                    <a:pt x="1554479" y="463296"/>
                  </a:lnTo>
                  <a:lnTo>
                    <a:pt x="1524000" y="493775"/>
                  </a:lnTo>
                  <a:lnTo>
                    <a:pt x="1487424" y="524256"/>
                  </a:lnTo>
                  <a:lnTo>
                    <a:pt x="1444752" y="548640"/>
                  </a:lnTo>
                  <a:lnTo>
                    <a:pt x="1423416" y="563880"/>
                  </a:lnTo>
                  <a:lnTo>
                    <a:pt x="1395984" y="576072"/>
                  </a:lnTo>
                  <a:lnTo>
                    <a:pt x="1371600" y="588263"/>
                  </a:lnTo>
                  <a:lnTo>
                    <a:pt x="1344168" y="597408"/>
                  </a:lnTo>
                  <a:lnTo>
                    <a:pt x="1252727" y="627888"/>
                  </a:lnTo>
                  <a:lnTo>
                    <a:pt x="1188720" y="646176"/>
                  </a:lnTo>
                  <a:lnTo>
                    <a:pt x="1118616" y="661416"/>
                  </a:lnTo>
                  <a:lnTo>
                    <a:pt x="969264" y="679704"/>
                  </a:lnTo>
                  <a:lnTo>
                    <a:pt x="890016" y="685800"/>
                  </a:lnTo>
                  <a:lnTo>
                    <a:pt x="1020064" y="685800"/>
                  </a:lnTo>
                  <a:lnTo>
                    <a:pt x="1121664" y="673608"/>
                  </a:lnTo>
                  <a:lnTo>
                    <a:pt x="1191768" y="658368"/>
                  </a:lnTo>
                  <a:lnTo>
                    <a:pt x="1255776" y="640080"/>
                  </a:lnTo>
                  <a:lnTo>
                    <a:pt x="1289303" y="630936"/>
                  </a:lnTo>
                  <a:lnTo>
                    <a:pt x="1319784" y="621792"/>
                  </a:lnTo>
                  <a:lnTo>
                    <a:pt x="1374648" y="597408"/>
                  </a:lnTo>
                  <a:lnTo>
                    <a:pt x="1402079" y="588263"/>
                  </a:lnTo>
                  <a:lnTo>
                    <a:pt x="1429512" y="573024"/>
                  </a:lnTo>
                  <a:lnTo>
                    <a:pt x="1450848" y="560832"/>
                  </a:lnTo>
                  <a:lnTo>
                    <a:pt x="1475231" y="548640"/>
                  </a:lnTo>
                  <a:lnTo>
                    <a:pt x="1533144" y="502920"/>
                  </a:lnTo>
                  <a:lnTo>
                    <a:pt x="1563624" y="472440"/>
                  </a:lnTo>
                  <a:lnTo>
                    <a:pt x="1588007" y="438912"/>
                  </a:lnTo>
                  <a:lnTo>
                    <a:pt x="1609344" y="387096"/>
                  </a:lnTo>
                  <a:lnTo>
                    <a:pt x="1615440" y="350520"/>
                  </a:lnTo>
                  <a:lnTo>
                    <a:pt x="1609344" y="313944"/>
                  </a:lnTo>
                  <a:lnTo>
                    <a:pt x="1597152" y="277368"/>
                  </a:lnTo>
                  <a:lnTo>
                    <a:pt x="1575816" y="243840"/>
                  </a:lnTo>
                  <a:lnTo>
                    <a:pt x="1533144" y="198120"/>
                  </a:lnTo>
                  <a:lnTo>
                    <a:pt x="1496568" y="167640"/>
                  </a:lnTo>
                  <a:lnTo>
                    <a:pt x="1426464" y="128016"/>
                  </a:lnTo>
                  <a:lnTo>
                    <a:pt x="1402079" y="112775"/>
                  </a:lnTo>
                  <a:lnTo>
                    <a:pt x="1374648" y="100584"/>
                  </a:lnTo>
                  <a:lnTo>
                    <a:pt x="1347216" y="91440"/>
                  </a:lnTo>
                  <a:lnTo>
                    <a:pt x="1319784" y="79248"/>
                  </a:lnTo>
                  <a:lnTo>
                    <a:pt x="1289303" y="70104"/>
                  </a:lnTo>
                  <a:lnTo>
                    <a:pt x="1255776" y="60960"/>
                  </a:lnTo>
                  <a:lnTo>
                    <a:pt x="1191768" y="42672"/>
                  </a:lnTo>
                  <a:lnTo>
                    <a:pt x="1118616" y="27432"/>
                  </a:lnTo>
                  <a:lnTo>
                    <a:pt x="1045464" y="15240"/>
                  </a:lnTo>
                  <a:close/>
                </a:path>
              </a:pathLst>
            </a:custGeom>
            <a:solidFill>
              <a:srgbClr val="33CCFF"/>
            </a:solidFill>
          </p:spPr>
          <p:txBody>
            <a:bodyPr wrap="square" lIns="0" tIns="0" rIns="0" bIns="0" rtlCol="0"/>
            <a:lstStyle/>
            <a:p>
              <a:endParaRPr>
                <a:latin typeface="Times New Roman" pitchFamily="18" charset="0"/>
                <a:cs typeface="Times New Roman" pitchFamily="18" charset="0"/>
              </a:endParaRPr>
            </a:p>
          </p:txBody>
        </p:sp>
      </p:grpSp>
      <p:sp>
        <p:nvSpPr>
          <p:cNvPr id="42" name="object 42"/>
          <p:cNvSpPr txBox="1"/>
          <p:nvPr/>
        </p:nvSpPr>
        <p:spPr>
          <a:xfrm>
            <a:off x="5677131" y="3337111"/>
            <a:ext cx="765464" cy="350063"/>
          </a:xfrm>
          <a:prstGeom prst="rect">
            <a:avLst/>
          </a:prstGeom>
        </p:spPr>
        <p:txBody>
          <a:bodyPr vert="horz" wrap="square" lIns="0" tIns="11397" rIns="0" bIns="0" rtlCol="0">
            <a:spAutoFit/>
          </a:bodyPr>
          <a:lstStyle/>
          <a:p>
            <a:pPr marL="11397">
              <a:spcBef>
                <a:spcPts val="90"/>
              </a:spcBef>
            </a:pPr>
            <a:r>
              <a:rPr sz="2200" spc="9" dirty="0">
                <a:latin typeface="Times New Roman" pitchFamily="18" charset="0"/>
                <a:cs typeface="Times New Roman" pitchFamily="18" charset="0"/>
              </a:rPr>
              <a:t>m</a:t>
            </a:r>
            <a:r>
              <a:rPr sz="2200" dirty="0">
                <a:latin typeface="Times New Roman" pitchFamily="18" charset="0"/>
                <a:cs typeface="Times New Roman" pitchFamily="18" charset="0"/>
              </a:rPr>
              <a:t>s</a:t>
            </a:r>
            <a:r>
              <a:rPr sz="2200" spc="9" dirty="0">
                <a:latin typeface="Times New Roman" pitchFamily="18" charset="0"/>
                <a:cs typeface="Times New Roman" pitchFamily="18" charset="0"/>
              </a:rPr>
              <a:t>m</a:t>
            </a:r>
            <a:r>
              <a:rPr sz="2200" dirty="0">
                <a:latin typeface="Times New Roman" pitchFamily="18" charset="0"/>
                <a:cs typeface="Times New Roman" pitchFamily="18" charset="0"/>
              </a:rPr>
              <a:t>s</a:t>
            </a:r>
          </a:p>
        </p:txBody>
      </p:sp>
      <p:grpSp>
        <p:nvGrpSpPr>
          <p:cNvPr id="43" name="object 43"/>
          <p:cNvGrpSpPr/>
          <p:nvPr/>
        </p:nvGrpSpPr>
        <p:grpSpPr>
          <a:xfrm>
            <a:off x="6852458" y="5440679"/>
            <a:ext cx="1468582" cy="618565"/>
            <a:chOff x="7537704" y="6166103"/>
            <a:chExt cx="1615440" cy="701040"/>
          </a:xfrm>
        </p:grpSpPr>
        <p:sp>
          <p:nvSpPr>
            <p:cNvPr id="44" name="object 44"/>
            <p:cNvSpPr/>
            <p:nvPr/>
          </p:nvSpPr>
          <p:spPr>
            <a:xfrm>
              <a:off x="7543800" y="6172199"/>
              <a:ext cx="1600200" cy="685800"/>
            </a:xfrm>
            <a:custGeom>
              <a:avLst/>
              <a:gdLst/>
              <a:ahLst/>
              <a:cxnLst/>
              <a:rect l="l" t="t" r="r" b="b"/>
              <a:pathLst>
                <a:path w="1600200" h="685800">
                  <a:moveTo>
                    <a:pt x="801624" y="0"/>
                  </a:moveTo>
                  <a:lnTo>
                    <a:pt x="735981" y="1150"/>
                  </a:lnTo>
                  <a:lnTo>
                    <a:pt x="671782" y="4541"/>
                  </a:lnTo>
                  <a:lnTo>
                    <a:pt x="609233" y="10081"/>
                  </a:lnTo>
                  <a:lnTo>
                    <a:pt x="548542" y="17678"/>
                  </a:lnTo>
                  <a:lnTo>
                    <a:pt x="489918" y="27241"/>
                  </a:lnTo>
                  <a:lnTo>
                    <a:pt x="433568" y="38679"/>
                  </a:lnTo>
                  <a:lnTo>
                    <a:pt x="379701" y="51899"/>
                  </a:lnTo>
                  <a:lnTo>
                    <a:pt x="328525" y="66812"/>
                  </a:lnTo>
                  <a:lnTo>
                    <a:pt x="280247" y="83324"/>
                  </a:lnTo>
                  <a:lnTo>
                    <a:pt x="235077" y="101345"/>
                  </a:lnTo>
                  <a:lnTo>
                    <a:pt x="193220" y="120784"/>
                  </a:lnTo>
                  <a:lnTo>
                    <a:pt x="154887" y="141549"/>
                  </a:lnTo>
                  <a:lnTo>
                    <a:pt x="120284" y="163548"/>
                  </a:lnTo>
                  <a:lnTo>
                    <a:pt x="89620" y="186690"/>
                  </a:lnTo>
                  <a:lnTo>
                    <a:pt x="40940" y="236037"/>
                  </a:lnTo>
                  <a:lnTo>
                    <a:pt x="10512" y="288858"/>
                  </a:lnTo>
                  <a:lnTo>
                    <a:pt x="0" y="344424"/>
                  </a:lnTo>
                  <a:lnTo>
                    <a:pt x="2662" y="372481"/>
                  </a:lnTo>
                  <a:lnTo>
                    <a:pt x="23341" y="426603"/>
                  </a:lnTo>
                  <a:lnTo>
                    <a:pt x="63103" y="477488"/>
                  </a:lnTo>
                  <a:lnTo>
                    <a:pt x="120284" y="524441"/>
                  </a:lnTo>
                  <a:lnTo>
                    <a:pt x="154887" y="546225"/>
                  </a:lnTo>
                  <a:lnTo>
                    <a:pt x="193220" y="566767"/>
                  </a:lnTo>
                  <a:lnTo>
                    <a:pt x="235077" y="585977"/>
                  </a:lnTo>
                  <a:lnTo>
                    <a:pt x="280247" y="603771"/>
                  </a:lnTo>
                  <a:lnTo>
                    <a:pt x="328525" y="620060"/>
                  </a:lnTo>
                  <a:lnTo>
                    <a:pt x="379701" y="634758"/>
                  </a:lnTo>
                  <a:lnTo>
                    <a:pt x="433568" y="647779"/>
                  </a:lnTo>
                  <a:lnTo>
                    <a:pt x="489918" y="659034"/>
                  </a:lnTo>
                  <a:lnTo>
                    <a:pt x="548542" y="668438"/>
                  </a:lnTo>
                  <a:lnTo>
                    <a:pt x="609233" y="675903"/>
                  </a:lnTo>
                  <a:lnTo>
                    <a:pt x="671782" y="681343"/>
                  </a:lnTo>
                  <a:lnTo>
                    <a:pt x="735981" y="684671"/>
                  </a:lnTo>
                  <a:lnTo>
                    <a:pt x="801624" y="685800"/>
                  </a:lnTo>
                  <a:lnTo>
                    <a:pt x="867244" y="684671"/>
                  </a:lnTo>
                  <a:lnTo>
                    <a:pt x="931380" y="681343"/>
                  </a:lnTo>
                  <a:lnTo>
                    <a:pt x="993829" y="675903"/>
                  </a:lnTo>
                  <a:lnTo>
                    <a:pt x="1054388" y="668438"/>
                  </a:lnTo>
                  <a:lnTo>
                    <a:pt x="1112853" y="659034"/>
                  </a:lnTo>
                  <a:lnTo>
                    <a:pt x="1169020" y="647779"/>
                  </a:lnTo>
                  <a:lnTo>
                    <a:pt x="1222687" y="634758"/>
                  </a:lnTo>
                  <a:lnTo>
                    <a:pt x="1273649" y="620060"/>
                  </a:lnTo>
                  <a:lnTo>
                    <a:pt x="1321703" y="603771"/>
                  </a:lnTo>
                  <a:lnTo>
                    <a:pt x="1366647" y="585977"/>
                  </a:lnTo>
                  <a:lnTo>
                    <a:pt x="1408275" y="566767"/>
                  </a:lnTo>
                  <a:lnTo>
                    <a:pt x="1446385" y="546225"/>
                  </a:lnTo>
                  <a:lnTo>
                    <a:pt x="1480774" y="524441"/>
                  </a:lnTo>
                  <a:lnTo>
                    <a:pt x="1511238" y="501499"/>
                  </a:lnTo>
                  <a:lnTo>
                    <a:pt x="1559576" y="452493"/>
                  </a:lnTo>
                  <a:lnTo>
                    <a:pt x="1589772" y="399903"/>
                  </a:lnTo>
                  <a:lnTo>
                    <a:pt x="1600200" y="344424"/>
                  </a:lnTo>
                  <a:lnTo>
                    <a:pt x="1597559" y="316344"/>
                  </a:lnTo>
                  <a:lnTo>
                    <a:pt x="1577043" y="262059"/>
                  </a:lnTo>
                  <a:lnTo>
                    <a:pt x="1537573" y="210883"/>
                  </a:lnTo>
                  <a:lnTo>
                    <a:pt x="1480774" y="163548"/>
                  </a:lnTo>
                  <a:lnTo>
                    <a:pt x="1446385" y="141549"/>
                  </a:lnTo>
                  <a:lnTo>
                    <a:pt x="1408275" y="120784"/>
                  </a:lnTo>
                  <a:lnTo>
                    <a:pt x="1366647" y="101345"/>
                  </a:lnTo>
                  <a:lnTo>
                    <a:pt x="1321703" y="83324"/>
                  </a:lnTo>
                  <a:lnTo>
                    <a:pt x="1273649" y="66812"/>
                  </a:lnTo>
                  <a:lnTo>
                    <a:pt x="1222687" y="51899"/>
                  </a:lnTo>
                  <a:lnTo>
                    <a:pt x="1169020" y="38679"/>
                  </a:lnTo>
                  <a:lnTo>
                    <a:pt x="1112853" y="27241"/>
                  </a:lnTo>
                  <a:lnTo>
                    <a:pt x="1054388" y="17678"/>
                  </a:lnTo>
                  <a:lnTo>
                    <a:pt x="993829" y="10081"/>
                  </a:lnTo>
                  <a:lnTo>
                    <a:pt x="931380" y="4541"/>
                  </a:lnTo>
                  <a:lnTo>
                    <a:pt x="867244" y="1150"/>
                  </a:lnTo>
                  <a:lnTo>
                    <a:pt x="801624"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45" name="object 45"/>
            <p:cNvSpPr/>
            <p:nvPr/>
          </p:nvSpPr>
          <p:spPr>
            <a:xfrm>
              <a:off x="7537704" y="6166103"/>
              <a:ext cx="1615440" cy="701040"/>
            </a:xfrm>
            <a:custGeom>
              <a:avLst/>
              <a:gdLst/>
              <a:ahLst/>
              <a:cxnLst/>
              <a:rect l="l" t="t" r="r" b="b"/>
              <a:pathLst>
                <a:path w="1615440" h="701040">
                  <a:moveTo>
                    <a:pt x="807720" y="0"/>
                  </a:moveTo>
                  <a:lnTo>
                    <a:pt x="725424" y="3048"/>
                  </a:lnTo>
                  <a:lnTo>
                    <a:pt x="569976" y="15240"/>
                  </a:lnTo>
                  <a:lnTo>
                    <a:pt x="493775" y="27432"/>
                  </a:lnTo>
                  <a:lnTo>
                    <a:pt x="423672" y="42672"/>
                  </a:lnTo>
                  <a:lnTo>
                    <a:pt x="359664" y="60960"/>
                  </a:lnTo>
                  <a:lnTo>
                    <a:pt x="326136" y="70104"/>
                  </a:lnTo>
                  <a:lnTo>
                    <a:pt x="295655" y="79248"/>
                  </a:lnTo>
                  <a:lnTo>
                    <a:pt x="268224" y="91440"/>
                  </a:lnTo>
                  <a:lnTo>
                    <a:pt x="237744" y="103632"/>
                  </a:lnTo>
                  <a:lnTo>
                    <a:pt x="213360" y="112776"/>
                  </a:lnTo>
                  <a:lnTo>
                    <a:pt x="185927" y="128016"/>
                  </a:lnTo>
                  <a:lnTo>
                    <a:pt x="164592" y="140208"/>
                  </a:lnTo>
                  <a:lnTo>
                    <a:pt x="140207" y="152400"/>
                  </a:lnTo>
                  <a:lnTo>
                    <a:pt x="82296" y="198120"/>
                  </a:lnTo>
                  <a:lnTo>
                    <a:pt x="51816" y="228600"/>
                  </a:lnTo>
                  <a:lnTo>
                    <a:pt x="27431" y="262128"/>
                  </a:lnTo>
                  <a:lnTo>
                    <a:pt x="9144" y="295656"/>
                  </a:lnTo>
                  <a:lnTo>
                    <a:pt x="0" y="350520"/>
                  </a:lnTo>
                  <a:lnTo>
                    <a:pt x="6096" y="387096"/>
                  </a:lnTo>
                  <a:lnTo>
                    <a:pt x="18288" y="423672"/>
                  </a:lnTo>
                  <a:lnTo>
                    <a:pt x="39624" y="457200"/>
                  </a:lnTo>
                  <a:lnTo>
                    <a:pt x="82296" y="502920"/>
                  </a:lnTo>
                  <a:lnTo>
                    <a:pt x="118872" y="533400"/>
                  </a:lnTo>
                  <a:lnTo>
                    <a:pt x="164592" y="560833"/>
                  </a:lnTo>
                  <a:lnTo>
                    <a:pt x="185927" y="573024"/>
                  </a:lnTo>
                  <a:lnTo>
                    <a:pt x="213360" y="588264"/>
                  </a:lnTo>
                  <a:lnTo>
                    <a:pt x="240792" y="597408"/>
                  </a:lnTo>
                  <a:lnTo>
                    <a:pt x="295655" y="621792"/>
                  </a:lnTo>
                  <a:lnTo>
                    <a:pt x="326136" y="630936"/>
                  </a:lnTo>
                  <a:lnTo>
                    <a:pt x="359664" y="640080"/>
                  </a:lnTo>
                  <a:lnTo>
                    <a:pt x="423672" y="658368"/>
                  </a:lnTo>
                  <a:lnTo>
                    <a:pt x="493775" y="673608"/>
                  </a:lnTo>
                  <a:lnTo>
                    <a:pt x="646176" y="691896"/>
                  </a:lnTo>
                  <a:lnTo>
                    <a:pt x="725424" y="697992"/>
                  </a:lnTo>
                  <a:lnTo>
                    <a:pt x="807720" y="701040"/>
                  </a:lnTo>
                  <a:lnTo>
                    <a:pt x="890016" y="697992"/>
                  </a:lnTo>
                  <a:lnTo>
                    <a:pt x="969264" y="691896"/>
                  </a:lnTo>
                  <a:lnTo>
                    <a:pt x="1020064" y="685800"/>
                  </a:lnTo>
                  <a:lnTo>
                    <a:pt x="725424" y="685800"/>
                  </a:lnTo>
                  <a:lnTo>
                    <a:pt x="646176" y="679705"/>
                  </a:lnTo>
                  <a:lnTo>
                    <a:pt x="496824" y="661416"/>
                  </a:lnTo>
                  <a:lnTo>
                    <a:pt x="426720" y="646176"/>
                  </a:lnTo>
                  <a:lnTo>
                    <a:pt x="362712" y="627888"/>
                  </a:lnTo>
                  <a:lnTo>
                    <a:pt x="301751" y="609600"/>
                  </a:lnTo>
                  <a:lnTo>
                    <a:pt x="271272" y="597408"/>
                  </a:lnTo>
                  <a:lnTo>
                    <a:pt x="243840" y="588264"/>
                  </a:lnTo>
                  <a:lnTo>
                    <a:pt x="219455" y="576072"/>
                  </a:lnTo>
                  <a:lnTo>
                    <a:pt x="192024" y="563880"/>
                  </a:lnTo>
                  <a:lnTo>
                    <a:pt x="170688" y="548640"/>
                  </a:lnTo>
                  <a:lnTo>
                    <a:pt x="128016" y="524256"/>
                  </a:lnTo>
                  <a:lnTo>
                    <a:pt x="60960" y="463296"/>
                  </a:lnTo>
                  <a:lnTo>
                    <a:pt x="36575" y="432816"/>
                  </a:lnTo>
                  <a:lnTo>
                    <a:pt x="30479" y="417576"/>
                  </a:lnTo>
                  <a:lnTo>
                    <a:pt x="21336" y="399288"/>
                  </a:lnTo>
                  <a:lnTo>
                    <a:pt x="18288" y="384048"/>
                  </a:lnTo>
                  <a:lnTo>
                    <a:pt x="15240" y="365760"/>
                  </a:lnTo>
                  <a:lnTo>
                    <a:pt x="15240" y="332232"/>
                  </a:lnTo>
                  <a:lnTo>
                    <a:pt x="18288" y="316992"/>
                  </a:lnTo>
                  <a:lnTo>
                    <a:pt x="21336" y="298704"/>
                  </a:lnTo>
                  <a:lnTo>
                    <a:pt x="48768" y="252984"/>
                  </a:lnTo>
                  <a:lnTo>
                    <a:pt x="106679" y="192024"/>
                  </a:lnTo>
                  <a:lnTo>
                    <a:pt x="146303" y="164592"/>
                  </a:lnTo>
                  <a:lnTo>
                    <a:pt x="192024" y="137160"/>
                  </a:lnTo>
                  <a:lnTo>
                    <a:pt x="219455" y="124968"/>
                  </a:lnTo>
                  <a:lnTo>
                    <a:pt x="243840" y="112776"/>
                  </a:lnTo>
                  <a:lnTo>
                    <a:pt x="271272" y="103632"/>
                  </a:lnTo>
                  <a:lnTo>
                    <a:pt x="301751" y="91440"/>
                  </a:lnTo>
                  <a:lnTo>
                    <a:pt x="362712" y="73152"/>
                  </a:lnTo>
                  <a:lnTo>
                    <a:pt x="426720" y="54864"/>
                  </a:lnTo>
                  <a:lnTo>
                    <a:pt x="496824" y="39624"/>
                  </a:lnTo>
                  <a:lnTo>
                    <a:pt x="646176" y="21336"/>
                  </a:lnTo>
                  <a:lnTo>
                    <a:pt x="725424" y="15240"/>
                  </a:lnTo>
                  <a:lnTo>
                    <a:pt x="1045464" y="15240"/>
                  </a:lnTo>
                  <a:lnTo>
                    <a:pt x="890016" y="3048"/>
                  </a:lnTo>
                  <a:lnTo>
                    <a:pt x="807720" y="0"/>
                  </a:lnTo>
                  <a:close/>
                </a:path>
                <a:path w="1615440" h="701040">
                  <a:moveTo>
                    <a:pt x="1045464" y="15240"/>
                  </a:moveTo>
                  <a:lnTo>
                    <a:pt x="890016" y="15240"/>
                  </a:lnTo>
                  <a:lnTo>
                    <a:pt x="969264" y="21336"/>
                  </a:lnTo>
                  <a:lnTo>
                    <a:pt x="1118616" y="39624"/>
                  </a:lnTo>
                  <a:lnTo>
                    <a:pt x="1188720" y="54864"/>
                  </a:lnTo>
                  <a:lnTo>
                    <a:pt x="1252727" y="73152"/>
                  </a:lnTo>
                  <a:lnTo>
                    <a:pt x="1313688" y="91440"/>
                  </a:lnTo>
                  <a:lnTo>
                    <a:pt x="1344168" y="103632"/>
                  </a:lnTo>
                  <a:lnTo>
                    <a:pt x="1371600" y="112776"/>
                  </a:lnTo>
                  <a:lnTo>
                    <a:pt x="1395984" y="124968"/>
                  </a:lnTo>
                  <a:lnTo>
                    <a:pt x="1423416" y="137160"/>
                  </a:lnTo>
                  <a:lnTo>
                    <a:pt x="1444752" y="149352"/>
                  </a:lnTo>
                  <a:lnTo>
                    <a:pt x="1487424" y="176784"/>
                  </a:lnTo>
                  <a:lnTo>
                    <a:pt x="1554479" y="237744"/>
                  </a:lnTo>
                  <a:lnTo>
                    <a:pt x="1584960" y="283464"/>
                  </a:lnTo>
                  <a:lnTo>
                    <a:pt x="1600200" y="335280"/>
                  </a:lnTo>
                  <a:lnTo>
                    <a:pt x="1600200" y="368808"/>
                  </a:lnTo>
                  <a:lnTo>
                    <a:pt x="1584960" y="417576"/>
                  </a:lnTo>
                  <a:lnTo>
                    <a:pt x="1554479" y="463296"/>
                  </a:lnTo>
                  <a:lnTo>
                    <a:pt x="1524000" y="493776"/>
                  </a:lnTo>
                  <a:lnTo>
                    <a:pt x="1487424" y="524256"/>
                  </a:lnTo>
                  <a:lnTo>
                    <a:pt x="1444752" y="548640"/>
                  </a:lnTo>
                  <a:lnTo>
                    <a:pt x="1423416" y="563880"/>
                  </a:lnTo>
                  <a:lnTo>
                    <a:pt x="1395984" y="576072"/>
                  </a:lnTo>
                  <a:lnTo>
                    <a:pt x="1371600" y="588264"/>
                  </a:lnTo>
                  <a:lnTo>
                    <a:pt x="1344168" y="597408"/>
                  </a:lnTo>
                  <a:lnTo>
                    <a:pt x="1252727" y="627888"/>
                  </a:lnTo>
                  <a:lnTo>
                    <a:pt x="1188720" y="646176"/>
                  </a:lnTo>
                  <a:lnTo>
                    <a:pt x="1118616" y="661416"/>
                  </a:lnTo>
                  <a:lnTo>
                    <a:pt x="969264" y="679705"/>
                  </a:lnTo>
                  <a:lnTo>
                    <a:pt x="890016" y="685800"/>
                  </a:lnTo>
                  <a:lnTo>
                    <a:pt x="1020064" y="685800"/>
                  </a:lnTo>
                  <a:lnTo>
                    <a:pt x="1121664" y="673608"/>
                  </a:lnTo>
                  <a:lnTo>
                    <a:pt x="1191768" y="658368"/>
                  </a:lnTo>
                  <a:lnTo>
                    <a:pt x="1255776" y="640080"/>
                  </a:lnTo>
                  <a:lnTo>
                    <a:pt x="1289303" y="630936"/>
                  </a:lnTo>
                  <a:lnTo>
                    <a:pt x="1319784" y="621792"/>
                  </a:lnTo>
                  <a:lnTo>
                    <a:pt x="1374648" y="597408"/>
                  </a:lnTo>
                  <a:lnTo>
                    <a:pt x="1402079" y="588264"/>
                  </a:lnTo>
                  <a:lnTo>
                    <a:pt x="1429512" y="573024"/>
                  </a:lnTo>
                  <a:lnTo>
                    <a:pt x="1450848" y="560833"/>
                  </a:lnTo>
                  <a:lnTo>
                    <a:pt x="1475231" y="548640"/>
                  </a:lnTo>
                  <a:lnTo>
                    <a:pt x="1533144" y="502920"/>
                  </a:lnTo>
                  <a:lnTo>
                    <a:pt x="1563624" y="472440"/>
                  </a:lnTo>
                  <a:lnTo>
                    <a:pt x="1588007" y="438912"/>
                  </a:lnTo>
                  <a:lnTo>
                    <a:pt x="1609344" y="387096"/>
                  </a:lnTo>
                  <a:lnTo>
                    <a:pt x="1615440" y="350520"/>
                  </a:lnTo>
                  <a:lnTo>
                    <a:pt x="1609344" y="313944"/>
                  </a:lnTo>
                  <a:lnTo>
                    <a:pt x="1597152" y="277368"/>
                  </a:lnTo>
                  <a:lnTo>
                    <a:pt x="1575816" y="243840"/>
                  </a:lnTo>
                  <a:lnTo>
                    <a:pt x="1533144" y="198120"/>
                  </a:lnTo>
                  <a:lnTo>
                    <a:pt x="1496568" y="167640"/>
                  </a:lnTo>
                  <a:lnTo>
                    <a:pt x="1426464" y="128016"/>
                  </a:lnTo>
                  <a:lnTo>
                    <a:pt x="1402079" y="112776"/>
                  </a:lnTo>
                  <a:lnTo>
                    <a:pt x="1374648" y="100584"/>
                  </a:lnTo>
                  <a:lnTo>
                    <a:pt x="1347216" y="91440"/>
                  </a:lnTo>
                  <a:lnTo>
                    <a:pt x="1319784" y="79248"/>
                  </a:lnTo>
                  <a:lnTo>
                    <a:pt x="1289303" y="70104"/>
                  </a:lnTo>
                  <a:lnTo>
                    <a:pt x="1255776" y="60960"/>
                  </a:lnTo>
                  <a:lnTo>
                    <a:pt x="1191768" y="42672"/>
                  </a:lnTo>
                  <a:lnTo>
                    <a:pt x="1118616" y="27432"/>
                  </a:lnTo>
                  <a:lnTo>
                    <a:pt x="1045464" y="15240"/>
                  </a:lnTo>
                  <a:close/>
                </a:path>
              </a:pathLst>
            </a:custGeom>
            <a:solidFill>
              <a:srgbClr val="33CCFF"/>
            </a:solidFill>
          </p:spPr>
          <p:txBody>
            <a:bodyPr wrap="square" lIns="0" tIns="0" rIns="0" bIns="0" rtlCol="0"/>
            <a:lstStyle/>
            <a:p>
              <a:endParaRPr>
                <a:latin typeface="Times New Roman" pitchFamily="18" charset="0"/>
                <a:cs typeface="Times New Roman" pitchFamily="18" charset="0"/>
              </a:endParaRPr>
            </a:p>
          </p:txBody>
        </p:sp>
      </p:grpSp>
      <p:grpSp>
        <p:nvGrpSpPr>
          <p:cNvPr id="46" name="object 46"/>
          <p:cNvGrpSpPr/>
          <p:nvPr/>
        </p:nvGrpSpPr>
        <p:grpSpPr>
          <a:xfrm>
            <a:off x="7401097" y="1675504"/>
            <a:ext cx="1216891" cy="3714190"/>
            <a:chOff x="8141207" y="1898904"/>
            <a:chExt cx="1338580" cy="4209415"/>
          </a:xfrm>
        </p:grpSpPr>
        <p:sp>
          <p:nvSpPr>
            <p:cNvPr id="47" name="object 47"/>
            <p:cNvSpPr/>
            <p:nvPr/>
          </p:nvSpPr>
          <p:spPr>
            <a:xfrm>
              <a:off x="8153399" y="1905000"/>
              <a:ext cx="609600" cy="4191000"/>
            </a:xfrm>
            <a:custGeom>
              <a:avLst/>
              <a:gdLst/>
              <a:ahLst/>
              <a:cxnLst/>
              <a:rect l="l" t="t" r="r" b="b"/>
              <a:pathLst>
                <a:path w="609600" h="4191000">
                  <a:moveTo>
                    <a:pt x="393192" y="0"/>
                  </a:moveTo>
                  <a:lnTo>
                    <a:pt x="219455" y="0"/>
                  </a:lnTo>
                  <a:lnTo>
                    <a:pt x="219455" y="3864864"/>
                  </a:lnTo>
                  <a:lnTo>
                    <a:pt x="0" y="3864864"/>
                  </a:lnTo>
                  <a:lnTo>
                    <a:pt x="304800" y="4191000"/>
                  </a:lnTo>
                  <a:lnTo>
                    <a:pt x="609600" y="3864864"/>
                  </a:lnTo>
                  <a:lnTo>
                    <a:pt x="393192" y="3864864"/>
                  </a:lnTo>
                  <a:lnTo>
                    <a:pt x="393192"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48" name="object 48"/>
            <p:cNvSpPr/>
            <p:nvPr/>
          </p:nvSpPr>
          <p:spPr>
            <a:xfrm>
              <a:off x="8141207" y="1898904"/>
              <a:ext cx="637540" cy="4209415"/>
            </a:xfrm>
            <a:custGeom>
              <a:avLst/>
              <a:gdLst/>
              <a:ahLst/>
              <a:cxnLst/>
              <a:rect l="l" t="t" r="r" b="b"/>
              <a:pathLst>
                <a:path w="637540" h="4209415">
                  <a:moveTo>
                    <a:pt x="18288" y="3864864"/>
                  </a:moveTo>
                  <a:lnTo>
                    <a:pt x="0" y="3864864"/>
                  </a:lnTo>
                  <a:lnTo>
                    <a:pt x="316992" y="4209288"/>
                  </a:lnTo>
                  <a:lnTo>
                    <a:pt x="331153" y="4194048"/>
                  </a:lnTo>
                  <a:lnTo>
                    <a:pt x="313944" y="4194048"/>
                  </a:lnTo>
                  <a:lnTo>
                    <a:pt x="318516" y="4189110"/>
                  </a:lnTo>
                  <a:lnTo>
                    <a:pt x="29576" y="3877056"/>
                  </a:lnTo>
                  <a:lnTo>
                    <a:pt x="12192" y="3877056"/>
                  </a:lnTo>
                  <a:lnTo>
                    <a:pt x="18288" y="3864864"/>
                  </a:lnTo>
                  <a:close/>
                </a:path>
                <a:path w="637540" h="4209415">
                  <a:moveTo>
                    <a:pt x="318516" y="4189110"/>
                  </a:moveTo>
                  <a:lnTo>
                    <a:pt x="313944" y="4194048"/>
                  </a:lnTo>
                  <a:lnTo>
                    <a:pt x="323088" y="4194048"/>
                  </a:lnTo>
                  <a:lnTo>
                    <a:pt x="318516" y="4189110"/>
                  </a:lnTo>
                  <a:close/>
                </a:path>
                <a:path w="637540" h="4209415">
                  <a:moveTo>
                    <a:pt x="618744" y="3864864"/>
                  </a:moveTo>
                  <a:lnTo>
                    <a:pt x="318516" y="4189110"/>
                  </a:lnTo>
                  <a:lnTo>
                    <a:pt x="323088" y="4194048"/>
                  </a:lnTo>
                  <a:lnTo>
                    <a:pt x="331153" y="4194048"/>
                  </a:lnTo>
                  <a:lnTo>
                    <a:pt x="625703" y="3877056"/>
                  </a:lnTo>
                  <a:lnTo>
                    <a:pt x="621792" y="3877056"/>
                  </a:lnTo>
                  <a:lnTo>
                    <a:pt x="618744" y="3864864"/>
                  </a:lnTo>
                  <a:close/>
                </a:path>
                <a:path w="637540" h="4209415">
                  <a:moveTo>
                    <a:pt x="18288" y="3864864"/>
                  </a:moveTo>
                  <a:lnTo>
                    <a:pt x="12192" y="3877056"/>
                  </a:lnTo>
                  <a:lnTo>
                    <a:pt x="29576" y="3877056"/>
                  </a:lnTo>
                  <a:lnTo>
                    <a:pt x="18288" y="3864864"/>
                  </a:lnTo>
                  <a:close/>
                </a:path>
                <a:path w="637540" h="4209415">
                  <a:moveTo>
                    <a:pt x="225551" y="3864864"/>
                  </a:moveTo>
                  <a:lnTo>
                    <a:pt x="18288" y="3864864"/>
                  </a:lnTo>
                  <a:lnTo>
                    <a:pt x="29576" y="3877056"/>
                  </a:lnTo>
                  <a:lnTo>
                    <a:pt x="237744" y="3877056"/>
                  </a:lnTo>
                  <a:lnTo>
                    <a:pt x="237744" y="3870960"/>
                  </a:lnTo>
                  <a:lnTo>
                    <a:pt x="225551" y="3870960"/>
                  </a:lnTo>
                  <a:lnTo>
                    <a:pt x="225551" y="3864864"/>
                  </a:lnTo>
                  <a:close/>
                </a:path>
                <a:path w="637540" h="4209415">
                  <a:moveTo>
                    <a:pt x="399288" y="6096"/>
                  </a:moveTo>
                  <a:lnTo>
                    <a:pt x="399288" y="3877056"/>
                  </a:lnTo>
                  <a:lnTo>
                    <a:pt x="607455" y="3877056"/>
                  </a:lnTo>
                  <a:lnTo>
                    <a:pt x="613099" y="3870960"/>
                  </a:lnTo>
                  <a:lnTo>
                    <a:pt x="411480" y="3870960"/>
                  </a:lnTo>
                  <a:lnTo>
                    <a:pt x="405384" y="3864864"/>
                  </a:lnTo>
                  <a:lnTo>
                    <a:pt x="411480" y="3864864"/>
                  </a:lnTo>
                  <a:lnTo>
                    <a:pt x="411480" y="15240"/>
                  </a:lnTo>
                  <a:lnTo>
                    <a:pt x="405384" y="15240"/>
                  </a:lnTo>
                  <a:lnTo>
                    <a:pt x="399288" y="6096"/>
                  </a:lnTo>
                  <a:close/>
                </a:path>
                <a:path w="637540" h="4209415">
                  <a:moveTo>
                    <a:pt x="637032" y="3864864"/>
                  </a:moveTo>
                  <a:lnTo>
                    <a:pt x="618744" y="3864864"/>
                  </a:lnTo>
                  <a:lnTo>
                    <a:pt x="621792" y="3877056"/>
                  </a:lnTo>
                  <a:lnTo>
                    <a:pt x="625703" y="3877056"/>
                  </a:lnTo>
                  <a:lnTo>
                    <a:pt x="637032" y="3864864"/>
                  </a:lnTo>
                  <a:close/>
                </a:path>
                <a:path w="637540" h="4209415">
                  <a:moveTo>
                    <a:pt x="411480" y="0"/>
                  </a:moveTo>
                  <a:lnTo>
                    <a:pt x="225551" y="0"/>
                  </a:lnTo>
                  <a:lnTo>
                    <a:pt x="225551" y="3870960"/>
                  </a:lnTo>
                  <a:lnTo>
                    <a:pt x="231648" y="3864864"/>
                  </a:lnTo>
                  <a:lnTo>
                    <a:pt x="237744" y="3864864"/>
                  </a:lnTo>
                  <a:lnTo>
                    <a:pt x="237744" y="15240"/>
                  </a:lnTo>
                  <a:lnTo>
                    <a:pt x="231648" y="15240"/>
                  </a:lnTo>
                  <a:lnTo>
                    <a:pt x="237744" y="6096"/>
                  </a:lnTo>
                  <a:lnTo>
                    <a:pt x="411480" y="6096"/>
                  </a:lnTo>
                  <a:lnTo>
                    <a:pt x="411480" y="0"/>
                  </a:lnTo>
                  <a:close/>
                </a:path>
                <a:path w="637540" h="4209415">
                  <a:moveTo>
                    <a:pt x="237744" y="3864864"/>
                  </a:moveTo>
                  <a:lnTo>
                    <a:pt x="231648" y="3864864"/>
                  </a:lnTo>
                  <a:lnTo>
                    <a:pt x="225551" y="3870960"/>
                  </a:lnTo>
                  <a:lnTo>
                    <a:pt x="237744" y="3870960"/>
                  </a:lnTo>
                  <a:lnTo>
                    <a:pt x="237744" y="3864864"/>
                  </a:lnTo>
                  <a:close/>
                </a:path>
                <a:path w="637540" h="4209415">
                  <a:moveTo>
                    <a:pt x="411480" y="3864864"/>
                  </a:moveTo>
                  <a:lnTo>
                    <a:pt x="405384" y="3864864"/>
                  </a:lnTo>
                  <a:lnTo>
                    <a:pt x="411480" y="3870960"/>
                  </a:lnTo>
                  <a:lnTo>
                    <a:pt x="411480" y="3864864"/>
                  </a:lnTo>
                  <a:close/>
                </a:path>
                <a:path w="637540" h="4209415">
                  <a:moveTo>
                    <a:pt x="618744" y="3864864"/>
                  </a:moveTo>
                  <a:lnTo>
                    <a:pt x="411480" y="3864864"/>
                  </a:lnTo>
                  <a:lnTo>
                    <a:pt x="411480" y="3870960"/>
                  </a:lnTo>
                  <a:lnTo>
                    <a:pt x="613099" y="3870960"/>
                  </a:lnTo>
                  <a:lnTo>
                    <a:pt x="618744" y="3864864"/>
                  </a:lnTo>
                  <a:close/>
                </a:path>
                <a:path w="637540" h="4209415">
                  <a:moveTo>
                    <a:pt x="237744" y="6096"/>
                  </a:moveTo>
                  <a:lnTo>
                    <a:pt x="231648" y="15240"/>
                  </a:lnTo>
                  <a:lnTo>
                    <a:pt x="237744" y="15240"/>
                  </a:lnTo>
                  <a:lnTo>
                    <a:pt x="237744" y="6096"/>
                  </a:lnTo>
                  <a:close/>
                </a:path>
                <a:path w="637540" h="4209415">
                  <a:moveTo>
                    <a:pt x="399288" y="6096"/>
                  </a:moveTo>
                  <a:lnTo>
                    <a:pt x="237744" y="6096"/>
                  </a:lnTo>
                  <a:lnTo>
                    <a:pt x="237744" y="15240"/>
                  </a:lnTo>
                  <a:lnTo>
                    <a:pt x="399288" y="15240"/>
                  </a:lnTo>
                  <a:lnTo>
                    <a:pt x="399288" y="6096"/>
                  </a:lnTo>
                  <a:close/>
                </a:path>
                <a:path w="637540" h="4209415">
                  <a:moveTo>
                    <a:pt x="411480" y="6096"/>
                  </a:moveTo>
                  <a:lnTo>
                    <a:pt x="399288" y="6096"/>
                  </a:lnTo>
                  <a:lnTo>
                    <a:pt x="405384" y="15240"/>
                  </a:lnTo>
                  <a:lnTo>
                    <a:pt x="411480" y="15240"/>
                  </a:lnTo>
                  <a:lnTo>
                    <a:pt x="411480" y="6096"/>
                  </a:lnTo>
                  <a:close/>
                </a:path>
              </a:pathLst>
            </a:custGeom>
            <a:solidFill>
              <a:srgbClr val="000000"/>
            </a:solidFill>
          </p:spPr>
          <p:txBody>
            <a:bodyPr wrap="square" lIns="0" tIns="0" rIns="0" bIns="0" rtlCol="0"/>
            <a:lstStyle/>
            <a:p>
              <a:endParaRPr>
                <a:latin typeface="Times New Roman" pitchFamily="18" charset="0"/>
                <a:cs typeface="Times New Roman" pitchFamily="18" charset="0"/>
              </a:endParaRPr>
            </a:p>
          </p:txBody>
        </p:sp>
        <p:sp>
          <p:nvSpPr>
            <p:cNvPr id="49" name="object 49"/>
            <p:cNvSpPr/>
            <p:nvPr/>
          </p:nvSpPr>
          <p:spPr>
            <a:xfrm>
              <a:off x="8610599" y="3581400"/>
              <a:ext cx="838200" cy="762000"/>
            </a:xfrm>
            <a:custGeom>
              <a:avLst/>
              <a:gdLst/>
              <a:ahLst/>
              <a:cxnLst/>
              <a:rect l="l" t="t" r="r" b="b"/>
              <a:pathLst>
                <a:path w="838200" h="762000">
                  <a:moveTo>
                    <a:pt x="420624" y="0"/>
                  </a:moveTo>
                  <a:lnTo>
                    <a:pt x="371691" y="2564"/>
                  </a:lnTo>
                  <a:lnTo>
                    <a:pt x="324385" y="10068"/>
                  </a:lnTo>
                  <a:lnTo>
                    <a:pt x="279025" y="22223"/>
                  </a:lnTo>
                  <a:lnTo>
                    <a:pt x="235931" y="38744"/>
                  </a:lnTo>
                  <a:lnTo>
                    <a:pt x="195423" y="59343"/>
                  </a:lnTo>
                  <a:lnTo>
                    <a:pt x="157820" y="83735"/>
                  </a:lnTo>
                  <a:lnTo>
                    <a:pt x="123443" y="111633"/>
                  </a:lnTo>
                  <a:lnTo>
                    <a:pt x="92612" y="142749"/>
                  </a:lnTo>
                  <a:lnTo>
                    <a:pt x="65647" y="176798"/>
                  </a:lnTo>
                  <a:lnTo>
                    <a:pt x="42867" y="213493"/>
                  </a:lnTo>
                  <a:lnTo>
                    <a:pt x="24592" y="252547"/>
                  </a:lnTo>
                  <a:lnTo>
                    <a:pt x="11143" y="293674"/>
                  </a:lnTo>
                  <a:lnTo>
                    <a:pt x="2839" y="336587"/>
                  </a:lnTo>
                  <a:lnTo>
                    <a:pt x="0" y="381000"/>
                  </a:lnTo>
                  <a:lnTo>
                    <a:pt x="2839" y="425975"/>
                  </a:lnTo>
                  <a:lnTo>
                    <a:pt x="11143" y="469285"/>
                  </a:lnTo>
                  <a:lnTo>
                    <a:pt x="24592" y="510662"/>
                  </a:lnTo>
                  <a:lnTo>
                    <a:pt x="42867" y="549839"/>
                  </a:lnTo>
                  <a:lnTo>
                    <a:pt x="65647" y="586551"/>
                  </a:lnTo>
                  <a:lnTo>
                    <a:pt x="92612" y="620530"/>
                  </a:lnTo>
                  <a:lnTo>
                    <a:pt x="123444" y="651509"/>
                  </a:lnTo>
                  <a:lnTo>
                    <a:pt x="157820" y="679224"/>
                  </a:lnTo>
                  <a:lnTo>
                    <a:pt x="195423" y="703405"/>
                  </a:lnTo>
                  <a:lnTo>
                    <a:pt x="235931" y="723788"/>
                  </a:lnTo>
                  <a:lnTo>
                    <a:pt x="279025" y="740106"/>
                  </a:lnTo>
                  <a:lnTo>
                    <a:pt x="324385" y="752091"/>
                  </a:lnTo>
                  <a:lnTo>
                    <a:pt x="371691" y="759478"/>
                  </a:lnTo>
                  <a:lnTo>
                    <a:pt x="420624" y="762000"/>
                  </a:lnTo>
                  <a:lnTo>
                    <a:pt x="469511" y="759478"/>
                  </a:lnTo>
                  <a:lnTo>
                    <a:pt x="516693" y="752091"/>
                  </a:lnTo>
                  <a:lnTo>
                    <a:pt x="561862" y="740106"/>
                  </a:lnTo>
                  <a:lnTo>
                    <a:pt x="604712" y="723788"/>
                  </a:lnTo>
                  <a:lnTo>
                    <a:pt x="644936" y="703405"/>
                  </a:lnTo>
                  <a:lnTo>
                    <a:pt x="682227" y="679224"/>
                  </a:lnTo>
                  <a:lnTo>
                    <a:pt x="716280" y="651509"/>
                  </a:lnTo>
                  <a:lnTo>
                    <a:pt x="746786" y="620530"/>
                  </a:lnTo>
                  <a:lnTo>
                    <a:pt x="773441" y="586551"/>
                  </a:lnTo>
                  <a:lnTo>
                    <a:pt x="795936" y="549839"/>
                  </a:lnTo>
                  <a:lnTo>
                    <a:pt x="813967" y="510662"/>
                  </a:lnTo>
                  <a:lnTo>
                    <a:pt x="827225" y="469285"/>
                  </a:lnTo>
                  <a:lnTo>
                    <a:pt x="835405" y="425975"/>
                  </a:lnTo>
                  <a:lnTo>
                    <a:pt x="838200" y="381000"/>
                  </a:lnTo>
                  <a:lnTo>
                    <a:pt x="835405" y="336587"/>
                  </a:lnTo>
                  <a:lnTo>
                    <a:pt x="827225" y="293674"/>
                  </a:lnTo>
                  <a:lnTo>
                    <a:pt x="813967" y="252547"/>
                  </a:lnTo>
                  <a:lnTo>
                    <a:pt x="795936" y="213493"/>
                  </a:lnTo>
                  <a:lnTo>
                    <a:pt x="773441" y="176798"/>
                  </a:lnTo>
                  <a:lnTo>
                    <a:pt x="746786" y="142749"/>
                  </a:lnTo>
                  <a:lnTo>
                    <a:pt x="716279" y="111633"/>
                  </a:lnTo>
                  <a:lnTo>
                    <a:pt x="682227" y="83735"/>
                  </a:lnTo>
                  <a:lnTo>
                    <a:pt x="644936" y="59343"/>
                  </a:lnTo>
                  <a:lnTo>
                    <a:pt x="604712" y="38744"/>
                  </a:lnTo>
                  <a:lnTo>
                    <a:pt x="561862" y="22223"/>
                  </a:lnTo>
                  <a:lnTo>
                    <a:pt x="516693" y="10068"/>
                  </a:lnTo>
                  <a:lnTo>
                    <a:pt x="469511" y="2564"/>
                  </a:lnTo>
                  <a:lnTo>
                    <a:pt x="420624"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50" name="object 50"/>
            <p:cNvSpPr/>
            <p:nvPr/>
          </p:nvSpPr>
          <p:spPr>
            <a:xfrm>
              <a:off x="8583168" y="3553967"/>
              <a:ext cx="896619" cy="820419"/>
            </a:xfrm>
            <a:custGeom>
              <a:avLst/>
              <a:gdLst/>
              <a:ahLst/>
              <a:cxnLst/>
              <a:rect l="l" t="t" r="r" b="b"/>
              <a:pathLst>
                <a:path w="896620" h="820420">
                  <a:moveTo>
                    <a:pt x="896112" y="408432"/>
                  </a:moveTo>
                  <a:lnTo>
                    <a:pt x="893064" y="365760"/>
                  </a:lnTo>
                  <a:lnTo>
                    <a:pt x="886968" y="326136"/>
                  </a:lnTo>
                  <a:lnTo>
                    <a:pt x="874776" y="286512"/>
                  </a:lnTo>
                  <a:lnTo>
                    <a:pt x="859536" y="246888"/>
                  </a:lnTo>
                  <a:lnTo>
                    <a:pt x="841248" y="213360"/>
                  </a:lnTo>
                  <a:lnTo>
                    <a:pt x="838200" y="209169"/>
                  </a:lnTo>
                  <a:lnTo>
                    <a:pt x="838200" y="374904"/>
                  </a:lnTo>
                  <a:lnTo>
                    <a:pt x="838200" y="381000"/>
                  </a:lnTo>
                  <a:lnTo>
                    <a:pt x="835914" y="381000"/>
                  </a:lnTo>
                  <a:lnTo>
                    <a:pt x="835914" y="438912"/>
                  </a:lnTo>
                  <a:lnTo>
                    <a:pt x="835152" y="448056"/>
                  </a:lnTo>
                  <a:lnTo>
                    <a:pt x="819912" y="515112"/>
                  </a:lnTo>
                  <a:lnTo>
                    <a:pt x="792480" y="579120"/>
                  </a:lnTo>
                  <a:lnTo>
                    <a:pt x="749808" y="633984"/>
                  </a:lnTo>
                  <a:lnTo>
                    <a:pt x="694944" y="682752"/>
                  </a:lnTo>
                  <a:lnTo>
                    <a:pt x="633984" y="719328"/>
                  </a:lnTo>
                  <a:lnTo>
                    <a:pt x="563880" y="746760"/>
                  </a:lnTo>
                  <a:lnTo>
                    <a:pt x="487680" y="762000"/>
                  </a:lnTo>
                  <a:lnTo>
                    <a:pt x="475488" y="762000"/>
                  </a:lnTo>
                  <a:lnTo>
                    <a:pt x="475488" y="438912"/>
                  </a:lnTo>
                  <a:lnTo>
                    <a:pt x="835914" y="438912"/>
                  </a:lnTo>
                  <a:lnTo>
                    <a:pt x="835914" y="381000"/>
                  </a:lnTo>
                  <a:lnTo>
                    <a:pt x="475488" y="381000"/>
                  </a:lnTo>
                  <a:lnTo>
                    <a:pt x="475488" y="57912"/>
                  </a:lnTo>
                  <a:lnTo>
                    <a:pt x="490728" y="57912"/>
                  </a:lnTo>
                  <a:lnTo>
                    <a:pt x="527304" y="64008"/>
                  </a:lnTo>
                  <a:lnTo>
                    <a:pt x="566928" y="73152"/>
                  </a:lnTo>
                  <a:lnTo>
                    <a:pt x="603504" y="85344"/>
                  </a:lnTo>
                  <a:lnTo>
                    <a:pt x="667512" y="118872"/>
                  </a:lnTo>
                  <a:lnTo>
                    <a:pt x="725424" y="161544"/>
                  </a:lnTo>
                  <a:lnTo>
                    <a:pt x="774192" y="216408"/>
                  </a:lnTo>
                  <a:lnTo>
                    <a:pt x="807720" y="274320"/>
                  </a:lnTo>
                  <a:lnTo>
                    <a:pt x="832104" y="341376"/>
                  </a:lnTo>
                  <a:lnTo>
                    <a:pt x="838200" y="374904"/>
                  </a:lnTo>
                  <a:lnTo>
                    <a:pt x="838200" y="209169"/>
                  </a:lnTo>
                  <a:lnTo>
                    <a:pt x="792480" y="146304"/>
                  </a:lnTo>
                  <a:lnTo>
                    <a:pt x="731520" y="91440"/>
                  </a:lnTo>
                  <a:lnTo>
                    <a:pt x="674039" y="57912"/>
                  </a:lnTo>
                  <a:lnTo>
                    <a:pt x="658368" y="48768"/>
                  </a:lnTo>
                  <a:lnTo>
                    <a:pt x="618744" y="30480"/>
                  </a:lnTo>
                  <a:lnTo>
                    <a:pt x="579120" y="18288"/>
                  </a:lnTo>
                  <a:lnTo>
                    <a:pt x="536448" y="9144"/>
                  </a:lnTo>
                  <a:lnTo>
                    <a:pt x="490728" y="3048"/>
                  </a:lnTo>
                  <a:lnTo>
                    <a:pt x="448056" y="0"/>
                  </a:lnTo>
                  <a:lnTo>
                    <a:pt x="420624" y="1828"/>
                  </a:lnTo>
                  <a:lnTo>
                    <a:pt x="420624" y="57912"/>
                  </a:lnTo>
                  <a:lnTo>
                    <a:pt x="420624" y="381000"/>
                  </a:lnTo>
                  <a:lnTo>
                    <a:pt x="420624" y="438912"/>
                  </a:lnTo>
                  <a:lnTo>
                    <a:pt x="420624" y="760044"/>
                  </a:lnTo>
                  <a:lnTo>
                    <a:pt x="405384" y="758952"/>
                  </a:lnTo>
                  <a:lnTo>
                    <a:pt x="329184" y="746760"/>
                  </a:lnTo>
                  <a:lnTo>
                    <a:pt x="292608" y="734568"/>
                  </a:lnTo>
                  <a:lnTo>
                    <a:pt x="228600" y="701040"/>
                  </a:lnTo>
                  <a:lnTo>
                    <a:pt x="170688" y="658368"/>
                  </a:lnTo>
                  <a:lnTo>
                    <a:pt x="143256" y="630936"/>
                  </a:lnTo>
                  <a:lnTo>
                    <a:pt x="103632" y="576072"/>
                  </a:lnTo>
                  <a:lnTo>
                    <a:pt x="73152" y="512064"/>
                  </a:lnTo>
                  <a:lnTo>
                    <a:pt x="57912" y="445008"/>
                  </a:lnTo>
                  <a:lnTo>
                    <a:pt x="57912" y="438912"/>
                  </a:lnTo>
                  <a:lnTo>
                    <a:pt x="420624" y="438912"/>
                  </a:lnTo>
                  <a:lnTo>
                    <a:pt x="420624" y="381000"/>
                  </a:lnTo>
                  <a:lnTo>
                    <a:pt x="60198" y="381000"/>
                  </a:lnTo>
                  <a:lnTo>
                    <a:pt x="60960" y="371856"/>
                  </a:lnTo>
                  <a:lnTo>
                    <a:pt x="76200" y="304800"/>
                  </a:lnTo>
                  <a:lnTo>
                    <a:pt x="103632" y="240792"/>
                  </a:lnTo>
                  <a:lnTo>
                    <a:pt x="146304" y="185928"/>
                  </a:lnTo>
                  <a:lnTo>
                    <a:pt x="198120" y="137160"/>
                  </a:lnTo>
                  <a:lnTo>
                    <a:pt x="262128" y="100584"/>
                  </a:lnTo>
                  <a:lnTo>
                    <a:pt x="332232" y="73152"/>
                  </a:lnTo>
                  <a:lnTo>
                    <a:pt x="408432" y="57912"/>
                  </a:lnTo>
                  <a:lnTo>
                    <a:pt x="420624" y="57912"/>
                  </a:lnTo>
                  <a:lnTo>
                    <a:pt x="420624" y="1828"/>
                  </a:lnTo>
                  <a:lnTo>
                    <a:pt x="356616" y="9144"/>
                  </a:lnTo>
                  <a:lnTo>
                    <a:pt x="313944" y="18288"/>
                  </a:lnTo>
                  <a:lnTo>
                    <a:pt x="234696" y="48768"/>
                  </a:lnTo>
                  <a:lnTo>
                    <a:pt x="198120" y="70104"/>
                  </a:lnTo>
                  <a:lnTo>
                    <a:pt x="131064" y="118872"/>
                  </a:lnTo>
                  <a:lnTo>
                    <a:pt x="76200" y="179832"/>
                  </a:lnTo>
                  <a:lnTo>
                    <a:pt x="54864" y="216408"/>
                  </a:lnTo>
                  <a:lnTo>
                    <a:pt x="36576" y="249936"/>
                  </a:lnTo>
                  <a:lnTo>
                    <a:pt x="21336" y="289560"/>
                  </a:lnTo>
                  <a:lnTo>
                    <a:pt x="9144" y="329184"/>
                  </a:lnTo>
                  <a:lnTo>
                    <a:pt x="3048" y="368808"/>
                  </a:lnTo>
                  <a:lnTo>
                    <a:pt x="0" y="411480"/>
                  </a:lnTo>
                  <a:lnTo>
                    <a:pt x="3048" y="454152"/>
                  </a:lnTo>
                  <a:lnTo>
                    <a:pt x="9144" y="493776"/>
                  </a:lnTo>
                  <a:lnTo>
                    <a:pt x="21336" y="533400"/>
                  </a:lnTo>
                  <a:lnTo>
                    <a:pt x="36576" y="573024"/>
                  </a:lnTo>
                  <a:lnTo>
                    <a:pt x="54864" y="606552"/>
                  </a:lnTo>
                  <a:lnTo>
                    <a:pt x="103632" y="673608"/>
                  </a:lnTo>
                  <a:lnTo>
                    <a:pt x="164592" y="728472"/>
                  </a:lnTo>
                  <a:lnTo>
                    <a:pt x="237744" y="771144"/>
                  </a:lnTo>
                  <a:lnTo>
                    <a:pt x="277368" y="789432"/>
                  </a:lnTo>
                  <a:lnTo>
                    <a:pt x="316992" y="801624"/>
                  </a:lnTo>
                  <a:lnTo>
                    <a:pt x="359664" y="810768"/>
                  </a:lnTo>
                  <a:lnTo>
                    <a:pt x="402336" y="816864"/>
                  </a:lnTo>
                  <a:lnTo>
                    <a:pt x="448056" y="819912"/>
                  </a:lnTo>
                  <a:lnTo>
                    <a:pt x="493776" y="816864"/>
                  </a:lnTo>
                  <a:lnTo>
                    <a:pt x="539496" y="810768"/>
                  </a:lnTo>
                  <a:lnTo>
                    <a:pt x="582168" y="801624"/>
                  </a:lnTo>
                  <a:lnTo>
                    <a:pt x="661416" y="771144"/>
                  </a:lnTo>
                  <a:lnTo>
                    <a:pt x="677087" y="762000"/>
                  </a:lnTo>
                  <a:lnTo>
                    <a:pt x="697992" y="749808"/>
                  </a:lnTo>
                  <a:lnTo>
                    <a:pt x="731520" y="725424"/>
                  </a:lnTo>
                  <a:lnTo>
                    <a:pt x="765048" y="697992"/>
                  </a:lnTo>
                  <a:lnTo>
                    <a:pt x="792480" y="670560"/>
                  </a:lnTo>
                  <a:lnTo>
                    <a:pt x="819912" y="640080"/>
                  </a:lnTo>
                  <a:lnTo>
                    <a:pt x="841248" y="603504"/>
                  </a:lnTo>
                  <a:lnTo>
                    <a:pt x="859536" y="569976"/>
                  </a:lnTo>
                  <a:lnTo>
                    <a:pt x="874776" y="530352"/>
                  </a:lnTo>
                  <a:lnTo>
                    <a:pt x="886968" y="490728"/>
                  </a:lnTo>
                  <a:lnTo>
                    <a:pt x="893064" y="451104"/>
                  </a:lnTo>
                  <a:lnTo>
                    <a:pt x="896112" y="408432"/>
                  </a:lnTo>
                  <a:close/>
                </a:path>
              </a:pathLst>
            </a:custGeom>
            <a:solidFill>
              <a:srgbClr val="000000"/>
            </a:solidFill>
          </p:spPr>
          <p:txBody>
            <a:bodyPr wrap="square" lIns="0" tIns="0" rIns="0" bIns="0" rtlCol="0"/>
            <a:lstStyle/>
            <a:p>
              <a:endParaRPr>
                <a:latin typeface="Times New Roman" pitchFamily="18" charset="0"/>
                <a:cs typeface="Times New Roman" pitchFamily="18" charset="0"/>
              </a:endParaRPr>
            </a:p>
          </p:txBody>
        </p:sp>
      </p:grpSp>
      <p:sp>
        <p:nvSpPr>
          <p:cNvPr id="51" name="object 51"/>
          <p:cNvSpPr txBox="1"/>
          <p:nvPr/>
        </p:nvSpPr>
        <p:spPr>
          <a:xfrm>
            <a:off x="972127" y="5631180"/>
            <a:ext cx="1164359" cy="813155"/>
          </a:xfrm>
          <a:prstGeom prst="rect">
            <a:avLst/>
          </a:prstGeom>
        </p:spPr>
        <p:txBody>
          <a:bodyPr vert="horz" wrap="square" lIns="0" tIns="71231" rIns="0" bIns="0" rtlCol="0">
            <a:spAutoFit/>
          </a:bodyPr>
          <a:lstStyle/>
          <a:p>
            <a:pPr marL="6268" algn="ctr">
              <a:spcBef>
                <a:spcPts val="561"/>
              </a:spcBef>
            </a:pPr>
            <a:r>
              <a:rPr sz="2200" spc="-4" dirty="0">
                <a:latin typeface="Times New Roman" pitchFamily="18" charset="0"/>
                <a:cs typeface="Times New Roman" pitchFamily="18" charset="0"/>
              </a:rPr>
              <a:t>MsMs</a:t>
            </a:r>
            <a:endParaRPr sz="2200" dirty="0">
              <a:latin typeface="Times New Roman" pitchFamily="18" charset="0"/>
              <a:cs typeface="Times New Roman" pitchFamily="18" charset="0"/>
            </a:endParaRPr>
          </a:p>
          <a:p>
            <a:pPr algn="ctr">
              <a:spcBef>
                <a:spcPts val="476"/>
              </a:spcBef>
            </a:pPr>
            <a:r>
              <a:rPr sz="2200" b="1" spc="-4" dirty="0">
                <a:latin typeface="Times New Roman" pitchFamily="18" charset="0"/>
                <a:cs typeface="Times New Roman" pitchFamily="18" charset="0"/>
              </a:rPr>
              <a:t>Restorer</a:t>
            </a:r>
            <a:endParaRPr sz="2200" dirty="0">
              <a:latin typeface="Times New Roman" pitchFamily="18" charset="0"/>
              <a:cs typeface="Times New Roman" pitchFamily="18" charset="0"/>
            </a:endParaRPr>
          </a:p>
        </p:txBody>
      </p:sp>
      <p:sp>
        <p:nvSpPr>
          <p:cNvPr id="52" name="object 52"/>
          <p:cNvSpPr txBox="1"/>
          <p:nvPr/>
        </p:nvSpPr>
        <p:spPr>
          <a:xfrm>
            <a:off x="7140171" y="5429474"/>
            <a:ext cx="826654" cy="959149"/>
          </a:xfrm>
          <a:prstGeom prst="rect">
            <a:avLst/>
          </a:prstGeom>
        </p:spPr>
        <p:txBody>
          <a:bodyPr vert="horz" wrap="square" lIns="0" tIns="139613" rIns="0" bIns="0" rtlCol="0">
            <a:spAutoFit/>
          </a:bodyPr>
          <a:lstStyle/>
          <a:p>
            <a:pPr marL="71231">
              <a:spcBef>
                <a:spcPts val="1099"/>
              </a:spcBef>
            </a:pPr>
            <a:r>
              <a:rPr sz="2200" spc="9" dirty="0">
                <a:latin typeface="Times New Roman" pitchFamily="18" charset="0"/>
                <a:cs typeface="Times New Roman" pitchFamily="18" charset="0"/>
              </a:rPr>
              <a:t>m</a:t>
            </a:r>
            <a:r>
              <a:rPr sz="2200" dirty="0">
                <a:latin typeface="Times New Roman" pitchFamily="18" charset="0"/>
                <a:cs typeface="Times New Roman" pitchFamily="18" charset="0"/>
              </a:rPr>
              <a:t>s</a:t>
            </a:r>
            <a:r>
              <a:rPr sz="2200" spc="9" dirty="0">
                <a:latin typeface="Times New Roman" pitchFamily="18" charset="0"/>
                <a:cs typeface="Times New Roman" pitchFamily="18" charset="0"/>
              </a:rPr>
              <a:t>m</a:t>
            </a:r>
            <a:r>
              <a:rPr sz="2200" dirty="0">
                <a:latin typeface="Times New Roman" pitchFamily="18" charset="0"/>
                <a:cs typeface="Times New Roman" pitchFamily="18" charset="0"/>
              </a:rPr>
              <a:t>s</a:t>
            </a:r>
          </a:p>
          <a:p>
            <a:pPr marL="11397">
              <a:spcBef>
                <a:spcPts val="1014"/>
              </a:spcBef>
            </a:pPr>
            <a:r>
              <a:rPr sz="2200" b="1" spc="-4" dirty="0">
                <a:latin typeface="Times New Roman" pitchFamily="18" charset="0"/>
                <a:cs typeface="Times New Roman" pitchFamily="18" charset="0"/>
              </a:rPr>
              <a:t>B</a:t>
            </a:r>
            <a:r>
              <a:rPr sz="2200" b="1" spc="-63" dirty="0">
                <a:latin typeface="Times New Roman" pitchFamily="18" charset="0"/>
                <a:cs typeface="Times New Roman" pitchFamily="18" charset="0"/>
              </a:rPr>
              <a:t> </a:t>
            </a:r>
            <a:r>
              <a:rPr sz="2200" b="1" spc="-4" dirty="0">
                <a:latin typeface="Times New Roman" pitchFamily="18" charset="0"/>
                <a:cs typeface="Times New Roman" pitchFamily="18" charset="0"/>
              </a:rPr>
              <a:t>line</a:t>
            </a:r>
            <a:endParaRPr sz="2200" dirty="0">
              <a:latin typeface="Times New Roman" pitchFamily="18" charset="0"/>
              <a:cs typeface="Times New Roman" pitchFamily="18" charset="0"/>
            </a:endParaRPr>
          </a:p>
        </p:txBody>
      </p:sp>
      <p:sp>
        <p:nvSpPr>
          <p:cNvPr id="53" name="object 53"/>
          <p:cNvSpPr txBox="1"/>
          <p:nvPr/>
        </p:nvSpPr>
        <p:spPr>
          <a:xfrm>
            <a:off x="5754717" y="4055185"/>
            <a:ext cx="764886" cy="350063"/>
          </a:xfrm>
          <a:prstGeom prst="rect">
            <a:avLst/>
          </a:prstGeom>
        </p:spPr>
        <p:txBody>
          <a:bodyPr vert="horz" wrap="square" lIns="0" tIns="11397" rIns="0" bIns="0" rtlCol="0">
            <a:spAutoFit/>
          </a:bodyPr>
          <a:lstStyle/>
          <a:p>
            <a:pPr marL="11397">
              <a:spcBef>
                <a:spcPts val="90"/>
              </a:spcBef>
            </a:pPr>
            <a:r>
              <a:rPr sz="2200" b="1" spc="-4" dirty="0">
                <a:latin typeface="Times New Roman" pitchFamily="18" charset="0"/>
                <a:cs typeface="Times New Roman" pitchFamily="18" charset="0"/>
              </a:rPr>
              <a:t>A</a:t>
            </a:r>
            <a:r>
              <a:rPr sz="2200" b="1" spc="-108" dirty="0">
                <a:latin typeface="Times New Roman" pitchFamily="18" charset="0"/>
                <a:cs typeface="Times New Roman" pitchFamily="18" charset="0"/>
              </a:rPr>
              <a:t> </a:t>
            </a:r>
            <a:r>
              <a:rPr sz="2200" b="1" dirty="0">
                <a:latin typeface="Times New Roman" pitchFamily="18" charset="0"/>
                <a:cs typeface="Times New Roman" pitchFamily="18" charset="0"/>
              </a:rPr>
              <a:t>line</a:t>
            </a:r>
            <a:endParaRPr sz="2200" dirty="0">
              <a:latin typeface="Times New Roman" pitchFamily="18" charset="0"/>
              <a:cs typeface="Times New Roman" pitchFamily="18" charset="0"/>
            </a:endParaRPr>
          </a:p>
        </p:txBody>
      </p:sp>
      <p:sp>
        <p:nvSpPr>
          <p:cNvPr id="54" name="object 54"/>
          <p:cNvSpPr txBox="1"/>
          <p:nvPr/>
        </p:nvSpPr>
        <p:spPr>
          <a:xfrm>
            <a:off x="2703945" y="4055185"/>
            <a:ext cx="894195" cy="350063"/>
          </a:xfrm>
          <a:prstGeom prst="rect">
            <a:avLst/>
          </a:prstGeom>
        </p:spPr>
        <p:txBody>
          <a:bodyPr vert="horz" wrap="square" lIns="0" tIns="11397" rIns="0" bIns="0" rtlCol="0">
            <a:spAutoFit/>
          </a:bodyPr>
          <a:lstStyle/>
          <a:p>
            <a:pPr marL="11397">
              <a:spcBef>
                <a:spcPts val="90"/>
              </a:spcBef>
            </a:pPr>
            <a:r>
              <a:rPr sz="2200" b="1" spc="-9" dirty="0">
                <a:latin typeface="Times New Roman" pitchFamily="18" charset="0"/>
                <a:cs typeface="Times New Roman" pitchFamily="18" charset="0"/>
              </a:rPr>
              <a:t>H</a:t>
            </a:r>
            <a:r>
              <a:rPr sz="2200" b="1" spc="-63" dirty="0">
                <a:latin typeface="Times New Roman" pitchFamily="18" charset="0"/>
                <a:cs typeface="Times New Roman" pitchFamily="18" charset="0"/>
              </a:rPr>
              <a:t>y</a:t>
            </a:r>
            <a:r>
              <a:rPr sz="2200" b="1" spc="-4" dirty="0">
                <a:latin typeface="Times New Roman" pitchFamily="18" charset="0"/>
                <a:cs typeface="Times New Roman" pitchFamily="18" charset="0"/>
              </a:rPr>
              <a:t>br</a:t>
            </a:r>
            <a:r>
              <a:rPr sz="2200" b="1" dirty="0">
                <a:latin typeface="Times New Roman" pitchFamily="18" charset="0"/>
                <a:cs typeface="Times New Roman" pitchFamily="18" charset="0"/>
              </a:rPr>
              <a:t>id</a:t>
            </a:r>
            <a:endParaRPr sz="2200" dirty="0">
              <a:latin typeface="Times New Roman" pitchFamily="18" charset="0"/>
              <a:cs typeface="Times New Roman" pitchFamily="18" charset="0"/>
            </a:endParaRPr>
          </a:p>
        </p:txBody>
      </p:sp>
      <p:sp>
        <p:nvSpPr>
          <p:cNvPr id="55" name="object 55"/>
          <p:cNvSpPr/>
          <p:nvPr/>
        </p:nvSpPr>
        <p:spPr>
          <a:xfrm>
            <a:off x="415637" y="925157"/>
            <a:ext cx="8312727" cy="35299"/>
          </a:xfrm>
          <a:custGeom>
            <a:avLst/>
            <a:gdLst/>
            <a:ahLst/>
            <a:cxnLst/>
            <a:rect l="l" t="t" r="r" b="b"/>
            <a:pathLst>
              <a:path w="9144000" h="40005">
                <a:moveTo>
                  <a:pt x="9144000" y="0"/>
                </a:moveTo>
                <a:lnTo>
                  <a:pt x="0" y="0"/>
                </a:lnTo>
                <a:lnTo>
                  <a:pt x="0" y="39624"/>
                </a:lnTo>
                <a:lnTo>
                  <a:pt x="9144000" y="39624"/>
                </a:lnTo>
                <a:lnTo>
                  <a:pt x="9144000" y="0"/>
                </a:lnTo>
                <a:close/>
              </a:path>
            </a:pathLst>
          </a:custGeom>
          <a:solidFill>
            <a:srgbClr val="FF3300"/>
          </a:solidFill>
        </p:spPr>
        <p:txBody>
          <a:bodyPr wrap="square" lIns="0" tIns="0" rIns="0" bIns="0" rtlCol="0"/>
          <a:lstStyle/>
          <a:p>
            <a:endParaRPr>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a:solidFill>
            <a:schemeClr val="accent3">
              <a:lumMod val="40000"/>
              <a:lumOff val="60000"/>
            </a:schemeClr>
          </a:solidFill>
          <a:ln>
            <a:solidFill>
              <a:srgbClr val="FF0000"/>
            </a:solidFill>
          </a:ln>
        </p:spPr>
        <p:txBody>
          <a:bodyPr>
            <a:normAutofit fontScale="90000"/>
          </a:bodyPr>
          <a:lstStyle/>
          <a:p>
            <a:r>
              <a:rPr lang="en-US" dirty="0" smtClean="0">
                <a:latin typeface="Times New Roman" pitchFamily="18" charset="0"/>
                <a:cs typeface="Times New Roman" pitchFamily="18" charset="0"/>
              </a:rPr>
              <a:t>Pollinators and their management</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a:xfrm>
            <a:off x="381000" y="685800"/>
            <a:ext cx="8229600" cy="6172200"/>
          </a:xfrm>
        </p:spPr>
        <p:txBody>
          <a:bodyPr>
            <a:noAutofit/>
          </a:bodyPr>
          <a:lstStyle/>
          <a:p>
            <a:pPr algn="just">
              <a:lnSpc>
                <a:spcPct val="150000"/>
              </a:lnSpc>
            </a:pPr>
            <a:r>
              <a:rPr lang="en-US" sz="2200" dirty="0" smtClean="0">
                <a:latin typeface="Times New Roman" pitchFamily="18" charset="0"/>
                <a:cs typeface="Times New Roman" pitchFamily="18" charset="0"/>
              </a:rPr>
              <a:t>Pollination is one of the most important mechanism in the maintenance and promotion of bio-diversity and in general life on Earth. Many ecosystems, including many agro-ecosystems, depend on pollinator diversity to maintain overall biological diversity.</a:t>
            </a:r>
          </a:p>
          <a:p>
            <a:pPr algn="just">
              <a:lnSpc>
                <a:spcPct val="150000"/>
              </a:lnSpc>
            </a:pPr>
            <a:r>
              <a:rPr lang="en-US" sz="2200" dirty="0" smtClean="0">
                <a:latin typeface="Times New Roman" pitchFamily="18" charset="0"/>
                <a:cs typeface="Times New Roman" pitchFamily="18" charset="0"/>
              </a:rPr>
              <a:t>Pollination also benefits society by increasing food security and improving livelihoods.</a:t>
            </a:r>
          </a:p>
          <a:p>
            <a:pPr algn="just"/>
            <a:r>
              <a:rPr lang="en-US" sz="2200" dirty="0" smtClean="0">
                <a:latin typeface="Times New Roman" pitchFamily="18" charset="0"/>
                <a:cs typeface="Times New Roman" pitchFamily="18" charset="0"/>
              </a:rPr>
              <a:t>Pollinators are extremely diverse, </a:t>
            </a:r>
          </a:p>
          <a:p>
            <a:pPr algn="just">
              <a:buNone/>
            </a:pPr>
            <a:r>
              <a:rPr lang="en-US" sz="2200" dirty="0" smtClean="0">
                <a:latin typeface="Times New Roman" pitchFamily="18" charset="0"/>
                <a:cs typeface="Times New Roman" pitchFamily="18" charset="0"/>
              </a:rPr>
              <a:t>with more than 20,000 pollinating </a:t>
            </a:r>
          </a:p>
          <a:p>
            <a:pPr algn="just">
              <a:buNone/>
            </a:pPr>
            <a:r>
              <a:rPr lang="en-US" sz="2200" dirty="0" smtClean="0">
                <a:latin typeface="Times New Roman" pitchFamily="18" charset="0"/>
                <a:cs typeface="Times New Roman" pitchFamily="18" charset="0"/>
              </a:rPr>
              <a:t>bee species and numerous other insects</a:t>
            </a:r>
          </a:p>
          <a:p>
            <a:pPr algn="just">
              <a:buNone/>
            </a:pPr>
            <a:r>
              <a:rPr lang="en-US" sz="2200" dirty="0" smtClean="0">
                <a:latin typeface="Times New Roman" pitchFamily="18" charset="0"/>
                <a:cs typeface="Times New Roman" pitchFamily="18" charset="0"/>
              </a:rPr>
              <a:t>and vertebrate pollinators.</a:t>
            </a:r>
          </a:p>
          <a:p>
            <a:pPr algn="just">
              <a:buNone/>
            </a:pP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Installation of Bee hives near the </a:t>
            </a:r>
          </a:p>
          <a:p>
            <a:pPr algn="just">
              <a:buNone/>
            </a:pPr>
            <a:r>
              <a:rPr lang="en-US" sz="2200" dirty="0" smtClean="0">
                <a:latin typeface="Times New Roman" pitchFamily="18" charset="0"/>
                <a:cs typeface="Times New Roman" pitchFamily="18" charset="0"/>
              </a:rPr>
              <a:t>field source to save bee’s energy.</a:t>
            </a:r>
          </a:p>
        </p:txBody>
      </p:sp>
      <p:pic>
        <p:nvPicPr>
          <p:cNvPr id="3074" name="Picture 2" descr="Honey Bee Hives In Green Acacia Garden Stock Photo, Picture And Royalty  Free Image. Image 67403597."/>
          <p:cNvPicPr>
            <a:picLocks noChangeAspect="1" noChangeArrowheads="1"/>
          </p:cNvPicPr>
          <p:nvPr/>
        </p:nvPicPr>
        <p:blipFill>
          <a:blip r:embed="rId2" cstate="print"/>
          <a:srcRect/>
          <a:stretch>
            <a:fillRect/>
          </a:stretch>
        </p:blipFill>
        <p:spPr bwMode="auto">
          <a:xfrm>
            <a:off x="4876800" y="3505200"/>
            <a:ext cx="4117967" cy="2743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2133600" cy="487362"/>
          </a:xfrm>
          <a:solidFill>
            <a:schemeClr val="accent3">
              <a:lumMod val="40000"/>
              <a:lumOff val="60000"/>
            </a:schemeClr>
          </a:solidFill>
          <a:ln>
            <a:solidFill>
              <a:srgbClr val="FF0000"/>
            </a:solidFill>
          </a:ln>
        </p:spPr>
        <p:txBody>
          <a:bodyPr>
            <a:normAutofit fontScale="90000"/>
          </a:bodyPr>
          <a:lstStyle/>
          <a:p>
            <a:pPr algn="l"/>
            <a:r>
              <a:rPr lang="en-US" dirty="0" smtClean="0">
                <a:latin typeface="Times New Roman" pitchFamily="18" charset="0"/>
                <a:cs typeface="Times New Roman" pitchFamily="18" charset="0"/>
              </a:rPr>
              <a:t>Contd..</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a:xfrm>
            <a:off x="304800" y="381000"/>
            <a:ext cx="8610600" cy="6477000"/>
          </a:xfrm>
        </p:spPr>
        <p:txBody>
          <a:bodyPr>
            <a:noAutofit/>
          </a:bodyPr>
          <a:lstStyle/>
          <a:p>
            <a:pPr algn="just">
              <a:lnSpc>
                <a:spcPct val="170000"/>
              </a:lnSpc>
            </a:pPr>
            <a:r>
              <a:rPr lang="en-US" sz="2000" dirty="0" smtClean="0">
                <a:latin typeface="Times New Roman" pitchFamily="18" charset="0"/>
                <a:cs typeface="Times New Roman" pitchFamily="18" charset="0"/>
              </a:rPr>
              <a:t>Migrate colonies near field at 10 percent flowering and colonies should be 3/ha for Italian bee and 5/ha for Indian honey bee. A young mated queen with sufficient pollen and honey storage must be accommodated.</a:t>
            </a:r>
            <a:endParaRPr lang="en-IN" sz="2000" dirty="0" smtClean="0">
              <a:latin typeface="Times New Roman" pitchFamily="18" charset="0"/>
              <a:cs typeface="Times New Roman" pitchFamily="18" charset="0"/>
            </a:endParaRPr>
          </a:p>
          <a:p>
            <a:pPr algn="just">
              <a:lnSpc>
                <a:spcPct val="170000"/>
              </a:lnSpc>
            </a:pPr>
            <a:r>
              <a:rPr lang="en-US" sz="2000" dirty="0" smtClean="0">
                <a:latin typeface="Times New Roman" pitchFamily="18" charset="0"/>
                <a:cs typeface="Times New Roman" pitchFamily="18" charset="0"/>
              </a:rPr>
              <a:t>It is now apparent that the pulses and oilseeds, fruits and orchard crops including vegetables heavily depends on bees for their pollination.</a:t>
            </a:r>
          </a:p>
          <a:p>
            <a:pPr algn="just">
              <a:lnSpc>
                <a:spcPct val="170000"/>
              </a:lnSpc>
            </a:pPr>
            <a:r>
              <a:rPr lang="en-US" sz="2000" dirty="0" smtClean="0">
                <a:latin typeface="Times New Roman" pitchFamily="18" charset="0"/>
                <a:cs typeface="Times New Roman" pitchFamily="18" charset="0"/>
              </a:rPr>
              <a:t>This is also true for seed production of vegetables like onion, cabbage, cauliflower, tobacco, sun hemp, Alfa Alfa and clovers. The number of colonies of honey bees required per hectare very much depends on the strength of foraging bees in the colony, the crops and prevailing weather conditions.</a:t>
            </a:r>
          </a:p>
          <a:p>
            <a:pPr algn="just">
              <a:lnSpc>
                <a:spcPct val="170000"/>
              </a:lnSpc>
            </a:pPr>
            <a:r>
              <a:rPr lang="en-US" sz="2000" dirty="0" smtClean="0">
                <a:latin typeface="Times New Roman" pitchFamily="18" charset="0"/>
                <a:cs typeface="Times New Roman" pitchFamily="18" charset="0"/>
              </a:rPr>
              <a:t>The optimum number of colonies of average strength may range from 3 to 9 colonies per hectare, since the bees usually forage within a radius of about 1 to 2 km to harvest their nectar and pollen loads and then return to their own hive.</a:t>
            </a:r>
            <a:endParaRPr lang="en-IN" sz="20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696200" cy="533400"/>
          </a:xfrm>
          <a:solidFill>
            <a:schemeClr val="accent3">
              <a:lumMod val="40000"/>
              <a:lumOff val="60000"/>
            </a:schemeClr>
          </a:solidFill>
          <a:ln>
            <a:solidFill>
              <a:srgbClr val="FF0000"/>
            </a:solidFill>
          </a:ln>
        </p:spPr>
        <p:txBody>
          <a:bodyPr>
            <a:normAutofit fontScale="90000"/>
          </a:bodyPr>
          <a:lstStyle/>
          <a:p>
            <a:r>
              <a:rPr lang="en-US" sz="3600" dirty="0" smtClean="0">
                <a:latin typeface="Times New Roman" pitchFamily="18" charset="0"/>
                <a:cs typeface="Times New Roman" pitchFamily="18" charset="0"/>
              </a:rPr>
              <a:t>Main role of pollinators</a:t>
            </a:r>
            <a:endParaRPr lang="en-IN"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533400"/>
            <a:ext cx="8229600" cy="6172200"/>
          </a:xfrm>
        </p:spPr>
        <p:txBody>
          <a:bodyPr>
            <a:noAutofit/>
          </a:bodyPr>
          <a:lstStyle/>
          <a:p>
            <a:pPr algn="just">
              <a:lnSpc>
                <a:spcPct val="150000"/>
              </a:lnSpc>
            </a:pPr>
            <a:r>
              <a:rPr lang="en-US" sz="2100" dirty="0" smtClean="0">
                <a:latin typeface="Times New Roman" pitchFamily="18" charset="0"/>
                <a:cs typeface="Times New Roman" pitchFamily="18" charset="0"/>
              </a:rPr>
              <a:t>It increases yield in terms of seed yield and fruit yield in many crops</a:t>
            </a:r>
          </a:p>
          <a:p>
            <a:pPr algn="just">
              <a:lnSpc>
                <a:spcPct val="150000"/>
              </a:lnSpc>
            </a:pPr>
            <a:r>
              <a:rPr lang="en-US" sz="2100" dirty="0" smtClean="0">
                <a:latin typeface="Times New Roman" pitchFamily="18" charset="0"/>
                <a:cs typeface="Times New Roman" pitchFamily="18" charset="0"/>
              </a:rPr>
              <a:t>It improves quality of fruits and seeds</a:t>
            </a:r>
          </a:p>
          <a:p>
            <a:pPr algn="just">
              <a:lnSpc>
                <a:spcPct val="150000"/>
              </a:lnSpc>
            </a:pPr>
            <a:r>
              <a:rPr lang="en-US" sz="2100" dirty="0" smtClean="0">
                <a:latin typeface="Times New Roman" pitchFamily="18" charset="0"/>
                <a:cs typeface="Times New Roman" pitchFamily="18" charset="0"/>
              </a:rPr>
              <a:t>Bee pollination increases oil content of seeds in sunflower</a:t>
            </a:r>
          </a:p>
          <a:p>
            <a:pPr algn="just">
              <a:lnSpc>
                <a:spcPct val="150000"/>
              </a:lnSpc>
            </a:pPr>
            <a:r>
              <a:rPr lang="en-US" sz="2100" dirty="0" smtClean="0">
                <a:latin typeface="Times New Roman" pitchFamily="18" charset="0"/>
                <a:cs typeface="Times New Roman" pitchFamily="18" charset="0"/>
              </a:rPr>
              <a:t>Bee pollination is a must in some self incompatible crops for seed set.</a:t>
            </a:r>
            <a:r>
              <a:rPr lang="en-IN" sz="2100" dirty="0" smtClean="0">
                <a:latin typeface="Times New Roman" pitchFamily="18" charset="0"/>
                <a:cs typeface="Times New Roman" pitchFamily="18" charset="0"/>
              </a:rPr>
              <a:t> Cross-pollination of lucerne is vital to ensure that the maximum quantity and quality of seed achieved.</a:t>
            </a:r>
          </a:p>
          <a:p>
            <a:pPr algn="just">
              <a:lnSpc>
                <a:spcPct val="150000"/>
              </a:lnSpc>
            </a:pPr>
            <a:r>
              <a:rPr lang="en-US" sz="2100" dirty="0" smtClean="0">
                <a:latin typeface="Times New Roman" pitchFamily="18" charset="0"/>
                <a:cs typeface="Times New Roman" pitchFamily="18" charset="0"/>
              </a:rPr>
              <a:t>Cross-pollination is said to contribute about 89% of the seed yield</a:t>
            </a:r>
          </a:p>
          <a:p>
            <a:pPr algn="just">
              <a:lnSpc>
                <a:spcPct val="150000"/>
              </a:lnSpc>
            </a:pPr>
            <a:r>
              <a:rPr lang="en-US" sz="2100" dirty="0" smtClean="0">
                <a:latin typeface="Times New Roman" pitchFamily="18" charset="0"/>
                <a:cs typeface="Times New Roman" pitchFamily="18" charset="0"/>
              </a:rPr>
              <a:t>Wild pollinators visiting crops can increase the effectiveness of pollination and thus the yield and quantity of crop production.</a:t>
            </a:r>
          </a:p>
          <a:p>
            <a:pPr algn="just">
              <a:lnSpc>
                <a:spcPct val="150000"/>
              </a:lnSpc>
            </a:pPr>
            <a:r>
              <a:rPr lang="en-US" sz="2100" dirty="0" smtClean="0">
                <a:latin typeface="Times New Roman" pitchFamily="18" charset="0"/>
                <a:cs typeface="Times New Roman" pitchFamily="18" charset="0"/>
              </a:rPr>
              <a:t>Profiles of practices that can affect the diversity and abundance of wild pollinators visiting crops give options for farmers and land managers to promote wild pollinators at different scales of management.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3200" dirty="0" smtClean="0">
                <a:latin typeface="Times New Roman" pitchFamily="18" charset="0"/>
                <a:cs typeface="Times New Roman" pitchFamily="18" charset="0"/>
              </a:rPr>
              <a:t>Important features of flower which aid Honey bee pollination</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5181600" cy="5257800"/>
          </a:xfrm>
        </p:spPr>
        <p:txBody>
          <a:bodyPr>
            <a:normAutofit fontScale="70000" lnSpcReduction="20000"/>
          </a:bodyPr>
          <a:lstStyle/>
          <a:p>
            <a:pPr>
              <a:lnSpc>
                <a:spcPct val="170000"/>
              </a:lnSpc>
            </a:pPr>
            <a:r>
              <a:rPr lang="en-US" dirty="0" smtClean="0">
                <a:latin typeface="Times New Roman" pitchFamily="18" charset="0"/>
                <a:cs typeface="Times New Roman" pitchFamily="18" charset="0"/>
              </a:rPr>
              <a:t>Colour of the flower</a:t>
            </a:r>
          </a:p>
          <a:p>
            <a:pPr>
              <a:lnSpc>
                <a:spcPct val="170000"/>
              </a:lnSpc>
            </a:pPr>
            <a:r>
              <a:rPr lang="en-US" dirty="0" smtClean="0">
                <a:latin typeface="Times New Roman" pitchFamily="18" charset="0"/>
                <a:cs typeface="Times New Roman" pitchFamily="18" charset="0"/>
              </a:rPr>
              <a:t>Structure of the flower</a:t>
            </a:r>
          </a:p>
          <a:p>
            <a:pPr>
              <a:lnSpc>
                <a:spcPct val="170000"/>
              </a:lnSpc>
            </a:pPr>
            <a:r>
              <a:rPr lang="en-US" dirty="0" smtClean="0">
                <a:latin typeface="Times New Roman" pitchFamily="18" charset="0"/>
                <a:cs typeface="Times New Roman" pitchFamily="18" charset="0"/>
              </a:rPr>
              <a:t>Good quality nectar</a:t>
            </a:r>
          </a:p>
          <a:p>
            <a:pPr>
              <a:lnSpc>
                <a:spcPct val="170000"/>
              </a:lnSpc>
            </a:pPr>
            <a:r>
              <a:rPr lang="en-US" dirty="0" smtClean="0">
                <a:latin typeface="Times New Roman" pitchFamily="18" charset="0"/>
                <a:cs typeface="Times New Roman" pitchFamily="18" charset="0"/>
              </a:rPr>
              <a:t>High concentration of sugars in flowers</a:t>
            </a:r>
          </a:p>
          <a:p>
            <a:pPr>
              <a:lnSpc>
                <a:spcPct val="170000"/>
              </a:lnSpc>
            </a:pPr>
            <a:r>
              <a:rPr lang="en-US" dirty="0" smtClean="0">
                <a:latin typeface="Times New Roman" pitchFamily="18" charset="0"/>
                <a:cs typeface="Times New Roman" pitchFamily="18" charset="0"/>
              </a:rPr>
              <a:t>Production of abundant pollen</a:t>
            </a:r>
          </a:p>
          <a:p>
            <a:pPr>
              <a:lnSpc>
                <a:spcPct val="170000"/>
              </a:lnSpc>
              <a:buNone/>
            </a:pPr>
            <a:r>
              <a:rPr lang="en-US" b="1" dirty="0" smtClean="0">
                <a:latin typeface="Times New Roman" pitchFamily="18" charset="0"/>
                <a:cs typeface="Times New Roman" pitchFamily="18" charset="0"/>
              </a:rPr>
              <a:t>Factors influencing pollination efficiency</a:t>
            </a:r>
          </a:p>
          <a:p>
            <a:pPr>
              <a:lnSpc>
                <a:spcPct val="170000"/>
              </a:lnSpc>
            </a:pPr>
            <a:r>
              <a:rPr lang="en-US" dirty="0" smtClean="0">
                <a:latin typeface="Times New Roman" pitchFamily="18" charset="0"/>
                <a:cs typeface="Times New Roman" pitchFamily="18" charset="0"/>
              </a:rPr>
              <a:t>Rain fall</a:t>
            </a:r>
          </a:p>
          <a:p>
            <a:pPr>
              <a:lnSpc>
                <a:spcPct val="170000"/>
              </a:lnSpc>
            </a:pPr>
            <a:r>
              <a:rPr lang="en-US" dirty="0" smtClean="0">
                <a:latin typeface="Times New Roman" pitchFamily="18" charset="0"/>
                <a:cs typeface="Times New Roman" pitchFamily="18" charset="0"/>
              </a:rPr>
              <a:t>Temperature: 16⁰ C to 41⁰ C</a:t>
            </a:r>
          </a:p>
          <a:p>
            <a:pPr>
              <a:lnSpc>
                <a:spcPct val="170000"/>
              </a:lnSpc>
            </a:pPr>
            <a:r>
              <a:rPr lang="en-US" dirty="0" smtClean="0">
                <a:latin typeface="Times New Roman" pitchFamily="18" charset="0"/>
                <a:cs typeface="Times New Roman" pitchFamily="18" charset="0"/>
              </a:rPr>
              <a:t>Wind velocity: Below 15 miles/hr</a:t>
            </a:r>
            <a:endParaRPr lang="en-IN" dirty="0">
              <a:latin typeface="Times New Roman" pitchFamily="18" charset="0"/>
              <a:cs typeface="Times New Roman" pitchFamily="18" charset="0"/>
            </a:endParaRPr>
          </a:p>
        </p:txBody>
      </p:sp>
      <p:sp>
        <p:nvSpPr>
          <p:cNvPr id="5" name="TextBox 4"/>
          <p:cNvSpPr txBox="1"/>
          <p:nvPr/>
        </p:nvSpPr>
        <p:spPr>
          <a:xfrm>
            <a:off x="5562600" y="1143000"/>
            <a:ext cx="3352800" cy="3831818"/>
          </a:xfrm>
          <a:prstGeom prst="rect">
            <a:avLst/>
          </a:prstGeom>
          <a:noFill/>
        </p:spPr>
        <p:txBody>
          <a:bodyPr wrap="square" rtlCol="0">
            <a:spAutoFit/>
          </a:bodyPr>
          <a:lstStyle/>
          <a:p>
            <a:pPr algn="just">
              <a:lnSpc>
                <a:spcPct val="150000"/>
              </a:lnSpc>
            </a:pPr>
            <a:r>
              <a:rPr lang="en-US" b="1" i="1" dirty="0" err="1" smtClean="0">
                <a:latin typeface="Times New Roman" pitchFamily="18" charset="0"/>
                <a:cs typeface="Times New Roman" pitchFamily="18" charset="0"/>
              </a:rPr>
              <a:t>Apis</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mellifera</a:t>
            </a:r>
            <a:r>
              <a:rPr lang="en-US" b="1" i="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is generally preferred because of following reasons</a:t>
            </a:r>
          </a:p>
          <a:p>
            <a:pPr>
              <a:lnSpc>
                <a:spcPct val="150000"/>
              </a:lnSpc>
              <a:buFont typeface="Arial" pitchFamily="34" charset="0"/>
              <a:buChar char="•"/>
            </a:pPr>
            <a:r>
              <a:rPr lang="en-US" dirty="0" smtClean="0">
                <a:latin typeface="Times New Roman" pitchFamily="18" charset="0"/>
                <a:cs typeface="Times New Roman" pitchFamily="18" charset="0"/>
              </a:rPr>
              <a:t>Adoptability</a:t>
            </a:r>
          </a:p>
          <a:p>
            <a:pPr>
              <a:lnSpc>
                <a:spcPct val="150000"/>
              </a:lnSpc>
              <a:buFont typeface="Arial" pitchFamily="34" charset="0"/>
              <a:buChar char="•"/>
            </a:pPr>
            <a:r>
              <a:rPr lang="en-US" dirty="0" smtClean="0">
                <a:latin typeface="Times New Roman" pitchFamily="18" charset="0"/>
                <a:cs typeface="Times New Roman" pitchFamily="18" charset="0"/>
              </a:rPr>
              <a:t>Easy handling</a:t>
            </a:r>
          </a:p>
          <a:p>
            <a:pPr>
              <a:lnSpc>
                <a:spcPct val="150000"/>
              </a:lnSpc>
              <a:buFont typeface="Arial" pitchFamily="34" charset="0"/>
              <a:buChar char="•"/>
            </a:pPr>
            <a:r>
              <a:rPr lang="en-US" dirty="0" smtClean="0">
                <a:latin typeface="Times New Roman" pitchFamily="18" charset="0"/>
                <a:cs typeface="Times New Roman" pitchFamily="18" charset="0"/>
              </a:rPr>
              <a:t>Slow swarming</a:t>
            </a:r>
          </a:p>
          <a:p>
            <a:pPr>
              <a:lnSpc>
                <a:spcPct val="150000"/>
              </a:lnSpc>
              <a:buFont typeface="Arial" pitchFamily="34" charset="0"/>
              <a:buChar char="•"/>
            </a:pPr>
            <a:r>
              <a:rPr lang="en-US" dirty="0" smtClean="0">
                <a:latin typeface="Times New Roman" pitchFamily="18" charset="0"/>
                <a:cs typeface="Times New Roman" pitchFamily="18" charset="0"/>
              </a:rPr>
              <a:t>Tolerance to human management</a:t>
            </a:r>
          </a:p>
          <a:p>
            <a:pPr>
              <a:lnSpc>
                <a:spcPct val="150000"/>
              </a:lnSpc>
              <a:buFont typeface="Arial" pitchFamily="34" charset="0"/>
              <a:buChar char="•"/>
            </a:pPr>
            <a:r>
              <a:rPr lang="en-US" dirty="0" smtClean="0">
                <a:latin typeface="Times New Roman" pitchFamily="18" charset="0"/>
                <a:cs typeface="Times New Roman" pitchFamily="18" charset="0"/>
              </a:rPr>
              <a:t>Honey making habit increases pollination</a:t>
            </a:r>
            <a:endParaRPr lang="en-IN" dirty="0">
              <a:latin typeface="Times New Roman" pitchFamily="18" charset="0"/>
              <a:cs typeface="Times New Roman" pitchFamily="18" charset="0"/>
            </a:endParaRPr>
          </a:p>
        </p:txBody>
      </p:sp>
      <p:sp>
        <p:nvSpPr>
          <p:cNvPr id="1026" name="AutoShape 2" descr="Western honey bee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8" name="AutoShape 4" descr="Western honey bee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0" name="AutoShape 6" descr="Western honey bee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2" name="AutoShape 8" descr="Western honey bee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4" name="AutoShape 10" descr="Western honey bee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6" name="AutoShape 12" descr="File:Apis mellifera - Brassica napus - Valingu.jpg - Wikimedia Comm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8" name="AutoShape 14" descr="File:Apis mellifera - Brassica napus - Valingu.jpg - Wikimedia Comm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40" name="Picture 16" descr="Western honey bee - Wikipedia"/>
          <p:cNvPicPr>
            <a:picLocks noChangeAspect="1" noChangeArrowheads="1"/>
          </p:cNvPicPr>
          <p:nvPr/>
        </p:nvPicPr>
        <p:blipFill>
          <a:blip r:embed="rId2" cstate="print"/>
          <a:srcRect/>
          <a:stretch>
            <a:fillRect/>
          </a:stretch>
        </p:blipFill>
        <p:spPr bwMode="auto">
          <a:xfrm>
            <a:off x="6477000" y="5029200"/>
            <a:ext cx="2016083" cy="1676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6019800"/>
            <a:ext cx="3886200" cy="563562"/>
          </a:xfrm>
        </p:spPr>
        <p:txBody>
          <a:bodyPr>
            <a:normAutofit fontScale="90000"/>
          </a:bodyPr>
          <a:lstStyle/>
          <a:p>
            <a:r>
              <a:rPr lang="en-US" dirty="0" smtClean="0">
                <a:latin typeface="Times New Roman" pitchFamily="18" charset="0"/>
                <a:cs typeface="Times New Roman" pitchFamily="18" charset="0"/>
              </a:rPr>
              <a:t>Thank You</a:t>
            </a:r>
            <a:endParaRPr lang="en-IN" dirty="0">
              <a:latin typeface="Times New Roman" pitchFamily="18" charset="0"/>
              <a:cs typeface="Times New Roman" pitchFamily="18" charset="0"/>
            </a:endParaRPr>
          </a:p>
        </p:txBody>
      </p:sp>
      <p:pic>
        <p:nvPicPr>
          <p:cNvPr id="29698" name="Picture 2" descr="Know Your Remedies: Apis Mellifica (Apis.) | Homeopathy Plus"/>
          <p:cNvPicPr>
            <a:picLocks noGrp="1" noChangeAspect="1" noChangeArrowheads="1"/>
          </p:cNvPicPr>
          <p:nvPr>
            <p:ph idx="1"/>
          </p:nvPr>
        </p:nvPicPr>
        <p:blipFill>
          <a:blip r:embed="rId2" cstate="print"/>
          <a:srcRect/>
          <a:stretch>
            <a:fillRect/>
          </a:stretch>
        </p:blipFill>
        <p:spPr bwMode="auto">
          <a:xfrm>
            <a:off x="381000" y="533400"/>
            <a:ext cx="8410709" cy="53641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669995"/>
            <a:ext cx="3087832" cy="396805"/>
          </a:xfrm>
          <a:prstGeom prst="rect">
            <a:avLst/>
          </a:prstGeom>
        </p:spPr>
        <p:txBody>
          <a:bodyPr vert="horz" wrap="square" lIns="0" tIns="11967" rIns="0" bIns="0" rtlCol="0">
            <a:spAutoFit/>
          </a:bodyPr>
          <a:lstStyle/>
          <a:p>
            <a:pPr marL="11397">
              <a:spcBef>
                <a:spcPts val="94"/>
              </a:spcBef>
            </a:pPr>
            <a:r>
              <a:rPr sz="2500" b="1" spc="4" dirty="0">
                <a:latin typeface="Times New Roman" pitchFamily="18" charset="0"/>
                <a:cs typeface="Times New Roman" pitchFamily="18" charset="0"/>
              </a:rPr>
              <a:t>Self</a:t>
            </a:r>
            <a:r>
              <a:rPr sz="2500" b="1" spc="-102" dirty="0">
                <a:latin typeface="Times New Roman" pitchFamily="18" charset="0"/>
                <a:cs typeface="Times New Roman" pitchFamily="18" charset="0"/>
              </a:rPr>
              <a:t> </a:t>
            </a:r>
            <a:r>
              <a:rPr sz="2500" b="1" spc="-4" dirty="0">
                <a:latin typeface="Times New Roman" pitchFamily="18" charset="0"/>
                <a:cs typeface="Times New Roman" pitchFamily="18" charset="0"/>
              </a:rPr>
              <a:t>Incompatibility:</a:t>
            </a:r>
            <a:endParaRPr sz="2500" dirty="0">
              <a:latin typeface="Times New Roman" pitchFamily="18" charset="0"/>
              <a:cs typeface="Times New Roman" pitchFamily="18" charset="0"/>
            </a:endParaRPr>
          </a:p>
        </p:txBody>
      </p:sp>
      <p:sp>
        <p:nvSpPr>
          <p:cNvPr id="3" name="object 3"/>
          <p:cNvSpPr txBox="1"/>
          <p:nvPr/>
        </p:nvSpPr>
        <p:spPr>
          <a:xfrm>
            <a:off x="533400" y="1207642"/>
            <a:ext cx="8153400" cy="5269358"/>
          </a:xfrm>
          <a:prstGeom prst="rect">
            <a:avLst/>
          </a:prstGeom>
        </p:spPr>
        <p:txBody>
          <a:bodyPr vert="horz" wrap="square" lIns="0" tIns="11397" rIns="0" bIns="0" rtlCol="0">
            <a:spAutoFit/>
          </a:bodyPr>
          <a:lstStyle/>
          <a:p>
            <a:pPr marL="11397" algn="just">
              <a:lnSpc>
                <a:spcPct val="150000"/>
              </a:lnSpc>
              <a:spcBef>
                <a:spcPts val="90"/>
              </a:spcBef>
            </a:pPr>
            <a:r>
              <a:rPr sz="2200" spc="-4" dirty="0" smtClean="0">
                <a:latin typeface="Times New Roman" pitchFamily="18" charset="0"/>
                <a:cs typeface="Times New Roman" pitchFamily="18" charset="0"/>
              </a:rPr>
              <a:t>Self-incompatibility</a:t>
            </a:r>
            <a:r>
              <a:rPr lang="en-US" sz="2200" spc="-4" dirty="0" smtClean="0">
                <a:latin typeface="Times New Roman" pitchFamily="18" charset="0"/>
                <a:cs typeface="Times New Roman" pitchFamily="18" charset="0"/>
              </a:rPr>
              <a:t> </a:t>
            </a:r>
            <a:r>
              <a:rPr lang="en-IN" sz="2200" spc="-9" dirty="0" smtClean="0">
                <a:latin typeface="Times New Roman" pitchFamily="18" charset="0"/>
                <a:cs typeface="Times New Roman" pitchFamily="18" charset="0"/>
              </a:rPr>
              <a:t>i</a:t>
            </a:r>
            <a:r>
              <a:rPr lang="en-IN" sz="2200" dirty="0" smtClean="0">
                <a:latin typeface="Times New Roman" pitchFamily="18" charset="0"/>
                <a:cs typeface="Times New Roman" pitchFamily="18" charset="0"/>
              </a:rPr>
              <a:t>s </a:t>
            </a:r>
            <a:r>
              <a:rPr lang="en-IN" sz="2200" spc="-4" dirty="0" smtClean="0">
                <a:latin typeface="Times New Roman" pitchFamily="18" charset="0"/>
                <a:cs typeface="Times New Roman" pitchFamily="18" charset="0"/>
              </a:rPr>
              <a:t>a</a:t>
            </a:r>
            <a:r>
              <a:rPr lang="en-IN" sz="2200" dirty="0" smtClean="0">
                <a:latin typeface="Times New Roman" pitchFamily="18" charset="0"/>
                <a:cs typeface="Times New Roman" pitchFamily="18" charset="0"/>
              </a:rPr>
              <a:t> </a:t>
            </a:r>
            <a:r>
              <a:rPr lang="en-IN" sz="2200" spc="13" dirty="0" smtClean="0">
                <a:latin typeface="Times New Roman" pitchFamily="18" charset="0"/>
                <a:cs typeface="Times New Roman" pitchFamily="18" charset="0"/>
              </a:rPr>
              <a:t>m</a:t>
            </a:r>
            <a:r>
              <a:rPr lang="en-IN" sz="2200" dirty="0" smtClean="0">
                <a:latin typeface="Times New Roman" pitchFamily="18" charset="0"/>
                <a:cs typeface="Times New Roman" pitchFamily="18" charset="0"/>
              </a:rPr>
              <a:t>e</a:t>
            </a:r>
            <a:r>
              <a:rPr lang="en-IN" sz="2200" spc="-4" dirty="0" smtClean="0">
                <a:latin typeface="Times New Roman" pitchFamily="18" charset="0"/>
                <a:cs typeface="Times New Roman" pitchFamily="18" charset="0"/>
              </a:rPr>
              <a:t>c</a:t>
            </a:r>
            <a:r>
              <a:rPr lang="en-IN" sz="2200" spc="-18" dirty="0" smtClean="0">
                <a:latin typeface="Times New Roman" pitchFamily="18" charset="0"/>
                <a:cs typeface="Times New Roman" pitchFamily="18" charset="0"/>
              </a:rPr>
              <a:t>h</a:t>
            </a:r>
            <a:r>
              <a:rPr lang="en-IN" sz="2200" dirty="0" smtClean="0">
                <a:latin typeface="Times New Roman" pitchFamily="18" charset="0"/>
                <a:cs typeface="Times New Roman" pitchFamily="18" charset="0"/>
              </a:rPr>
              <a:t>an</a:t>
            </a:r>
            <a:r>
              <a:rPr lang="en-IN" sz="2200" spc="-9" dirty="0" smtClean="0">
                <a:latin typeface="Times New Roman" pitchFamily="18" charset="0"/>
                <a:cs typeface="Times New Roman" pitchFamily="18" charset="0"/>
              </a:rPr>
              <a:t>i</a:t>
            </a:r>
            <a:r>
              <a:rPr lang="en-IN" sz="2200" dirty="0" smtClean="0">
                <a:latin typeface="Times New Roman" pitchFamily="18" charset="0"/>
                <a:cs typeface="Times New Roman" pitchFamily="18" charset="0"/>
              </a:rPr>
              <a:t>sm which avoids self fertilization through recognition of self pollen in or on stigma on the female pistil.</a:t>
            </a:r>
          </a:p>
          <a:p>
            <a:pPr marL="11397" algn="just">
              <a:lnSpc>
                <a:spcPct val="150000"/>
              </a:lnSpc>
              <a:spcBef>
                <a:spcPts val="90"/>
              </a:spcBef>
            </a:pPr>
            <a:r>
              <a:rPr lang="en-US" sz="2200" dirty="0" smtClean="0">
                <a:latin typeface="Times New Roman" pitchFamily="18" charset="0"/>
                <a:cs typeface="Times New Roman" pitchFamily="18" charset="0"/>
              </a:rPr>
              <a:t>But when pollen from other plant carried by wind or insects are accepted and sets seeds.</a:t>
            </a:r>
          </a:p>
          <a:p>
            <a:pPr marL="11397" marR="4559" algn="just">
              <a:lnSpc>
                <a:spcPct val="150000"/>
              </a:lnSpc>
              <a:spcBef>
                <a:spcPts val="90"/>
              </a:spcBef>
            </a:pPr>
            <a:r>
              <a:rPr lang="en-IN" sz="2200" b="1" spc="-4" dirty="0" smtClean="0">
                <a:latin typeface="Times New Roman" pitchFamily="18" charset="0"/>
                <a:cs typeface="Times New Roman" pitchFamily="18" charset="0"/>
              </a:rPr>
              <a:t>Dicliny:</a:t>
            </a:r>
          </a:p>
          <a:p>
            <a:pPr marL="11397" marR="4559" algn="just">
              <a:lnSpc>
                <a:spcPct val="150000"/>
              </a:lnSpc>
              <a:spcBef>
                <a:spcPts val="90"/>
              </a:spcBef>
            </a:pPr>
            <a:r>
              <a:rPr lang="en-IN" sz="2200" b="1" spc="-4" dirty="0" smtClean="0">
                <a:latin typeface="Times New Roman" pitchFamily="18" charset="0"/>
                <a:cs typeface="Times New Roman" pitchFamily="18" charset="0"/>
              </a:rPr>
              <a:t>Monoecious: </a:t>
            </a:r>
            <a:r>
              <a:rPr lang="en-IN" sz="2200" spc="-4" dirty="0" smtClean="0">
                <a:latin typeface="Times New Roman" pitchFamily="18" charset="0"/>
                <a:cs typeface="Times New Roman" pitchFamily="18" charset="0"/>
              </a:rPr>
              <a:t>Flowers are unisexual and are present at different</a:t>
            </a:r>
            <a:r>
              <a:rPr lang="en-IN" sz="2200" dirty="0" smtClean="0">
                <a:latin typeface="Times New Roman" pitchFamily="18" charset="0"/>
                <a:cs typeface="Times New Roman" pitchFamily="18" charset="0"/>
              </a:rPr>
              <a:t> position</a:t>
            </a:r>
            <a:r>
              <a:rPr lang="en-IN" sz="2200" spc="4"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on</a:t>
            </a:r>
            <a:r>
              <a:rPr lang="en-IN" sz="2200" spc="4"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the</a:t>
            </a:r>
            <a:r>
              <a:rPr lang="en-IN" sz="2200" spc="4" dirty="0" smtClean="0">
                <a:latin typeface="Times New Roman" pitchFamily="18" charset="0"/>
                <a:cs typeface="Times New Roman" pitchFamily="18" charset="0"/>
              </a:rPr>
              <a:t> </a:t>
            </a:r>
            <a:r>
              <a:rPr lang="en-IN" sz="2200" spc="-4" dirty="0" smtClean="0">
                <a:latin typeface="Times New Roman" pitchFamily="18" charset="0"/>
                <a:cs typeface="Times New Roman" pitchFamily="18" charset="0"/>
              </a:rPr>
              <a:t>same</a:t>
            </a:r>
            <a:r>
              <a:rPr lang="en-IN" sz="2200" dirty="0" smtClean="0">
                <a:latin typeface="Times New Roman" pitchFamily="18" charset="0"/>
                <a:cs typeface="Times New Roman" pitchFamily="18" charset="0"/>
              </a:rPr>
              <a:t> </a:t>
            </a:r>
            <a:r>
              <a:rPr lang="en-IN" sz="2200" spc="-4" dirty="0" smtClean="0">
                <a:latin typeface="Times New Roman" pitchFamily="18" charset="0"/>
                <a:cs typeface="Times New Roman" pitchFamily="18" charset="0"/>
              </a:rPr>
              <a:t>plant e</a:t>
            </a:r>
            <a:r>
              <a:rPr lang="en-IN" sz="2200" spc="-13" dirty="0" smtClean="0">
                <a:latin typeface="Times New Roman" pitchFamily="18" charset="0"/>
                <a:cs typeface="Times New Roman" pitchFamily="18" charset="0"/>
              </a:rPr>
              <a:t>.g.</a:t>
            </a:r>
            <a:r>
              <a:rPr lang="en-IN" sz="2200" spc="574" dirty="0" smtClean="0">
                <a:latin typeface="Times New Roman" pitchFamily="18" charset="0"/>
                <a:cs typeface="Times New Roman" pitchFamily="18" charset="0"/>
              </a:rPr>
              <a:t> </a:t>
            </a:r>
            <a:r>
              <a:rPr lang="en-IN" sz="2200" spc="-18" dirty="0" smtClean="0">
                <a:latin typeface="Times New Roman" pitchFamily="18" charset="0"/>
                <a:cs typeface="Times New Roman" pitchFamily="18" charset="0"/>
              </a:rPr>
              <a:t>cucumber. </a:t>
            </a:r>
            <a:r>
              <a:rPr lang="en-IN" sz="2200" spc="-13" dirty="0" smtClean="0">
                <a:latin typeface="Times New Roman" pitchFamily="18" charset="0"/>
                <a:cs typeface="Times New Roman" pitchFamily="18" charset="0"/>
              </a:rPr>
              <a:t> </a:t>
            </a:r>
            <a:r>
              <a:rPr lang="en-IN" sz="2200" spc="-31" dirty="0" smtClean="0">
                <a:latin typeface="Times New Roman" pitchFamily="18" charset="0"/>
                <a:cs typeface="Times New Roman" pitchFamily="18" charset="0"/>
              </a:rPr>
              <a:t>Terminal </a:t>
            </a:r>
            <a:r>
              <a:rPr lang="en-IN" sz="2200" spc="-9" dirty="0" smtClean="0">
                <a:latin typeface="Times New Roman" pitchFamily="18" charset="0"/>
                <a:cs typeface="Times New Roman" pitchFamily="18" charset="0"/>
              </a:rPr>
              <a:t>flowers </a:t>
            </a:r>
            <a:r>
              <a:rPr lang="en-IN" sz="2200" spc="-4" dirty="0" smtClean="0">
                <a:latin typeface="Times New Roman" pitchFamily="18" charset="0"/>
                <a:cs typeface="Times New Roman" pitchFamily="18" charset="0"/>
              </a:rPr>
              <a:t>are male </a:t>
            </a:r>
            <a:r>
              <a:rPr lang="en-IN" sz="2200" spc="-22" dirty="0" smtClean="0">
                <a:latin typeface="Times New Roman" pitchFamily="18" charset="0"/>
                <a:cs typeface="Times New Roman" pitchFamily="18" charset="0"/>
              </a:rPr>
              <a:t>flower.</a:t>
            </a:r>
            <a:r>
              <a:rPr lang="en-IN" sz="2200" spc="-18"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In </a:t>
            </a:r>
            <a:r>
              <a:rPr lang="en-IN" sz="2200" spc="-9" dirty="0" smtClean="0">
                <a:latin typeface="Times New Roman" pitchFamily="18" charset="0"/>
                <a:cs typeface="Times New Roman" pitchFamily="18" charset="0"/>
              </a:rPr>
              <a:t>the </a:t>
            </a:r>
            <a:r>
              <a:rPr lang="en-IN" sz="2200" spc="-4" dirty="0" smtClean="0">
                <a:latin typeface="Times New Roman" pitchFamily="18" charset="0"/>
                <a:cs typeface="Times New Roman" pitchFamily="18" charset="0"/>
              </a:rPr>
              <a:t>middle </a:t>
            </a:r>
            <a:r>
              <a:rPr lang="en-IN" sz="2200" spc="-9" dirty="0" smtClean="0">
                <a:latin typeface="Times New Roman" pitchFamily="18" charset="0"/>
                <a:cs typeface="Times New Roman" pitchFamily="18" charset="0"/>
              </a:rPr>
              <a:t>of the </a:t>
            </a:r>
            <a:r>
              <a:rPr lang="en-IN" sz="2200" spc="-4" dirty="0" smtClean="0">
                <a:latin typeface="Times New Roman" pitchFamily="18" charset="0"/>
                <a:cs typeface="Times New Roman" pitchFamily="18" charset="0"/>
              </a:rPr>
              <a:t>plant </a:t>
            </a:r>
            <a:r>
              <a:rPr lang="en-IN" sz="2200" spc="-588" dirty="0" smtClean="0">
                <a:latin typeface="Times New Roman" pitchFamily="18" charset="0"/>
                <a:cs typeface="Times New Roman" pitchFamily="18" charset="0"/>
              </a:rPr>
              <a:t> </a:t>
            </a:r>
            <a:r>
              <a:rPr lang="en-IN" sz="2200" spc="-4" dirty="0" smtClean="0">
                <a:latin typeface="Times New Roman" pitchFamily="18" charset="0"/>
                <a:cs typeface="Times New Roman" pitchFamily="18" charset="0"/>
              </a:rPr>
              <a:t>is</a:t>
            </a:r>
            <a:r>
              <a:rPr lang="en-IN" sz="2200" spc="-27" dirty="0" smtClean="0">
                <a:latin typeface="Times New Roman" pitchFamily="18" charset="0"/>
                <a:cs typeface="Times New Roman" pitchFamily="18" charset="0"/>
              </a:rPr>
              <a:t> </a:t>
            </a:r>
            <a:r>
              <a:rPr lang="en-IN" sz="2200" spc="4" dirty="0" smtClean="0">
                <a:latin typeface="Times New Roman" pitchFamily="18" charset="0"/>
                <a:cs typeface="Times New Roman" pitchFamily="18" charset="0"/>
              </a:rPr>
              <a:t>female</a:t>
            </a:r>
            <a:r>
              <a:rPr lang="en-IN" sz="2200" spc="-49"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favouring</a:t>
            </a:r>
            <a:r>
              <a:rPr lang="en-IN" sz="2200" spc="-4"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cross-pollination.</a:t>
            </a:r>
          </a:p>
          <a:p>
            <a:pPr marL="11397" marR="4559" algn="just">
              <a:lnSpc>
                <a:spcPct val="150000"/>
              </a:lnSpc>
              <a:spcBef>
                <a:spcPts val="1077"/>
              </a:spcBef>
            </a:pPr>
            <a:r>
              <a:rPr lang="en-IN" sz="2200" b="1" spc="-4" dirty="0" smtClean="0">
                <a:latin typeface="Times New Roman" pitchFamily="18" charset="0"/>
                <a:cs typeface="Times New Roman" pitchFamily="18" charset="0"/>
              </a:rPr>
              <a:t>Dioecious:</a:t>
            </a:r>
            <a:r>
              <a:rPr lang="en-IN" sz="2200" b="1"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male</a:t>
            </a:r>
            <a:r>
              <a:rPr lang="en-IN" sz="2200" spc="4" dirty="0" smtClean="0">
                <a:latin typeface="Times New Roman" pitchFamily="18" charset="0"/>
                <a:cs typeface="Times New Roman" pitchFamily="18" charset="0"/>
              </a:rPr>
              <a:t> </a:t>
            </a:r>
            <a:r>
              <a:rPr lang="en-IN" sz="2200" spc="-9" dirty="0" smtClean="0">
                <a:latin typeface="Times New Roman" pitchFamily="18" charset="0"/>
                <a:cs typeface="Times New Roman" pitchFamily="18" charset="0"/>
              </a:rPr>
              <a:t>flowers</a:t>
            </a:r>
            <a:r>
              <a:rPr lang="en-IN" sz="2200" spc="-4"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and</a:t>
            </a:r>
            <a:r>
              <a:rPr lang="en-IN" sz="2200" spc="4" dirty="0" smtClean="0">
                <a:latin typeface="Times New Roman" pitchFamily="18" charset="0"/>
                <a:cs typeface="Times New Roman" pitchFamily="18" charset="0"/>
              </a:rPr>
              <a:t> </a:t>
            </a:r>
            <a:r>
              <a:rPr lang="en-IN" sz="2200" spc="-4" dirty="0" smtClean="0">
                <a:latin typeface="Times New Roman" pitchFamily="18" charset="0"/>
                <a:cs typeface="Times New Roman" pitchFamily="18" charset="0"/>
              </a:rPr>
              <a:t>female</a:t>
            </a:r>
            <a:r>
              <a:rPr lang="en-IN" sz="2200" dirty="0" smtClean="0">
                <a:latin typeface="Times New Roman" pitchFamily="18" charset="0"/>
                <a:cs typeface="Times New Roman" pitchFamily="18" charset="0"/>
              </a:rPr>
              <a:t> </a:t>
            </a:r>
            <a:r>
              <a:rPr lang="en-IN" sz="2200" spc="-9" dirty="0" smtClean="0">
                <a:latin typeface="Times New Roman" pitchFamily="18" charset="0"/>
                <a:cs typeface="Times New Roman" pitchFamily="18" charset="0"/>
              </a:rPr>
              <a:t>flowers</a:t>
            </a:r>
            <a:r>
              <a:rPr lang="en-IN" sz="2200" spc="-4" dirty="0" smtClean="0">
                <a:latin typeface="Times New Roman" pitchFamily="18" charset="0"/>
                <a:cs typeface="Times New Roman" pitchFamily="18" charset="0"/>
              </a:rPr>
              <a:t> are</a:t>
            </a:r>
            <a:r>
              <a:rPr lang="en-IN" sz="2200" spc="592" dirty="0" smtClean="0">
                <a:latin typeface="Times New Roman" pitchFamily="18" charset="0"/>
                <a:cs typeface="Times New Roman" pitchFamily="18" charset="0"/>
              </a:rPr>
              <a:t> </a:t>
            </a:r>
            <a:r>
              <a:rPr lang="en-IN" sz="2200" spc="-4" dirty="0" smtClean="0">
                <a:latin typeface="Times New Roman" pitchFamily="18" charset="0"/>
                <a:cs typeface="Times New Roman" pitchFamily="18" charset="0"/>
              </a:rPr>
              <a:t>in </a:t>
            </a:r>
            <a:r>
              <a:rPr lang="en-IN" sz="2200" dirty="0" smtClean="0">
                <a:latin typeface="Times New Roman" pitchFamily="18" charset="0"/>
                <a:cs typeface="Times New Roman" pitchFamily="18" charset="0"/>
              </a:rPr>
              <a:t> different</a:t>
            </a:r>
            <a:r>
              <a:rPr lang="en-IN" sz="2200" spc="-99"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plant.</a:t>
            </a:r>
            <a:r>
              <a:rPr lang="en-IN" sz="2200" spc="-13" dirty="0" smtClean="0">
                <a:latin typeface="Times New Roman" pitchFamily="18" charset="0"/>
                <a:cs typeface="Times New Roman" pitchFamily="18" charset="0"/>
              </a:rPr>
              <a:t> </a:t>
            </a:r>
            <a:r>
              <a:rPr lang="en-IN" sz="2200" spc="-4" dirty="0" smtClean="0">
                <a:latin typeface="Times New Roman" pitchFamily="18" charset="0"/>
                <a:cs typeface="Times New Roman" pitchFamily="18" charset="0"/>
              </a:rPr>
              <a:t>So</a:t>
            </a:r>
            <a:r>
              <a:rPr lang="en-IN" sz="2200" spc="-9" dirty="0" smtClean="0">
                <a:latin typeface="Times New Roman" pitchFamily="18" charset="0"/>
                <a:cs typeface="Times New Roman" pitchFamily="18" charset="0"/>
              </a:rPr>
              <a:t> </a:t>
            </a:r>
            <a:r>
              <a:rPr lang="en-IN" sz="2200" spc="-4" dirty="0" smtClean="0">
                <a:latin typeface="Times New Roman" pitchFamily="18" charset="0"/>
                <a:cs typeface="Times New Roman" pitchFamily="18" charset="0"/>
              </a:rPr>
              <a:t>called </a:t>
            </a:r>
            <a:r>
              <a:rPr lang="en-IN" sz="2200" dirty="0" smtClean="0">
                <a:latin typeface="Times New Roman" pitchFamily="18" charset="0"/>
                <a:cs typeface="Times New Roman" pitchFamily="18" charset="0"/>
              </a:rPr>
              <a:t>as</a:t>
            </a:r>
            <a:r>
              <a:rPr lang="en-IN" sz="2200" spc="4"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male</a:t>
            </a:r>
            <a:r>
              <a:rPr lang="en-IN" sz="2200" spc="-31"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plant</a:t>
            </a:r>
            <a:r>
              <a:rPr lang="en-IN" sz="2200" spc="-4"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and</a:t>
            </a:r>
            <a:r>
              <a:rPr lang="en-IN" sz="2200" spc="-4" dirty="0" smtClean="0">
                <a:latin typeface="Times New Roman" pitchFamily="18" charset="0"/>
                <a:cs typeface="Times New Roman" pitchFamily="18" charset="0"/>
              </a:rPr>
              <a:t> </a:t>
            </a:r>
            <a:r>
              <a:rPr lang="en-IN" sz="2200" spc="4" dirty="0" smtClean="0">
                <a:latin typeface="Times New Roman" pitchFamily="18" charset="0"/>
                <a:cs typeface="Times New Roman" pitchFamily="18" charset="0"/>
              </a:rPr>
              <a:t>female</a:t>
            </a:r>
            <a:r>
              <a:rPr lang="en-IN" sz="2200" spc="-49" dirty="0" smtClean="0">
                <a:latin typeface="Times New Roman" pitchFamily="18" charset="0"/>
                <a:cs typeface="Times New Roman" pitchFamily="18" charset="0"/>
              </a:rPr>
              <a:t> </a:t>
            </a:r>
            <a:r>
              <a:rPr lang="en-IN" sz="2200" dirty="0" smtClean="0">
                <a:latin typeface="Times New Roman" pitchFamily="18" charset="0"/>
                <a:cs typeface="Times New Roman" pitchFamily="18" charset="0"/>
              </a:rPr>
              <a:t>plant.</a:t>
            </a:r>
            <a:endParaRPr sz="22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57200" y="990600"/>
            <a:ext cx="8035636" cy="4260028"/>
          </a:xfrm>
          <a:prstGeom prst="rect">
            <a:avLst/>
          </a:prstGeom>
        </p:spPr>
      </p:pic>
      <p:sp>
        <p:nvSpPr>
          <p:cNvPr id="4" name="TextBox 3"/>
          <p:cNvSpPr txBox="1"/>
          <p:nvPr/>
        </p:nvSpPr>
        <p:spPr>
          <a:xfrm>
            <a:off x="1981200" y="5181600"/>
            <a:ext cx="5105400" cy="400110"/>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Floral structure of a bisexual flower</a:t>
            </a:r>
            <a:endParaRPr lang="en-IN" sz="2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867400" y="3962400"/>
            <a:ext cx="2362200" cy="2514600"/>
          </a:xfrm>
          <a:prstGeom prst="rect">
            <a:avLst/>
          </a:prstGeom>
        </p:spPr>
      </p:pic>
      <p:sp>
        <p:nvSpPr>
          <p:cNvPr id="3" name="object 3"/>
          <p:cNvSpPr txBox="1"/>
          <p:nvPr/>
        </p:nvSpPr>
        <p:spPr>
          <a:xfrm>
            <a:off x="533400" y="533400"/>
            <a:ext cx="7772400" cy="3407310"/>
          </a:xfrm>
          <a:prstGeom prst="rect">
            <a:avLst/>
          </a:prstGeom>
        </p:spPr>
        <p:txBody>
          <a:bodyPr vert="horz" wrap="square" lIns="0" tIns="11397" rIns="0" bIns="0" rtlCol="0">
            <a:spAutoFit/>
          </a:bodyPr>
          <a:lstStyle/>
          <a:p>
            <a:pPr marL="11397" indent="457200" algn="just">
              <a:lnSpc>
                <a:spcPct val="150000"/>
              </a:lnSpc>
              <a:spcBef>
                <a:spcPts val="90"/>
              </a:spcBef>
              <a:buFont typeface="Wingdings" pitchFamily="2" charset="2"/>
              <a:buChar char="Ø"/>
              <a:tabLst>
                <a:tab pos="1116334" algn="l"/>
              </a:tabLst>
            </a:pPr>
            <a:r>
              <a:rPr spc="-9" dirty="0" smtClean="0">
                <a:latin typeface="Times New Roman" pitchFamily="18" charset="0"/>
                <a:cs typeface="Times New Roman" pitchFamily="18" charset="0"/>
              </a:rPr>
              <a:t>H</a:t>
            </a:r>
            <a:r>
              <a:rPr spc="-22" dirty="0" smtClean="0">
                <a:latin typeface="Times New Roman" pitchFamily="18" charset="0"/>
                <a:cs typeface="Times New Roman" pitchFamily="18" charset="0"/>
              </a:rPr>
              <a:t>y</a:t>
            </a:r>
            <a:r>
              <a:rPr dirty="0" smtClean="0">
                <a:latin typeface="Times New Roman" pitchFamily="18" charset="0"/>
                <a:cs typeface="Times New Roman" pitchFamily="18" charset="0"/>
              </a:rPr>
              <a:t>b</a:t>
            </a:r>
            <a:r>
              <a:rPr spc="9" dirty="0" smtClean="0">
                <a:latin typeface="Times New Roman" pitchFamily="18" charset="0"/>
                <a:cs typeface="Times New Roman" pitchFamily="18" charset="0"/>
              </a:rPr>
              <a:t>r</a:t>
            </a:r>
            <a:r>
              <a:rPr spc="-9" dirty="0" smtClean="0">
                <a:latin typeface="Times New Roman" pitchFamily="18" charset="0"/>
                <a:cs typeface="Times New Roman" pitchFamily="18" charset="0"/>
              </a:rPr>
              <a:t>i</a:t>
            </a:r>
            <a:r>
              <a:rPr spc="-4" dirty="0" smtClean="0">
                <a:latin typeface="Times New Roman" pitchFamily="18" charset="0"/>
                <a:cs typeface="Times New Roman" pitchFamily="18" charset="0"/>
              </a:rPr>
              <a:t>d</a:t>
            </a:r>
            <a:r>
              <a:rPr lang="en-US" dirty="0" smtClean="0">
                <a:latin typeface="Times New Roman" pitchFamily="18" charset="0"/>
                <a:cs typeface="Times New Roman" pitchFamily="18" charset="0"/>
              </a:rPr>
              <a:t> </a:t>
            </a:r>
            <a:r>
              <a:rPr spc="9" dirty="0" smtClean="0">
                <a:latin typeface="Times New Roman" pitchFamily="18" charset="0"/>
                <a:cs typeface="Times New Roman" pitchFamily="18" charset="0"/>
              </a:rPr>
              <a:t>m</a:t>
            </a:r>
            <a:r>
              <a:rPr dirty="0" smtClean="0">
                <a:latin typeface="Times New Roman" pitchFamily="18" charset="0"/>
                <a:cs typeface="Times New Roman" pitchFamily="18" charset="0"/>
              </a:rPr>
              <a:t>a</a:t>
            </a:r>
            <a:r>
              <a:rPr spc="-9" dirty="0" smtClean="0">
                <a:latin typeface="Times New Roman" pitchFamily="18" charset="0"/>
                <a:cs typeface="Times New Roman" pitchFamily="18" charset="0"/>
              </a:rPr>
              <a:t>i</a:t>
            </a:r>
            <a:r>
              <a:rPr spc="-22" dirty="0" smtClean="0">
                <a:latin typeface="Times New Roman" pitchFamily="18" charset="0"/>
                <a:cs typeface="Times New Roman" pitchFamily="18" charset="0"/>
              </a:rPr>
              <a:t>z</a:t>
            </a:r>
            <a:r>
              <a:rPr spc="-4" dirty="0" smtClean="0">
                <a:latin typeface="Times New Roman" pitchFamily="18" charset="0"/>
                <a:cs typeface="Times New Roman" pitchFamily="18" charset="0"/>
              </a:rPr>
              <a:t>e</a:t>
            </a:r>
            <a:r>
              <a:rPr lang="en-US" spc="-4" dirty="0" smtClean="0">
                <a:latin typeface="Times New Roman" pitchFamily="18" charset="0"/>
                <a:cs typeface="Times New Roman" pitchFamily="18" charset="0"/>
              </a:rPr>
              <a:t> </a:t>
            </a:r>
            <a:r>
              <a:rPr lang="en-US" spc="-4" dirty="0" smtClean="0">
                <a:latin typeface="Times New Roman" pitchFamily="18" charset="0"/>
                <a:cs typeface="Times New Roman" pitchFamily="18" charset="0"/>
              </a:rPr>
              <a:t>seed is </a:t>
            </a:r>
            <a:r>
              <a:rPr lang="en-IN" dirty="0" smtClean="0">
                <a:latin typeface="Times New Roman" pitchFamily="18" charset="0"/>
                <a:cs typeface="Times New Roman" pitchFamily="18" charset="0"/>
              </a:rPr>
              <a:t>produced by using de</a:t>
            </a:r>
            <a:r>
              <a:rPr lang="en-IN" spc="-4" dirty="0" smtClean="0">
                <a:latin typeface="Times New Roman" pitchFamily="18" charset="0"/>
                <a:cs typeface="Times New Roman" pitchFamily="18" charset="0"/>
              </a:rPr>
              <a:t>s</a:t>
            </a:r>
            <a:r>
              <a:rPr lang="en-IN" spc="-9" dirty="0" smtClean="0">
                <a:latin typeface="Times New Roman" pitchFamily="18" charset="0"/>
                <a:cs typeface="Times New Roman" pitchFamily="18" charset="0"/>
              </a:rPr>
              <a:t>i</a:t>
            </a:r>
            <a:r>
              <a:rPr lang="en-IN" spc="-18" dirty="0" smtClean="0">
                <a:latin typeface="Times New Roman" pitchFamily="18" charset="0"/>
                <a:cs typeface="Times New Roman" pitchFamily="18" charset="0"/>
              </a:rPr>
              <a:t>g</a:t>
            </a:r>
            <a:r>
              <a:rPr lang="en-IN" dirty="0" smtClean="0">
                <a:latin typeface="Times New Roman" pitchFamily="18" charset="0"/>
                <a:cs typeface="Times New Roman" pitchFamily="18" charset="0"/>
              </a:rPr>
              <a:t>nate</a:t>
            </a:r>
            <a:r>
              <a:rPr lang="en-IN" spc="-4" dirty="0" smtClean="0">
                <a:latin typeface="Times New Roman" pitchFamily="18" charset="0"/>
                <a:cs typeface="Times New Roman" pitchFamily="18" charset="0"/>
              </a:rPr>
              <a:t>d</a:t>
            </a:r>
            <a:r>
              <a:rPr lang="en-IN"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fe</a:t>
            </a:r>
            <a:r>
              <a:rPr lang="en-IN" spc="-9" dirty="0" smtClean="0">
                <a:latin typeface="Times New Roman" pitchFamily="18" charset="0"/>
                <a:cs typeface="Times New Roman" pitchFamily="18" charset="0"/>
              </a:rPr>
              <a:t>m</a:t>
            </a:r>
            <a:r>
              <a:rPr lang="en-IN" dirty="0" smtClean="0">
                <a:latin typeface="Times New Roman" pitchFamily="18" charset="0"/>
                <a:cs typeface="Times New Roman" pitchFamily="18" charset="0"/>
              </a:rPr>
              <a:t>a</a:t>
            </a:r>
            <a:r>
              <a:rPr lang="en-IN" spc="-9" dirty="0" smtClean="0">
                <a:latin typeface="Times New Roman" pitchFamily="18" charset="0"/>
                <a:cs typeface="Times New Roman" pitchFamily="18" charset="0"/>
              </a:rPr>
              <a:t>l</a:t>
            </a:r>
            <a:r>
              <a:rPr lang="en-IN" spc="-4" dirty="0" smtClean="0">
                <a:latin typeface="Times New Roman" pitchFamily="18" charset="0"/>
                <a:cs typeface="Times New Roman" pitchFamily="18" charset="0"/>
              </a:rPr>
              <a:t>e</a:t>
            </a:r>
            <a:r>
              <a:rPr lang="en-IN" dirty="0" smtClean="0">
                <a:latin typeface="Times New Roman" pitchFamily="18" charset="0"/>
                <a:cs typeface="Times New Roman" pitchFamily="18" charset="0"/>
              </a:rPr>
              <a:t> an</a:t>
            </a:r>
            <a:r>
              <a:rPr lang="en-IN" spc="-4" dirty="0" smtClean="0">
                <a:latin typeface="Times New Roman" pitchFamily="18" charset="0"/>
                <a:cs typeface="Times New Roman" pitchFamily="18" charset="0"/>
              </a:rPr>
              <a:t>d  </a:t>
            </a:r>
            <a:r>
              <a:rPr lang="en-IN" spc="9" dirty="0" smtClean="0">
                <a:latin typeface="Times New Roman" pitchFamily="18" charset="0"/>
                <a:cs typeface="Times New Roman" pitchFamily="18" charset="0"/>
              </a:rPr>
              <a:t>m</a:t>
            </a:r>
            <a:r>
              <a:rPr lang="en-IN" dirty="0" smtClean="0">
                <a:latin typeface="Times New Roman" pitchFamily="18" charset="0"/>
                <a:cs typeface="Times New Roman" pitchFamily="18" charset="0"/>
              </a:rPr>
              <a:t>a</a:t>
            </a:r>
            <a:r>
              <a:rPr lang="en-IN" spc="-9" dirty="0" smtClean="0">
                <a:latin typeface="Times New Roman" pitchFamily="18" charset="0"/>
                <a:cs typeface="Times New Roman" pitchFamily="18" charset="0"/>
              </a:rPr>
              <a:t>l</a:t>
            </a:r>
            <a:r>
              <a:rPr lang="en-IN" spc="-4" dirty="0" smtClean="0">
                <a:latin typeface="Times New Roman" pitchFamily="18" charset="0"/>
                <a:cs typeface="Times New Roman" pitchFamily="18" charset="0"/>
              </a:rPr>
              <a:t>e</a:t>
            </a:r>
            <a:r>
              <a:rPr lang="en-IN" dirty="0" smtClean="0">
                <a:latin typeface="Times New Roman" pitchFamily="18" charset="0"/>
                <a:cs typeface="Times New Roman" pitchFamily="18" charset="0"/>
              </a:rPr>
              <a:t> pa</a:t>
            </a:r>
            <a:r>
              <a:rPr lang="en-IN" spc="-4" dirty="0" smtClean="0">
                <a:latin typeface="Times New Roman" pitchFamily="18" charset="0"/>
                <a:cs typeface="Times New Roman" pitchFamily="18" charset="0"/>
              </a:rPr>
              <a:t>r</a:t>
            </a:r>
            <a:r>
              <a:rPr lang="en-IN" dirty="0" smtClean="0">
                <a:latin typeface="Times New Roman" pitchFamily="18" charset="0"/>
                <a:cs typeface="Times New Roman" pitchFamily="18" charset="0"/>
              </a:rPr>
              <a:t>ent</a:t>
            </a:r>
            <a:r>
              <a:rPr lang="en-IN" spc="-22" dirty="0" smtClean="0">
                <a:latin typeface="Times New Roman" pitchFamily="18" charset="0"/>
                <a:cs typeface="Times New Roman" pitchFamily="18" charset="0"/>
              </a:rPr>
              <a:t>s</a:t>
            </a:r>
            <a:r>
              <a:rPr lang="en-IN" dirty="0" smtClean="0">
                <a:latin typeface="Times New Roman" pitchFamily="18" charset="0"/>
                <a:cs typeface="Times New Roman" pitchFamily="18" charset="0"/>
              </a:rPr>
              <a:t>, </a:t>
            </a:r>
            <a:r>
              <a:rPr lang="en-IN" spc="-9" dirty="0" smtClean="0">
                <a:latin typeface="Times New Roman" pitchFamily="18" charset="0"/>
                <a:cs typeface="Times New Roman" pitchFamily="18" charset="0"/>
              </a:rPr>
              <a:t>r</a:t>
            </a:r>
            <a:r>
              <a:rPr lang="en-IN" spc="-18" dirty="0" smtClean="0">
                <a:latin typeface="Times New Roman" pitchFamily="18" charset="0"/>
                <a:cs typeface="Times New Roman" pitchFamily="18" charset="0"/>
              </a:rPr>
              <a:t>e</a:t>
            </a:r>
            <a:r>
              <a:rPr lang="en-IN" spc="13" dirty="0" smtClean="0">
                <a:latin typeface="Times New Roman" pitchFamily="18" charset="0"/>
                <a:cs typeface="Times New Roman" pitchFamily="18" charset="0"/>
              </a:rPr>
              <a:t>m</a:t>
            </a:r>
            <a:r>
              <a:rPr lang="en-IN" spc="-18" dirty="0" smtClean="0">
                <a:latin typeface="Times New Roman" pitchFamily="18" charset="0"/>
                <a:cs typeface="Times New Roman" pitchFamily="18" charset="0"/>
              </a:rPr>
              <a:t>o</a:t>
            </a:r>
            <a:r>
              <a:rPr lang="en-IN" spc="-22" dirty="0" smtClean="0">
                <a:latin typeface="Times New Roman" pitchFamily="18" charset="0"/>
                <a:cs typeface="Times New Roman" pitchFamily="18" charset="0"/>
              </a:rPr>
              <a:t>v</a:t>
            </a:r>
            <a:r>
              <a:rPr lang="en-IN" spc="-9" dirty="0" smtClean="0">
                <a:latin typeface="Times New Roman" pitchFamily="18" charset="0"/>
                <a:cs typeface="Times New Roman" pitchFamily="18" charset="0"/>
              </a:rPr>
              <a:t>i</a:t>
            </a:r>
            <a:r>
              <a:rPr lang="en-IN" spc="22" dirty="0" smtClean="0">
                <a:latin typeface="Times New Roman" pitchFamily="18" charset="0"/>
                <a:cs typeface="Times New Roman" pitchFamily="18" charset="0"/>
              </a:rPr>
              <a:t>n</a:t>
            </a:r>
            <a:r>
              <a:rPr lang="en-IN" spc="-4" dirty="0" smtClean="0">
                <a:latin typeface="Times New Roman" pitchFamily="18" charset="0"/>
                <a:cs typeface="Times New Roman" pitchFamily="18" charset="0"/>
              </a:rPr>
              <a:t>g </a:t>
            </a:r>
            <a:r>
              <a:rPr lang="en-IN" dirty="0" smtClean="0">
                <a:latin typeface="Times New Roman" pitchFamily="18" charset="0"/>
                <a:cs typeface="Times New Roman" pitchFamily="18" charset="0"/>
              </a:rPr>
              <a:t>th</a:t>
            </a:r>
            <a:r>
              <a:rPr lang="en-IN" spc="-4" dirty="0" smtClean="0">
                <a:latin typeface="Times New Roman" pitchFamily="18" charset="0"/>
                <a:cs typeface="Times New Roman" pitchFamily="18" charset="0"/>
              </a:rPr>
              <a:t>e</a:t>
            </a:r>
            <a:r>
              <a:rPr lang="en-IN" dirty="0" smtClean="0">
                <a:latin typeface="Times New Roman" pitchFamily="18" charset="0"/>
                <a:cs typeface="Times New Roman" pitchFamily="18" charset="0"/>
              </a:rPr>
              <a:t> tas</a:t>
            </a:r>
            <a:r>
              <a:rPr lang="en-IN" spc="-22" dirty="0" smtClean="0">
                <a:latin typeface="Times New Roman" pitchFamily="18" charset="0"/>
                <a:cs typeface="Times New Roman" pitchFamily="18" charset="0"/>
              </a:rPr>
              <a:t>s</a:t>
            </a:r>
            <a:r>
              <a:rPr lang="en-IN" dirty="0" smtClean="0">
                <a:latin typeface="Times New Roman" pitchFamily="18" charset="0"/>
                <a:cs typeface="Times New Roman" pitchFamily="18" charset="0"/>
              </a:rPr>
              <a:t>e</a:t>
            </a:r>
            <a:r>
              <a:rPr lang="en-IN" spc="-9" dirty="0" smtClean="0">
                <a:latin typeface="Times New Roman" pitchFamily="18" charset="0"/>
                <a:cs typeface="Times New Roman" pitchFamily="18" charset="0"/>
              </a:rPr>
              <a:t>l</a:t>
            </a:r>
            <a:r>
              <a:rPr lang="en-IN" dirty="0" smtClean="0">
                <a:latin typeface="Times New Roman" pitchFamily="18" charset="0"/>
                <a:cs typeface="Times New Roman" pitchFamily="18" charset="0"/>
              </a:rPr>
              <a:t>s </a:t>
            </a:r>
            <a:r>
              <a:rPr lang="en-IN" spc="22" dirty="0" smtClean="0">
                <a:latin typeface="Times New Roman" pitchFamily="18" charset="0"/>
                <a:cs typeface="Times New Roman" pitchFamily="18" charset="0"/>
              </a:rPr>
              <a:t>f</a:t>
            </a:r>
            <a:r>
              <a:rPr lang="en-IN" spc="-9" dirty="0" smtClean="0">
                <a:latin typeface="Times New Roman" pitchFamily="18" charset="0"/>
                <a:cs typeface="Times New Roman" pitchFamily="18" charset="0"/>
              </a:rPr>
              <a:t>r</a:t>
            </a:r>
            <a:r>
              <a:rPr lang="en-IN" spc="-18" dirty="0" smtClean="0">
                <a:latin typeface="Times New Roman" pitchFamily="18" charset="0"/>
                <a:cs typeface="Times New Roman" pitchFamily="18" charset="0"/>
              </a:rPr>
              <a:t>o</a:t>
            </a:r>
            <a:r>
              <a:rPr lang="en-IN" dirty="0" smtClean="0">
                <a:latin typeface="Times New Roman" pitchFamily="18" charset="0"/>
                <a:cs typeface="Times New Roman" pitchFamily="18" charset="0"/>
              </a:rPr>
              <a:t>m </a:t>
            </a:r>
            <a:r>
              <a:rPr lang="en-IN" spc="-476"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t</a:t>
            </a:r>
            <a:r>
              <a:rPr lang="en-IN" spc="-18" dirty="0" smtClean="0">
                <a:latin typeface="Times New Roman" pitchFamily="18" charset="0"/>
                <a:cs typeface="Times New Roman" pitchFamily="18" charset="0"/>
              </a:rPr>
              <a:t>h</a:t>
            </a:r>
            <a:r>
              <a:rPr lang="en-IN" spc="-4" dirty="0" smtClean="0">
                <a:latin typeface="Times New Roman" pitchFamily="18" charset="0"/>
                <a:cs typeface="Times New Roman" pitchFamily="18" charset="0"/>
              </a:rPr>
              <a:t>e </a:t>
            </a:r>
            <a:r>
              <a:rPr lang="en-IN" dirty="0" smtClean="0">
                <a:latin typeface="Times New Roman" pitchFamily="18" charset="0"/>
                <a:cs typeface="Times New Roman" pitchFamily="18" charset="0"/>
              </a:rPr>
              <a:t>fe</a:t>
            </a:r>
            <a:r>
              <a:rPr lang="en-IN" spc="-4" dirty="0" smtClean="0">
                <a:latin typeface="Times New Roman" pitchFamily="18" charset="0"/>
                <a:cs typeface="Times New Roman" pitchFamily="18" charset="0"/>
              </a:rPr>
              <a:t>m</a:t>
            </a:r>
            <a:r>
              <a:rPr lang="en-IN" dirty="0" smtClean="0">
                <a:latin typeface="Times New Roman" pitchFamily="18" charset="0"/>
                <a:cs typeface="Times New Roman" pitchFamily="18" charset="0"/>
              </a:rPr>
              <a:t>a</a:t>
            </a:r>
            <a:r>
              <a:rPr lang="en-IN" spc="-9" dirty="0" smtClean="0">
                <a:latin typeface="Times New Roman" pitchFamily="18" charset="0"/>
                <a:cs typeface="Times New Roman" pitchFamily="18" charset="0"/>
              </a:rPr>
              <a:t>l</a:t>
            </a:r>
            <a:r>
              <a:rPr lang="en-IN" spc="-4" dirty="0" smtClean="0">
                <a:latin typeface="Times New Roman" pitchFamily="18" charset="0"/>
                <a:cs typeface="Times New Roman" pitchFamily="18" charset="0"/>
              </a:rPr>
              <a:t>e </a:t>
            </a:r>
            <a:r>
              <a:rPr lang="en-IN" dirty="0" smtClean="0">
                <a:latin typeface="Times New Roman" pitchFamily="18" charset="0"/>
                <a:cs typeface="Times New Roman" pitchFamily="18" charset="0"/>
              </a:rPr>
              <a:t>p</a:t>
            </a:r>
            <a:r>
              <a:rPr lang="en-IN" spc="-9" dirty="0" smtClean="0">
                <a:latin typeface="Times New Roman" pitchFamily="18" charset="0"/>
                <a:cs typeface="Times New Roman" pitchFamily="18" charset="0"/>
              </a:rPr>
              <a:t>l</a:t>
            </a:r>
            <a:r>
              <a:rPr lang="en-IN" dirty="0" smtClean="0">
                <a:latin typeface="Times New Roman" pitchFamily="18" charset="0"/>
                <a:cs typeface="Times New Roman" pitchFamily="18" charset="0"/>
              </a:rPr>
              <a:t>a</a:t>
            </a:r>
            <a:r>
              <a:rPr lang="en-IN" spc="-18" dirty="0" smtClean="0">
                <a:latin typeface="Times New Roman" pitchFamily="18" charset="0"/>
                <a:cs typeface="Times New Roman" pitchFamily="18" charset="0"/>
              </a:rPr>
              <a:t>n</a:t>
            </a:r>
            <a:r>
              <a:rPr lang="en-IN" dirty="0" smtClean="0">
                <a:latin typeface="Times New Roman" pitchFamily="18" charset="0"/>
                <a:cs typeface="Times New Roman" pitchFamily="18" charset="0"/>
              </a:rPr>
              <a:t>ts b</a:t>
            </a:r>
            <a:r>
              <a:rPr lang="en-IN" spc="-18" dirty="0" smtClean="0">
                <a:latin typeface="Times New Roman" pitchFamily="18" charset="0"/>
                <a:cs typeface="Times New Roman" pitchFamily="18" charset="0"/>
              </a:rPr>
              <a:t>e</a:t>
            </a:r>
            <a:r>
              <a:rPr lang="en-IN" dirty="0" smtClean="0">
                <a:latin typeface="Times New Roman" pitchFamily="18" charset="0"/>
                <a:cs typeface="Times New Roman" pitchFamily="18" charset="0"/>
              </a:rPr>
              <a:t>fo</a:t>
            </a:r>
            <a:r>
              <a:rPr lang="en-IN" spc="-4" dirty="0" smtClean="0">
                <a:latin typeface="Times New Roman" pitchFamily="18" charset="0"/>
                <a:cs typeface="Times New Roman" pitchFamily="18" charset="0"/>
              </a:rPr>
              <a:t>re</a:t>
            </a:r>
            <a:r>
              <a:rPr lang="en-IN" dirty="0" smtClean="0">
                <a:latin typeface="Times New Roman" pitchFamily="18" charset="0"/>
                <a:cs typeface="Times New Roman" pitchFamily="18" charset="0"/>
              </a:rPr>
              <a:t> </a:t>
            </a:r>
            <a:r>
              <a:rPr lang="en-IN" spc="-4" dirty="0" smtClean="0">
                <a:latin typeface="Times New Roman" pitchFamily="18" charset="0"/>
                <a:cs typeface="Times New Roman" pitchFamily="18" charset="0"/>
              </a:rPr>
              <a:t>s</a:t>
            </a:r>
            <a:r>
              <a:rPr lang="en-IN" spc="-9" dirty="0" smtClean="0">
                <a:latin typeface="Times New Roman" pitchFamily="18" charset="0"/>
                <a:cs typeface="Times New Roman" pitchFamily="18" charset="0"/>
              </a:rPr>
              <a:t>il</a:t>
            </a:r>
            <a:r>
              <a:rPr lang="en-IN" dirty="0" smtClean="0">
                <a:latin typeface="Times New Roman" pitchFamily="18" charset="0"/>
                <a:cs typeface="Times New Roman" pitchFamily="18" charset="0"/>
              </a:rPr>
              <a:t>k e</a:t>
            </a:r>
            <a:r>
              <a:rPr lang="en-IN" spc="9" dirty="0" smtClean="0">
                <a:latin typeface="Times New Roman" pitchFamily="18" charset="0"/>
                <a:cs typeface="Times New Roman" pitchFamily="18" charset="0"/>
              </a:rPr>
              <a:t>m</a:t>
            </a:r>
            <a:r>
              <a:rPr lang="en-IN" dirty="0" smtClean="0">
                <a:latin typeface="Times New Roman" pitchFamily="18" charset="0"/>
                <a:cs typeface="Times New Roman" pitchFamily="18" charset="0"/>
              </a:rPr>
              <a:t>e</a:t>
            </a:r>
            <a:r>
              <a:rPr lang="en-IN" spc="-4" dirty="0" smtClean="0">
                <a:latin typeface="Times New Roman" pitchFamily="18" charset="0"/>
                <a:cs typeface="Times New Roman" pitchFamily="18" charset="0"/>
              </a:rPr>
              <a:t>r</a:t>
            </a:r>
            <a:r>
              <a:rPr lang="en-IN" spc="-18" dirty="0" smtClean="0">
                <a:latin typeface="Times New Roman" pitchFamily="18" charset="0"/>
                <a:cs typeface="Times New Roman" pitchFamily="18" charset="0"/>
              </a:rPr>
              <a:t>g</a:t>
            </a:r>
            <a:r>
              <a:rPr lang="en-IN" dirty="0" smtClean="0">
                <a:latin typeface="Times New Roman" pitchFamily="18" charset="0"/>
                <a:cs typeface="Times New Roman" pitchFamily="18" charset="0"/>
              </a:rPr>
              <a:t>en</a:t>
            </a:r>
            <a:r>
              <a:rPr lang="en-IN" spc="-4" dirty="0" smtClean="0">
                <a:latin typeface="Times New Roman" pitchFamily="18" charset="0"/>
                <a:cs typeface="Times New Roman" pitchFamily="18" charset="0"/>
              </a:rPr>
              <a:t>ce </a:t>
            </a:r>
            <a:r>
              <a:rPr lang="en-IN" dirty="0" smtClean="0">
                <a:latin typeface="Times New Roman" pitchFamily="18" charset="0"/>
                <a:cs typeface="Times New Roman" pitchFamily="18" charset="0"/>
              </a:rPr>
              <a:t>an</a:t>
            </a:r>
            <a:r>
              <a:rPr lang="en-IN" spc="-4" dirty="0" smtClean="0">
                <a:latin typeface="Times New Roman" pitchFamily="18" charset="0"/>
                <a:cs typeface="Times New Roman" pitchFamily="18" charset="0"/>
              </a:rPr>
              <a:t>d</a:t>
            </a:r>
            <a:r>
              <a:rPr lang="en-IN" dirty="0" smtClean="0">
                <a:latin typeface="Times New Roman" pitchFamily="18" charset="0"/>
                <a:cs typeface="Times New Roman" pitchFamily="18" charset="0"/>
              </a:rPr>
              <a:t> a</a:t>
            </a:r>
            <a:r>
              <a:rPr lang="en-IN" spc="-9" dirty="0" smtClean="0">
                <a:latin typeface="Times New Roman" pitchFamily="18" charset="0"/>
                <a:cs typeface="Times New Roman" pitchFamily="18" charset="0"/>
              </a:rPr>
              <a:t>ll</a:t>
            </a:r>
            <a:r>
              <a:rPr lang="en-IN" spc="-18" dirty="0" smtClean="0">
                <a:latin typeface="Times New Roman" pitchFamily="18" charset="0"/>
                <a:cs typeface="Times New Roman" pitchFamily="18" charset="0"/>
              </a:rPr>
              <a:t>o</a:t>
            </a:r>
            <a:r>
              <a:rPr lang="en-IN" spc="-9" dirty="0" smtClean="0">
                <a:latin typeface="Times New Roman" pitchFamily="18" charset="0"/>
                <a:cs typeface="Times New Roman" pitchFamily="18" charset="0"/>
              </a:rPr>
              <a:t>wi</a:t>
            </a:r>
            <a:r>
              <a:rPr lang="en-IN" spc="22" dirty="0" smtClean="0">
                <a:latin typeface="Times New Roman" pitchFamily="18" charset="0"/>
                <a:cs typeface="Times New Roman" pitchFamily="18" charset="0"/>
              </a:rPr>
              <a:t>n</a:t>
            </a:r>
            <a:r>
              <a:rPr lang="en-IN" spc="-4" dirty="0" smtClean="0">
                <a:latin typeface="Times New Roman" pitchFamily="18" charset="0"/>
                <a:cs typeface="Times New Roman" pitchFamily="18" charset="0"/>
              </a:rPr>
              <a:t>g </a:t>
            </a:r>
            <a:r>
              <a:rPr lang="en-IN" dirty="0" smtClean="0">
                <a:latin typeface="Times New Roman" pitchFamily="18" charset="0"/>
                <a:cs typeface="Times New Roman" pitchFamily="18" charset="0"/>
              </a:rPr>
              <a:t>male</a:t>
            </a:r>
            <a:r>
              <a:rPr lang="en-IN" spc="211"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plants to </a:t>
            </a:r>
            <a:r>
              <a:rPr lang="en-IN" sz="2000" spc="-4" dirty="0" smtClean="0">
                <a:latin typeface="Times New Roman" pitchFamily="18" charset="0"/>
                <a:cs typeface="Times New Roman" pitchFamily="18" charset="0"/>
              </a:rPr>
              <a:t>provide</a:t>
            </a:r>
            <a:r>
              <a:rPr lang="en-IN" spc="-4"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the </a:t>
            </a:r>
            <a:r>
              <a:rPr lang="en-IN" spc="-583"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po</a:t>
            </a:r>
            <a:r>
              <a:rPr lang="en-IN" spc="-9" dirty="0" smtClean="0">
                <a:latin typeface="Times New Roman" pitchFamily="18" charset="0"/>
                <a:cs typeface="Times New Roman" pitchFamily="18" charset="0"/>
              </a:rPr>
              <a:t>ll</a:t>
            </a:r>
            <a:r>
              <a:rPr lang="en-IN" dirty="0" smtClean="0">
                <a:latin typeface="Times New Roman" pitchFamily="18" charset="0"/>
                <a:cs typeface="Times New Roman" pitchFamily="18" charset="0"/>
              </a:rPr>
              <a:t>e</a:t>
            </a:r>
            <a:r>
              <a:rPr lang="en-IN" spc="-4" dirty="0" smtClean="0">
                <a:latin typeface="Times New Roman" pitchFamily="18" charset="0"/>
                <a:cs typeface="Times New Roman" pitchFamily="18" charset="0"/>
              </a:rPr>
              <a:t>n </a:t>
            </a:r>
            <a:r>
              <a:rPr lang="en-IN" dirty="0" smtClean="0">
                <a:latin typeface="Times New Roman" pitchFamily="18" charset="0"/>
                <a:cs typeface="Times New Roman" pitchFamily="18" charset="0"/>
              </a:rPr>
              <a:t>for fe</a:t>
            </a:r>
            <a:r>
              <a:rPr lang="en-IN" spc="-9" dirty="0" smtClean="0">
                <a:latin typeface="Times New Roman" pitchFamily="18" charset="0"/>
                <a:cs typeface="Times New Roman" pitchFamily="18" charset="0"/>
              </a:rPr>
              <a:t>r</a:t>
            </a:r>
            <a:r>
              <a:rPr lang="en-IN" dirty="0" smtClean="0">
                <a:latin typeface="Times New Roman" pitchFamily="18" charset="0"/>
                <a:cs typeface="Times New Roman" pitchFamily="18" charset="0"/>
              </a:rPr>
              <a:t>t</a:t>
            </a:r>
            <a:r>
              <a:rPr lang="en-IN" spc="-9" dirty="0" smtClean="0">
                <a:latin typeface="Times New Roman" pitchFamily="18" charset="0"/>
                <a:cs typeface="Times New Roman" pitchFamily="18" charset="0"/>
              </a:rPr>
              <a:t>ili</a:t>
            </a:r>
            <a:r>
              <a:rPr lang="en-IN" spc="-4" dirty="0" smtClean="0">
                <a:latin typeface="Times New Roman" pitchFamily="18" charset="0"/>
                <a:cs typeface="Times New Roman" pitchFamily="18" charset="0"/>
              </a:rPr>
              <a:t>z</a:t>
            </a:r>
            <a:r>
              <a:rPr lang="en-IN" spc="-9" dirty="0" smtClean="0">
                <a:latin typeface="Times New Roman" pitchFamily="18" charset="0"/>
                <a:cs typeface="Times New Roman" pitchFamily="18" charset="0"/>
              </a:rPr>
              <a:t>i</a:t>
            </a:r>
            <a:r>
              <a:rPr lang="en-IN" dirty="0" smtClean="0">
                <a:latin typeface="Times New Roman" pitchFamily="18" charset="0"/>
                <a:cs typeface="Times New Roman" pitchFamily="18" charset="0"/>
              </a:rPr>
              <a:t>n</a:t>
            </a:r>
            <a:r>
              <a:rPr lang="en-IN" spc="-4" dirty="0" smtClean="0">
                <a:latin typeface="Times New Roman" pitchFamily="18" charset="0"/>
                <a:cs typeface="Times New Roman" pitchFamily="18" charset="0"/>
              </a:rPr>
              <a:t>g </a:t>
            </a:r>
            <a:r>
              <a:rPr lang="en-IN" dirty="0" smtClean="0">
                <a:latin typeface="Times New Roman" pitchFamily="18" charset="0"/>
                <a:cs typeface="Times New Roman" pitchFamily="18" charset="0"/>
              </a:rPr>
              <a:t>t</a:t>
            </a:r>
            <a:r>
              <a:rPr lang="en-IN" spc="-18" dirty="0" smtClean="0">
                <a:latin typeface="Times New Roman" pitchFamily="18" charset="0"/>
                <a:cs typeface="Times New Roman" pitchFamily="18" charset="0"/>
              </a:rPr>
              <a:t>h</a:t>
            </a:r>
            <a:r>
              <a:rPr lang="en-IN" spc="-4" dirty="0" smtClean="0">
                <a:latin typeface="Times New Roman" pitchFamily="18" charset="0"/>
                <a:cs typeface="Times New Roman" pitchFamily="18" charset="0"/>
              </a:rPr>
              <a:t>e silks. </a:t>
            </a:r>
            <a:endParaRPr lang="en-IN" spc="-4" dirty="0" smtClean="0">
              <a:latin typeface="Times New Roman" pitchFamily="18" charset="0"/>
              <a:cs typeface="Times New Roman" pitchFamily="18" charset="0"/>
            </a:endParaRPr>
          </a:p>
          <a:p>
            <a:pPr marL="11397" indent="457200" algn="just">
              <a:lnSpc>
                <a:spcPct val="150000"/>
              </a:lnSpc>
              <a:spcBef>
                <a:spcPts val="90"/>
              </a:spcBef>
              <a:buFont typeface="Wingdings" pitchFamily="2" charset="2"/>
              <a:buChar char="Ø"/>
              <a:tabLst>
                <a:tab pos="1116334" algn="l"/>
              </a:tabLst>
            </a:pPr>
            <a:r>
              <a:rPr lang="en-US" spc="-4" dirty="0" smtClean="0">
                <a:latin typeface="Times New Roman" pitchFamily="18" charset="0"/>
                <a:cs typeface="Times New Roman" pitchFamily="18" charset="0"/>
              </a:rPr>
              <a:t>By the process of self incompatibility male anther was unable to fertilize the female part hence getting a female part become so easy for the hybridization programme.</a:t>
            </a:r>
          </a:p>
          <a:p>
            <a:pPr marL="11397" indent="457200" algn="just">
              <a:lnSpc>
                <a:spcPct val="150000"/>
              </a:lnSpc>
              <a:spcBef>
                <a:spcPts val="90"/>
              </a:spcBef>
              <a:buFont typeface="Wingdings" pitchFamily="2" charset="2"/>
              <a:buChar char="Ø"/>
              <a:tabLst>
                <a:tab pos="1116334" algn="l"/>
              </a:tabLst>
            </a:pPr>
            <a:r>
              <a:rPr lang="en-US" spc="-4" dirty="0" smtClean="0">
                <a:latin typeface="Times New Roman" pitchFamily="18" charset="0"/>
                <a:cs typeface="Times New Roman" pitchFamily="18" charset="0"/>
              </a:rPr>
              <a:t>Once the plant become female potent and free from its male pollen now a breeder can go for artificial out-crossing to ensure the hybrid seed development.</a:t>
            </a:r>
            <a:endParaRPr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533480"/>
            <a:ext cx="2133600" cy="380840"/>
          </a:xfrm>
          <a:prstGeom prst="rect">
            <a:avLst/>
          </a:prstGeom>
          <a:solidFill>
            <a:schemeClr val="accent3">
              <a:lumMod val="40000"/>
              <a:lumOff val="60000"/>
            </a:schemeClr>
          </a:solidFill>
          <a:ln>
            <a:solidFill>
              <a:srgbClr val="FF0000"/>
            </a:solidFill>
          </a:ln>
        </p:spPr>
        <p:txBody>
          <a:bodyPr vert="horz" wrap="square" lIns="0" tIns="11397" rIns="0" bIns="0" rtlCol="0">
            <a:spAutoFit/>
          </a:bodyPr>
          <a:lstStyle/>
          <a:p>
            <a:pPr marL="11397">
              <a:spcBef>
                <a:spcPts val="90"/>
              </a:spcBef>
            </a:pPr>
            <a:r>
              <a:rPr sz="2400" b="1" spc="-4" dirty="0">
                <a:latin typeface="Times New Roman" pitchFamily="18" charset="0"/>
                <a:cs typeface="Times New Roman" pitchFamily="18" charset="0"/>
              </a:rPr>
              <a:t>Male</a:t>
            </a:r>
            <a:r>
              <a:rPr sz="2400" b="1" spc="-63" dirty="0">
                <a:latin typeface="Times New Roman" pitchFamily="18" charset="0"/>
                <a:cs typeface="Times New Roman" pitchFamily="18" charset="0"/>
              </a:rPr>
              <a:t> </a:t>
            </a:r>
            <a:r>
              <a:rPr sz="2400" b="1" spc="-4" dirty="0">
                <a:latin typeface="Times New Roman" pitchFamily="18" charset="0"/>
                <a:cs typeface="Times New Roman" pitchFamily="18" charset="0"/>
              </a:rPr>
              <a:t>Sterility</a:t>
            </a:r>
            <a:endParaRPr sz="2400" dirty="0">
              <a:latin typeface="Times New Roman" pitchFamily="18" charset="0"/>
              <a:cs typeface="Times New Roman" pitchFamily="18" charset="0"/>
            </a:endParaRPr>
          </a:p>
        </p:txBody>
      </p:sp>
      <p:sp>
        <p:nvSpPr>
          <p:cNvPr id="3" name="object 3"/>
          <p:cNvSpPr txBox="1"/>
          <p:nvPr/>
        </p:nvSpPr>
        <p:spPr>
          <a:xfrm>
            <a:off x="838200" y="1066800"/>
            <a:ext cx="7772400" cy="3581400"/>
          </a:xfrm>
          <a:prstGeom prst="rect">
            <a:avLst/>
          </a:prstGeom>
        </p:spPr>
        <p:txBody>
          <a:bodyPr vert="horz" wrap="square" lIns="0" tIns="11397" rIns="0" bIns="0" rtlCol="0">
            <a:spAutoFit/>
          </a:bodyPr>
          <a:lstStyle/>
          <a:p>
            <a:pPr marL="421688" marR="11397" indent="-410291" algn="just">
              <a:spcBef>
                <a:spcPts val="90"/>
              </a:spcBef>
              <a:buChar char="•"/>
              <a:tabLst>
                <a:tab pos="421688" algn="l"/>
              </a:tabLst>
            </a:pPr>
            <a:r>
              <a:rPr sz="2200" spc="-4" dirty="0">
                <a:latin typeface="Times New Roman" pitchFamily="18" charset="0"/>
                <a:cs typeface="Times New Roman" pitchFamily="18" charset="0"/>
              </a:rPr>
              <a:t>Hybrid </a:t>
            </a:r>
            <a:r>
              <a:rPr sz="2200" dirty="0">
                <a:latin typeface="Times New Roman" pitchFamily="18" charset="0"/>
                <a:cs typeface="Times New Roman" pitchFamily="18" charset="0"/>
              </a:rPr>
              <a:t>production </a:t>
            </a:r>
            <a:r>
              <a:rPr sz="2200" spc="-9" dirty="0">
                <a:latin typeface="Times New Roman" pitchFamily="18" charset="0"/>
                <a:cs typeface="Times New Roman" pitchFamily="18" charset="0"/>
              </a:rPr>
              <a:t>requires </a:t>
            </a:r>
            <a:r>
              <a:rPr sz="2200" spc="-4" dirty="0">
                <a:latin typeface="Times New Roman" pitchFamily="18" charset="0"/>
                <a:cs typeface="Times New Roman" pitchFamily="18" charset="0"/>
              </a:rPr>
              <a:t>a </a:t>
            </a:r>
            <a:r>
              <a:rPr sz="2200" dirty="0">
                <a:latin typeface="Times New Roman" pitchFamily="18" charset="0"/>
                <a:cs typeface="Times New Roman" pitchFamily="18" charset="0"/>
              </a:rPr>
              <a:t>female plant </a:t>
            </a:r>
            <a:r>
              <a:rPr sz="2200" spc="-4" dirty="0">
                <a:latin typeface="Times New Roman" pitchFamily="18" charset="0"/>
                <a:cs typeface="Times New Roman" pitchFamily="18" charset="0"/>
              </a:rPr>
              <a:t>in </a:t>
            </a:r>
            <a:r>
              <a:rPr sz="2200" spc="-9" dirty="0">
                <a:latin typeface="Times New Roman" pitchFamily="18" charset="0"/>
                <a:cs typeface="Times New Roman" pitchFamily="18" charset="0"/>
              </a:rPr>
              <a:t>which </a:t>
            </a:r>
            <a:r>
              <a:rPr sz="2200" dirty="0">
                <a:latin typeface="Times New Roman" pitchFamily="18" charset="0"/>
                <a:cs typeface="Times New Roman" pitchFamily="18" charset="0"/>
              </a:rPr>
              <a:t>no </a:t>
            </a:r>
            <a:r>
              <a:rPr sz="2200" spc="4" dirty="0">
                <a:latin typeface="Times New Roman" pitchFamily="18" charset="0"/>
                <a:cs typeface="Times New Roman" pitchFamily="18" charset="0"/>
              </a:rPr>
              <a:t> </a:t>
            </a:r>
            <a:r>
              <a:rPr sz="2200" spc="-4" dirty="0">
                <a:latin typeface="Times New Roman" pitchFamily="18" charset="0"/>
                <a:cs typeface="Times New Roman" pitchFamily="18" charset="0"/>
              </a:rPr>
              <a:t>viable</a:t>
            </a:r>
            <a:r>
              <a:rPr sz="2200" spc="4" dirty="0">
                <a:latin typeface="Times New Roman" pitchFamily="18" charset="0"/>
                <a:cs typeface="Times New Roman" pitchFamily="18" charset="0"/>
              </a:rPr>
              <a:t> </a:t>
            </a:r>
            <a:r>
              <a:rPr sz="2200" dirty="0">
                <a:latin typeface="Times New Roman" pitchFamily="18" charset="0"/>
                <a:cs typeface="Times New Roman" pitchFamily="18" charset="0"/>
              </a:rPr>
              <a:t>male</a:t>
            </a:r>
            <a:r>
              <a:rPr sz="2200" spc="-31" dirty="0">
                <a:latin typeface="Times New Roman" pitchFamily="18" charset="0"/>
                <a:cs typeface="Times New Roman" pitchFamily="18" charset="0"/>
              </a:rPr>
              <a:t> </a:t>
            </a:r>
            <a:r>
              <a:rPr sz="2200" dirty="0">
                <a:latin typeface="Times New Roman" pitchFamily="18" charset="0"/>
                <a:cs typeface="Times New Roman" pitchFamily="18" charset="0"/>
              </a:rPr>
              <a:t>gametes</a:t>
            </a:r>
            <a:r>
              <a:rPr sz="2200" spc="-9" dirty="0">
                <a:latin typeface="Times New Roman" pitchFamily="18" charset="0"/>
                <a:cs typeface="Times New Roman" pitchFamily="18" charset="0"/>
              </a:rPr>
              <a:t> </a:t>
            </a:r>
            <a:r>
              <a:rPr sz="2200" spc="-4" dirty="0">
                <a:latin typeface="Times New Roman" pitchFamily="18" charset="0"/>
                <a:cs typeface="Times New Roman" pitchFamily="18" charset="0"/>
              </a:rPr>
              <a:t>are</a:t>
            </a:r>
            <a:r>
              <a:rPr sz="2200" spc="-9" dirty="0">
                <a:latin typeface="Times New Roman" pitchFamily="18" charset="0"/>
                <a:cs typeface="Times New Roman" pitchFamily="18" charset="0"/>
              </a:rPr>
              <a:t> </a:t>
            </a:r>
            <a:r>
              <a:rPr sz="2200" dirty="0">
                <a:latin typeface="Times New Roman" pitchFamily="18" charset="0"/>
                <a:cs typeface="Times New Roman" pitchFamily="18" charset="0"/>
              </a:rPr>
              <a:t>borne.</a:t>
            </a:r>
          </a:p>
          <a:p>
            <a:pPr marL="421688" marR="6268" indent="-410291" algn="just">
              <a:spcBef>
                <a:spcPts val="1077"/>
              </a:spcBef>
              <a:buChar char="•"/>
              <a:tabLst>
                <a:tab pos="421688" algn="l"/>
              </a:tabLst>
            </a:pPr>
            <a:r>
              <a:rPr sz="2200" spc="-4" dirty="0">
                <a:latin typeface="Times New Roman" pitchFamily="18" charset="0"/>
                <a:cs typeface="Times New Roman" pitchFamily="18" charset="0"/>
              </a:rPr>
              <a:t>Emasculation is done </a:t>
            </a:r>
            <a:r>
              <a:rPr sz="2200" spc="-9" dirty="0">
                <a:latin typeface="Times New Roman" pitchFamily="18" charset="0"/>
                <a:cs typeface="Times New Roman" pitchFamily="18" charset="0"/>
              </a:rPr>
              <a:t>to </a:t>
            </a:r>
            <a:r>
              <a:rPr sz="2200" spc="-4" dirty="0">
                <a:latin typeface="Times New Roman" pitchFamily="18" charset="0"/>
                <a:cs typeface="Times New Roman" pitchFamily="18" charset="0"/>
              </a:rPr>
              <a:t>make a plant </a:t>
            </a:r>
            <a:r>
              <a:rPr sz="2200" spc="-9" dirty="0">
                <a:latin typeface="Times New Roman" pitchFamily="18" charset="0"/>
                <a:cs typeface="Times New Roman" pitchFamily="18" charset="0"/>
              </a:rPr>
              <a:t>devoid of </a:t>
            </a:r>
            <a:r>
              <a:rPr sz="2200" dirty="0">
                <a:latin typeface="Times New Roman" pitchFamily="18" charset="0"/>
                <a:cs typeface="Times New Roman" pitchFamily="18" charset="0"/>
              </a:rPr>
              <a:t>pollen </a:t>
            </a:r>
            <a:r>
              <a:rPr sz="2200" spc="4" dirty="0">
                <a:latin typeface="Times New Roman" pitchFamily="18" charset="0"/>
                <a:cs typeface="Times New Roman" pitchFamily="18" charset="0"/>
              </a:rPr>
              <a:t> </a:t>
            </a:r>
            <a:r>
              <a:rPr sz="2200" spc="-4" dirty="0">
                <a:latin typeface="Times New Roman" pitchFamily="18" charset="0"/>
                <a:cs typeface="Times New Roman" pitchFamily="18" charset="0"/>
              </a:rPr>
              <a:t>so</a:t>
            </a:r>
            <a:r>
              <a:rPr sz="2200" spc="-36" dirty="0">
                <a:latin typeface="Times New Roman" pitchFamily="18" charset="0"/>
                <a:cs typeface="Times New Roman" pitchFamily="18" charset="0"/>
              </a:rPr>
              <a:t> </a:t>
            </a:r>
            <a:r>
              <a:rPr sz="2200" dirty="0">
                <a:latin typeface="Times New Roman" pitchFamily="18" charset="0"/>
                <a:cs typeface="Times New Roman" pitchFamily="18" charset="0"/>
              </a:rPr>
              <a:t>that</a:t>
            </a:r>
            <a:r>
              <a:rPr sz="2200" spc="-9" dirty="0">
                <a:latin typeface="Times New Roman" pitchFamily="18" charset="0"/>
                <a:cs typeface="Times New Roman" pitchFamily="18" charset="0"/>
              </a:rPr>
              <a:t> </a:t>
            </a:r>
            <a:r>
              <a:rPr sz="2200" spc="-4" dirty="0">
                <a:latin typeface="Times New Roman" pitchFamily="18" charset="0"/>
                <a:cs typeface="Times New Roman" pitchFamily="18" charset="0"/>
              </a:rPr>
              <a:t>it</a:t>
            </a:r>
            <a:r>
              <a:rPr sz="2200" spc="-18" dirty="0">
                <a:latin typeface="Times New Roman" pitchFamily="18" charset="0"/>
                <a:cs typeface="Times New Roman" pitchFamily="18" charset="0"/>
              </a:rPr>
              <a:t> </a:t>
            </a:r>
            <a:r>
              <a:rPr sz="2200" spc="-4" dirty="0">
                <a:latin typeface="Times New Roman" pitchFamily="18" charset="0"/>
                <a:cs typeface="Times New Roman" pitchFamily="18" charset="0"/>
              </a:rPr>
              <a:t>is</a:t>
            </a:r>
            <a:r>
              <a:rPr sz="2200" dirty="0">
                <a:latin typeface="Times New Roman" pitchFamily="18" charset="0"/>
                <a:cs typeface="Times New Roman" pitchFamily="18" charset="0"/>
              </a:rPr>
              <a:t> made</a:t>
            </a:r>
            <a:r>
              <a:rPr sz="2200" spc="-27" dirty="0">
                <a:latin typeface="Times New Roman" pitchFamily="18" charset="0"/>
                <a:cs typeface="Times New Roman" pitchFamily="18" charset="0"/>
              </a:rPr>
              <a:t> </a:t>
            </a:r>
            <a:r>
              <a:rPr sz="2200" spc="4" dirty="0">
                <a:latin typeface="Times New Roman" pitchFamily="18" charset="0"/>
                <a:cs typeface="Times New Roman" pitchFamily="18" charset="0"/>
              </a:rPr>
              <a:t>female.</a:t>
            </a:r>
            <a:endParaRPr sz="2200" dirty="0">
              <a:latin typeface="Times New Roman" pitchFamily="18" charset="0"/>
              <a:cs typeface="Times New Roman" pitchFamily="18" charset="0"/>
            </a:endParaRPr>
          </a:p>
          <a:p>
            <a:pPr marL="421688" marR="4559" indent="-410291" algn="just">
              <a:spcBef>
                <a:spcPts val="1077"/>
              </a:spcBef>
              <a:buChar char="•"/>
              <a:tabLst>
                <a:tab pos="421688" algn="l"/>
              </a:tabLst>
            </a:pPr>
            <a:r>
              <a:rPr sz="2200" spc="-4" dirty="0">
                <a:latin typeface="Times New Roman" pitchFamily="18" charset="0"/>
                <a:cs typeface="Times New Roman" pitchFamily="18" charset="0"/>
              </a:rPr>
              <a:t>Another</a:t>
            </a:r>
            <a:r>
              <a:rPr sz="2200" dirty="0">
                <a:latin typeface="Times New Roman" pitchFamily="18" charset="0"/>
                <a:cs typeface="Times New Roman" pitchFamily="18" charset="0"/>
              </a:rPr>
              <a:t> </a:t>
            </a:r>
            <a:r>
              <a:rPr sz="2200" spc="-4" dirty="0">
                <a:latin typeface="Times New Roman" pitchFamily="18" charset="0"/>
                <a:cs typeface="Times New Roman" pitchFamily="18" charset="0"/>
              </a:rPr>
              <a:t>simple</a:t>
            </a:r>
            <a:r>
              <a:rPr sz="2200" dirty="0">
                <a:latin typeface="Times New Roman" pitchFamily="18" charset="0"/>
                <a:cs typeface="Times New Roman" pitchFamily="18" charset="0"/>
              </a:rPr>
              <a:t> </a:t>
            </a:r>
            <a:r>
              <a:rPr sz="2200" spc="-9" dirty="0">
                <a:latin typeface="Times New Roman" pitchFamily="18" charset="0"/>
                <a:cs typeface="Times New Roman" pitchFamily="18" charset="0"/>
              </a:rPr>
              <a:t>way</a:t>
            </a:r>
            <a:r>
              <a:rPr sz="2200" spc="-4" dirty="0">
                <a:latin typeface="Times New Roman" pitchFamily="18" charset="0"/>
                <a:cs typeface="Times New Roman" pitchFamily="18" charset="0"/>
              </a:rPr>
              <a:t> </a:t>
            </a:r>
            <a:r>
              <a:rPr sz="2200" dirty="0">
                <a:latin typeface="Times New Roman" pitchFamily="18" charset="0"/>
                <a:cs typeface="Times New Roman" pitchFamily="18" charset="0"/>
              </a:rPr>
              <a:t>to</a:t>
            </a:r>
            <a:r>
              <a:rPr sz="2200" spc="4" dirty="0">
                <a:latin typeface="Times New Roman" pitchFamily="18" charset="0"/>
                <a:cs typeface="Times New Roman" pitchFamily="18" charset="0"/>
              </a:rPr>
              <a:t> </a:t>
            </a:r>
            <a:r>
              <a:rPr sz="2200" spc="-4" dirty="0">
                <a:latin typeface="Times New Roman" pitchFamily="18" charset="0"/>
                <a:cs typeface="Times New Roman" pitchFamily="18" charset="0"/>
              </a:rPr>
              <a:t>establish</a:t>
            </a:r>
            <a:r>
              <a:rPr sz="2200" dirty="0">
                <a:latin typeface="Times New Roman" pitchFamily="18" charset="0"/>
                <a:cs typeface="Times New Roman" pitchFamily="18" charset="0"/>
              </a:rPr>
              <a:t> </a:t>
            </a:r>
            <a:r>
              <a:rPr sz="2200" spc="-4" dirty="0">
                <a:latin typeface="Times New Roman" pitchFamily="18" charset="0"/>
                <a:cs typeface="Times New Roman" pitchFamily="18" charset="0"/>
              </a:rPr>
              <a:t>a</a:t>
            </a:r>
            <a:r>
              <a:rPr sz="2200" dirty="0">
                <a:latin typeface="Times New Roman" pitchFamily="18" charset="0"/>
                <a:cs typeface="Times New Roman" pitchFamily="18" charset="0"/>
              </a:rPr>
              <a:t> </a:t>
            </a:r>
            <a:r>
              <a:rPr sz="2200" spc="-4" dirty="0">
                <a:latin typeface="Times New Roman" pitchFamily="18" charset="0"/>
                <a:cs typeface="Times New Roman" pitchFamily="18" charset="0"/>
              </a:rPr>
              <a:t>female</a:t>
            </a:r>
            <a:r>
              <a:rPr sz="2200" spc="588" dirty="0">
                <a:latin typeface="Times New Roman" pitchFamily="18" charset="0"/>
                <a:cs typeface="Times New Roman" pitchFamily="18" charset="0"/>
              </a:rPr>
              <a:t> </a:t>
            </a:r>
            <a:r>
              <a:rPr sz="2200" spc="-4" dirty="0">
                <a:latin typeface="Times New Roman" pitchFamily="18" charset="0"/>
                <a:cs typeface="Times New Roman" pitchFamily="18" charset="0"/>
              </a:rPr>
              <a:t>line</a:t>
            </a:r>
            <a:r>
              <a:rPr sz="2200" spc="588" dirty="0">
                <a:latin typeface="Times New Roman" pitchFamily="18" charset="0"/>
                <a:cs typeface="Times New Roman" pitchFamily="18" charset="0"/>
              </a:rPr>
              <a:t> </a:t>
            </a:r>
            <a:r>
              <a:rPr sz="2200" spc="9" dirty="0">
                <a:latin typeface="Times New Roman" pitchFamily="18" charset="0"/>
                <a:cs typeface="Times New Roman" pitchFamily="18" charset="0"/>
              </a:rPr>
              <a:t>for </a:t>
            </a:r>
            <a:r>
              <a:rPr sz="2200" spc="13" dirty="0">
                <a:latin typeface="Times New Roman" pitchFamily="18" charset="0"/>
                <a:cs typeface="Times New Roman" pitchFamily="18" charset="0"/>
              </a:rPr>
              <a:t> </a:t>
            </a:r>
            <a:r>
              <a:rPr sz="2200" spc="-9" dirty="0">
                <a:latin typeface="Times New Roman" pitchFamily="18" charset="0"/>
                <a:cs typeface="Times New Roman" pitchFamily="18" charset="0"/>
              </a:rPr>
              <a:t>hybrid</a:t>
            </a:r>
            <a:r>
              <a:rPr sz="2200" spc="444" dirty="0">
                <a:latin typeface="Times New Roman" pitchFamily="18" charset="0"/>
                <a:cs typeface="Times New Roman" pitchFamily="18" charset="0"/>
              </a:rPr>
              <a:t> </a:t>
            </a:r>
            <a:r>
              <a:rPr sz="2200" dirty="0">
                <a:latin typeface="Times New Roman" pitchFamily="18" charset="0"/>
                <a:cs typeface="Times New Roman" pitchFamily="18" charset="0"/>
              </a:rPr>
              <a:t>seed</a:t>
            </a:r>
            <a:r>
              <a:rPr sz="2200" spc="449" dirty="0">
                <a:latin typeface="Times New Roman" pitchFamily="18" charset="0"/>
                <a:cs typeface="Times New Roman" pitchFamily="18" charset="0"/>
              </a:rPr>
              <a:t> </a:t>
            </a:r>
            <a:r>
              <a:rPr sz="2200" spc="-4" dirty="0">
                <a:latin typeface="Times New Roman" pitchFamily="18" charset="0"/>
                <a:cs typeface="Times New Roman" pitchFamily="18" charset="0"/>
              </a:rPr>
              <a:t>production</a:t>
            </a:r>
            <a:r>
              <a:rPr sz="2200" spc="453" dirty="0">
                <a:latin typeface="Times New Roman" pitchFamily="18" charset="0"/>
                <a:cs typeface="Times New Roman" pitchFamily="18" charset="0"/>
              </a:rPr>
              <a:t> </a:t>
            </a:r>
            <a:r>
              <a:rPr sz="2200" spc="-4" dirty="0">
                <a:latin typeface="Times New Roman" pitchFamily="18" charset="0"/>
                <a:cs typeface="Times New Roman" pitchFamily="18" charset="0"/>
              </a:rPr>
              <a:t>is</a:t>
            </a:r>
            <a:r>
              <a:rPr sz="2200" spc="434" dirty="0">
                <a:latin typeface="Times New Roman" pitchFamily="18" charset="0"/>
                <a:cs typeface="Times New Roman" pitchFamily="18" charset="0"/>
              </a:rPr>
              <a:t> </a:t>
            </a:r>
            <a:r>
              <a:rPr sz="2200" dirty="0">
                <a:latin typeface="Times New Roman" pitchFamily="18" charset="0"/>
                <a:cs typeface="Times New Roman" pitchFamily="18" charset="0"/>
              </a:rPr>
              <a:t>to</a:t>
            </a:r>
            <a:r>
              <a:rPr sz="2200" spc="449" dirty="0">
                <a:latin typeface="Times New Roman" pitchFamily="18" charset="0"/>
                <a:cs typeface="Times New Roman" pitchFamily="18" charset="0"/>
              </a:rPr>
              <a:t> </a:t>
            </a:r>
            <a:r>
              <a:rPr sz="2200" spc="-4" dirty="0">
                <a:latin typeface="Times New Roman" pitchFamily="18" charset="0"/>
                <a:cs typeface="Times New Roman" pitchFamily="18" charset="0"/>
              </a:rPr>
              <a:t>identify</a:t>
            </a:r>
            <a:r>
              <a:rPr sz="2200" spc="417" dirty="0">
                <a:latin typeface="Times New Roman" pitchFamily="18" charset="0"/>
                <a:cs typeface="Times New Roman" pitchFamily="18" charset="0"/>
              </a:rPr>
              <a:t> </a:t>
            </a:r>
            <a:r>
              <a:rPr sz="2200" dirty="0">
                <a:latin typeface="Times New Roman" pitchFamily="18" charset="0"/>
                <a:cs typeface="Times New Roman" pitchFamily="18" charset="0"/>
              </a:rPr>
              <a:t>or</a:t>
            </a:r>
            <a:r>
              <a:rPr sz="2200" spc="431" dirty="0">
                <a:latin typeface="Times New Roman" pitchFamily="18" charset="0"/>
                <a:cs typeface="Times New Roman" pitchFamily="18" charset="0"/>
              </a:rPr>
              <a:t> </a:t>
            </a:r>
            <a:r>
              <a:rPr sz="2200" dirty="0">
                <a:latin typeface="Times New Roman" pitchFamily="18" charset="0"/>
                <a:cs typeface="Times New Roman" pitchFamily="18" charset="0"/>
              </a:rPr>
              <a:t>create</a:t>
            </a:r>
            <a:r>
              <a:rPr sz="2200" spc="449" dirty="0">
                <a:latin typeface="Times New Roman" pitchFamily="18" charset="0"/>
                <a:cs typeface="Times New Roman" pitchFamily="18" charset="0"/>
              </a:rPr>
              <a:t> </a:t>
            </a:r>
            <a:r>
              <a:rPr sz="2200" spc="-4" dirty="0">
                <a:latin typeface="Times New Roman" pitchFamily="18" charset="0"/>
                <a:cs typeface="Times New Roman" pitchFamily="18" charset="0"/>
              </a:rPr>
              <a:t>a</a:t>
            </a:r>
            <a:r>
              <a:rPr sz="2200" spc="422" dirty="0">
                <a:latin typeface="Times New Roman" pitchFamily="18" charset="0"/>
                <a:cs typeface="Times New Roman" pitchFamily="18" charset="0"/>
              </a:rPr>
              <a:t> </a:t>
            </a:r>
            <a:r>
              <a:rPr sz="2200" spc="-4" dirty="0">
                <a:latin typeface="Times New Roman" pitchFamily="18" charset="0"/>
                <a:cs typeface="Times New Roman" pitchFamily="18" charset="0"/>
              </a:rPr>
              <a:t>line </a:t>
            </a:r>
            <a:r>
              <a:rPr sz="2200" spc="-588" dirty="0">
                <a:latin typeface="Times New Roman" pitchFamily="18" charset="0"/>
                <a:cs typeface="Times New Roman" pitchFamily="18" charset="0"/>
              </a:rPr>
              <a:t> </a:t>
            </a:r>
            <a:r>
              <a:rPr sz="2200" dirty="0">
                <a:latin typeface="Times New Roman" pitchFamily="18" charset="0"/>
                <a:cs typeface="Times New Roman" pitchFamily="18" charset="0"/>
              </a:rPr>
              <a:t>that</a:t>
            </a:r>
            <a:r>
              <a:rPr sz="2200" spc="-58" dirty="0">
                <a:latin typeface="Times New Roman" pitchFamily="18" charset="0"/>
                <a:cs typeface="Times New Roman" pitchFamily="18" charset="0"/>
              </a:rPr>
              <a:t> </a:t>
            </a:r>
            <a:r>
              <a:rPr sz="2200" spc="-4" dirty="0">
                <a:latin typeface="Times New Roman" pitchFamily="18" charset="0"/>
                <a:cs typeface="Times New Roman" pitchFamily="18" charset="0"/>
              </a:rPr>
              <a:t>is</a:t>
            </a:r>
            <a:r>
              <a:rPr sz="2200" dirty="0">
                <a:latin typeface="Times New Roman" pitchFamily="18" charset="0"/>
                <a:cs typeface="Times New Roman" pitchFamily="18" charset="0"/>
              </a:rPr>
              <a:t> unable</a:t>
            </a:r>
            <a:r>
              <a:rPr sz="2200" spc="-4" dirty="0">
                <a:latin typeface="Times New Roman" pitchFamily="18" charset="0"/>
                <a:cs typeface="Times New Roman" pitchFamily="18" charset="0"/>
              </a:rPr>
              <a:t> </a:t>
            </a:r>
            <a:r>
              <a:rPr sz="2200" dirty="0">
                <a:latin typeface="Times New Roman" pitchFamily="18" charset="0"/>
                <a:cs typeface="Times New Roman" pitchFamily="18" charset="0"/>
              </a:rPr>
              <a:t>to</a:t>
            </a:r>
            <a:r>
              <a:rPr sz="2200" spc="-13" dirty="0">
                <a:latin typeface="Times New Roman" pitchFamily="18" charset="0"/>
                <a:cs typeface="Times New Roman" pitchFamily="18" charset="0"/>
              </a:rPr>
              <a:t> </a:t>
            </a:r>
            <a:r>
              <a:rPr sz="2200" dirty="0">
                <a:latin typeface="Times New Roman" pitchFamily="18" charset="0"/>
                <a:cs typeface="Times New Roman" pitchFamily="18" charset="0"/>
              </a:rPr>
              <a:t>produce</a:t>
            </a:r>
            <a:r>
              <a:rPr sz="2200" spc="-27" dirty="0">
                <a:latin typeface="Times New Roman" pitchFamily="18" charset="0"/>
                <a:cs typeface="Times New Roman" pitchFamily="18" charset="0"/>
              </a:rPr>
              <a:t> </a:t>
            </a:r>
            <a:r>
              <a:rPr sz="2200" spc="-4" dirty="0">
                <a:latin typeface="Times New Roman" pitchFamily="18" charset="0"/>
                <a:cs typeface="Times New Roman" pitchFamily="18" charset="0"/>
              </a:rPr>
              <a:t>viable</a:t>
            </a:r>
            <a:r>
              <a:rPr sz="2200" spc="36" dirty="0">
                <a:latin typeface="Times New Roman" pitchFamily="18" charset="0"/>
                <a:cs typeface="Times New Roman" pitchFamily="18" charset="0"/>
              </a:rPr>
              <a:t> </a:t>
            </a:r>
            <a:r>
              <a:rPr sz="2200" dirty="0">
                <a:latin typeface="Times New Roman" pitchFamily="18" charset="0"/>
                <a:cs typeface="Times New Roman" pitchFamily="18" charset="0"/>
              </a:rPr>
              <a:t>pollen.</a:t>
            </a:r>
          </a:p>
          <a:p>
            <a:pPr marL="421688" marR="6838" indent="-410291" algn="just">
              <a:spcBef>
                <a:spcPts val="1077"/>
              </a:spcBef>
              <a:buChar char="•"/>
              <a:tabLst>
                <a:tab pos="421688" algn="l"/>
              </a:tabLst>
            </a:pPr>
            <a:r>
              <a:rPr sz="2200" dirty="0">
                <a:latin typeface="Times New Roman" pitchFamily="18" charset="0"/>
                <a:cs typeface="Times New Roman" pitchFamily="18" charset="0"/>
              </a:rPr>
              <a:t>This</a:t>
            </a:r>
            <a:r>
              <a:rPr sz="2200" spc="4" dirty="0">
                <a:latin typeface="Times New Roman" pitchFamily="18" charset="0"/>
                <a:cs typeface="Times New Roman" pitchFamily="18" charset="0"/>
              </a:rPr>
              <a:t> </a:t>
            </a:r>
            <a:r>
              <a:rPr sz="2200" dirty="0">
                <a:latin typeface="Times New Roman" pitchFamily="18" charset="0"/>
                <a:cs typeface="Times New Roman" pitchFamily="18" charset="0"/>
              </a:rPr>
              <a:t>male</a:t>
            </a:r>
            <a:r>
              <a:rPr sz="2200" spc="4" dirty="0">
                <a:latin typeface="Times New Roman" pitchFamily="18" charset="0"/>
                <a:cs typeface="Times New Roman" pitchFamily="18" charset="0"/>
              </a:rPr>
              <a:t> </a:t>
            </a:r>
            <a:r>
              <a:rPr sz="2200" spc="-4" dirty="0">
                <a:latin typeface="Times New Roman" pitchFamily="18" charset="0"/>
                <a:cs typeface="Times New Roman" pitchFamily="18" charset="0"/>
              </a:rPr>
              <a:t>sterile</a:t>
            </a:r>
            <a:r>
              <a:rPr sz="2200" dirty="0">
                <a:latin typeface="Times New Roman" pitchFamily="18" charset="0"/>
                <a:cs typeface="Times New Roman" pitchFamily="18" charset="0"/>
              </a:rPr>
              <a:t> </a:t>
            </a:r>
            <a:r>
              <a:rPr sz="2200" spc="-9" dirty="0">
                <a:latin typeface="Times New Roman" pitchFamily="18" charset="0"/>
                <a:cs typeface="Times New Roman" pitchFamily="18" charset="0"/>
              </a:rPr>
              <a:t>line</a:t>
            </a:r>
            <a:r>
              <a:rPr sz="2200" spc="-4" dirty="0">
                <a:latin typeface="Times New Roman" pitchFamily="18" charset="0"/>
                <a:cs typeface="Times New Roman" pitchFamily="18" charset="0"/>
              </a:rPr>
              <a:t> is</a:t>
            </a:r>
            <a:r>
              <a:rPr sz="2200" dirty="0">
                <a:latin typeface="Times New Roman" pitchFamily="18" charset="0"/>
                <a:cs typeface="Times New Roman" pitchFamily="18" charset="0"/>
              </a:rPr>
              <a:t> </a:t>
            </a:r>
            <a:r>
              <a:rPr sz="2200" spc="-4" dirty="0">
                <a:latin typeface="Times New Roman" pitchFamily="18" charset="0"/>
                <a:cs typeface="Times New Roman" pitchFamily="18" charset="0"/>
              </a:rPr>
              <a:t>therefore</a:t>
            </a:r>
            <a:r>
              <a:rPr sz="2200" dirty="0">
                <a:latin typeface="Times New Roman" pitchFamily="18" charset="0"/>
                <a:cs typeface="Times New Roman" pitchFamily="18" charset="0"/>
              </a:rPr>
              <a:t> </a:t>
            </a:r>
            <a:r>
              <a:rPr sz="2200" spc="-9" dirty="0">
                <a:latin typeface="Times New Roman" pitchFamily="18" charset="0"/>
                <a:cs typeface="Times New Roman" pitchFamily="18" charset="0"/>
              </a:rPr>
              <a:t>unable</a:t>
            </a:r>
            <a:r>
              <a:rPr sz="2200" spc="-4" dirty="0">
                <a:latin typeface="Times New Roman" pitchFamily="18" charset="0"/>
                <a:cs typeface="Times New Roman" pitchFamily="18" charset="0"/>
              </a:rPr>
              <a:t> </a:t>
            </a:r>
            <a:r>
              <a:rPr sz="2200" dirty="0">
                <a:latin typeface="Times New Roman" pitchFamily="18" charset="0"/>
                <a:cs typeface="Times New Roman" pitchFamily="18" charset="0"/>
              </a:rPr>
              <a:t>to</a:t>
            </a:r>
            <a:r>
              <a:rPr sz="2200" spc="4" dirty="0">
                <a:latin typeface="Times New Roman" pitchFamily="18" charset="0"/>
                <a:cs typeface="Times New Roman" pitchFamily="18" charset="0"/>
              </a:rPr>
              <a:t> </a:t>
            </a:r>
            <a:r>
              <a:rPr sz="2200" dirty="0">
                <a:latin typeface="Times New Roman" pitchFamily="18" charset="0"/>
                <a:cs typeface="Times New Roman" pitchFamily="18" charset="0"/>
              </a:rPr>
              <a:t>self- </a:t>
            </a:r>
            <a:r>
              <a:rPr sz="2200" spc="4" dirty="0">
                <a:latin typeface="Times New Roman" pitchFamily="18" charset="0"/>
                <a:cs typeface="Times New Roman" pitchFamily="18" charset="0"/>
              </a:rPr>
              <a:t> </a:t>
            </a:r>
            <a:r>
              <a:rPr sz="2200" dirty="0">
                <a:latin typeface="Times New Roman" pitchFamily="18" charset="0"/>
                <a:cs typeface="Times New Roman" pitchFamily="18" charset="0"/>
              </a:rPr>
              <a:t>pollinate </a:t>
            </a:r>
            <a:r>
              <a:rPr sz="2200" spc="-4" dirty="0">
                <a:latin typeface="Times New Roman" pitchFamily="18" charset="0"/>
                <a:cs typeface="Times New Roman" pitchFamily="18" charset="0"/>
              </a:rPr>
              <a:t>and seed formation is dependent upon pollen </a:t>
            </a:r>
            <a:r>
              <a:rPr sz="2200" dirty="0">
                <a:latin typeface="Times New Roman" pitchFamily="18" charset="0"/>
                <a:cs typeface="Times New Roman" pitchFamily="18" charset="0"/>
              </a:rPr>
              <a:t> </a:t>
            </a:r>
            <a:r>
              <a:rPr sz="2200" spc="4" dirty="0">
                <a:latin typeface="Times New Roman" pitchFamily="18" charset="0"/>
                <a:cs typeface="Times New Roman" pitchFamily="18" charset="0"/>
              </a:rPr>
              <a:t>from</a:t>
            </a:r>
            <a:r>
              <a:rPr sz="2200" spc="-49" dirty="0">
                <a:latin typeface="Times New Roman" pitchFamily="18" charset="0"/>
                <a:cs typeface="Times New Roman" pitchFamily="18" charset="0"/>
              </a:rPr>
              <a:t> </a:t>
            </a:r>
            <a:r>
              <a:rPr sz="2200" dirty="0">
                <a:latin typeface="Times New Roman" pitchFamily="18" charset="0"/>
                <a:cs typeface="Times New Roman" pitchFamily="18" charset="0"/>
              </a:rPr>
              <a:t>the</a:t>
            </a:r>
            <a:r>
              <a:rPr sz="2200" spc="-27" dirty="0">
                <a:latin typeface="Times New Roman" pitchFamily="18" charset="0"/>
                <a:cs typeface="Times New Roman" pitchFamily="18" charset="0"/>
              </a:rPr>
              <a:t> </a:t>
            </a:r>
            <a:r>
              <a:rPr sz="2200" dirty="0">
                <a:latin typeface="Times New Roman" pitchFamily="18" charset="0"/>
                <a:cs typeface="Times New Roman" pitchFamily="18" charset="0"/>
              </a:rPr>
              <a:t>male</a:t>
            </a:r>
            <a:r>
              <a:rPr sz="2200" spc="-9" dirty="0">
                <a:latin typeface="Times New Roman" pitchFamily="18" charset="0"/>
                <a:cs typeface="Times New Roman" pitchFamily="18" charset="0"/>
              </a:rPr>
              <a:t> </a:t>
            </a:r>
            <a:r>
              <a:rPr sz="2200" spc="-4" dirty="0">
                <a:latin typeface="Times New Roman" pitchFamily="18" charset="0"/>
                <a:cs typeface="Times New Roman" pitchFamily="18" charset="0"/>
              </a:rPr>
              <a:t>line.</a:t>
            </a:r>
            <a:endParaRPr sz="2200" dirty="0">
              <a:latin typeface="Times New Roman" pitchFamily="18" charset="0"/>
              <a:cs typeface="Times New Roman" pitchFamily="18" charset="0"/>
            </a:endParaRPr>
          </a:p>
        </p:txBody>
      </p:sp>
      <p:pic>
        <p:nvPicPr>
          <p:cNvPr id="12290" name="Picture 2" descr="Engineered male sterility | Nature"/>
          <p:cNvPicPr>
            <a:picLocks noChangeAspect="1" noChangeArrowheads="1"/>
          </p:cNvPicPr>
          <p:nvPr/>
        </p:nvPicPr>
        <p:blipFill>
          <a:blip r:embed="rId2" cstate="print">
            <a:lum bright="-10000" contrast="20000"/>
          </a:blip>
          <a:srcRect t="37945"/>
          <a:stretch>
            <a:fillRect/>
          </a:stretch>
        </p:blipFill>
        <p:spPr bwMode="auto">
          <a:xfrm>
            <a:off x="2590800" y="4648200"/>
            <a:ext cx="3785732" cy="1981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685800"/>
            <a:ext cx="1730664" cy="350063"/>
          </a:xfrm>
          <a:prstGeom prst="rect">
            <a:avLst/>
          </a:prstGeom>
        </p:spPr>
        <p:txBody>
          <a:bodyPr vert="horz" wrap="square" lIns="0" tIns="11397" rIns="0" bIns="0" rtlCol="0">
            <a:spAutoFit/>
          </a:bodyPr>
          <a:lstStyle/>
          <a:p>
            <a:pPr marL="11397">
              <a:spcBef>
                <a:spcPts val="90"/>
              </a:spcBef>
            </a:pPr>
            <a:r>
              <a:rPr lang="en-US" sz="2200" b="1" spc="-4" dirty="0" err="1" smtClean="0">
                <a:latin typeface="Times New Roman" pitchFamily="18" charset="0"/>
                <a:cs typeface="Times New Roman" pitchFamily="18" charset="0"/>
              </a:rPr>
              <a:t>Contd</a:t>
            </a:r>
            <a:r>
              <a:rPr lang="en-US" sz="2200" b="1" spc="-4" dirty="0" smtClean="0">
                <a:latin typeface="Times New Roman" pitchFamily="18" charset="0"/>
                <a:cs typeface="Times New Roman" pitchFamily="18" charset="0"/>
              </a:rPr>
              <a:t>…</a:t>
            </a:r>
            <a:endParaRPr sz="2200" dirty="0">
              <a:latin typeface="Times New Roman" pitchFamily="18" charset="0"/>
              <a:cs typeface="Times New Roman" pitchFamily="18" charset="0"/>
            </a:endParaRPr>
          </a:p>
        </p:txBody>
      </p:sp>
      <p:sp>
        <p:nvSpPr>
          <p:cNvPr id="3" name="object 3"/>
          <p:cNvSpPr txBox="1"/>
          <p:nvPr/>
        </p:nvSpPr>
        <p:spPr>
          <a:xfrm>
            <a:off x="762000" y="1295400"/>
            <a:ext cx="7772400" cy="5085013"/>
          </a:xfrm>
          <a:prstGeom prst="rect">
            <a:avLst/>
          </a:prstGeom>
        </p:spPr>
        <p:txBody>
          <a:bodyPr vert="horz" wrap="square" lIns="0" tIns="11397" rIns="0" bIns="0" rtlCol="0">
            <a:spAutoFit/>
          </a:bodyPr>
          <a:lstStyle/>
          <a:p>
            <a:pPr marL="421688" marR="4559" indent="-410291" algn="just">
              <a:lnSpc>
                <a:spcPct val="150000"/>
              </a:lnSpc>
              <a:spcBef>
                <a:spcPts val="90"/>
              </a:spcBef>
              <a:buChar char="•"/>
              <a:tabLst>
                <a:tab pos="421688" algn="l"/>
              </a:tabLst>
            </a:pPr>
            <a:r>
              <a:rPr sz="2400" dirty="0">
                <a:latin typeface="Times New Roman" pitchFamily="18" charset="0"/>
                <a:cs typeface="Times New Roman" pitchFamily="18" charset="0"/>
              </a:rPr>
              <a:t>In </a:t>
            </a:r>
            <a:r>
              <a:rPr sz="2400" spc="-4" dirty="0">
                <a:latin typeface="Times New Roman" pitchFamily="18" charset="0"/>
                <a:cs typeface="Times New Roman" pitchFamily="18" charset="0"/>
              </a:rPr>
              <a:t>hermaphrodite flowers </a:t>
            </a:r>
            <a:r>
              <a:rPr sz="2400" dirty="0">
                <a:latin typeface="Times New Roman" pitchFamily="18" charset="0"/>
                <a:cs typeface="Times New Roman" pitchFamily="18" charset="0"/>
              </a:rPr>
              <a:t>pollens </a:t>
            </a:r>
            <a:r>
              <a:rPr sz="2400" spc="-4" dirty="0">
                <a:latin typeface="Times New Roman" pitchFamily="18" charset="0"/>
                <a:cs typeface="Times New Roman" pitchFamily="18" charset="0"/>
              </a:rPr>
              <a:t>are non-functional </a:t>
            </a:r>
            <a:r>
              <a:rPr sz="2400" dirty="0">
                <a:latin typeface="Times New Roman" pitchFamily="18" charset="0"/>
                <a:cs typeface="Times New Roman" pitchFamily="18" charset="0"/>
              </a:rPr>
              <a:t>or </a:t>
            </a:r>
            <a:r>
              <a:rPr sz="2400" spc="4" dirty="0">
                <a:latin typeface="Times New Roman" pitchFamily="18" charset="0"/>
                <a:cs typeface="Times New Roman" pitchFamily="18" charset="0"/>
              </a:rPr>
              <a:t> </a:t>
            </a:r>
            <a:r>
              <a:rPr sz="2400" spc="-4" dirty="0">
                <a:latin typeface="Times New Roman" pitchFamily="18" charset="0"/>
                <a:cs typeface="Times New Roman" pitchFamily="18" charset="0"/>
              </a:rPr>
              <a:t>inactive</a:t>
            </a:r>
            <a:r>
              <a:rPr sz="2400" dirty="0">
                <a:latin typeface="Times New Roman" pitchFamily="18" charset="0"/>
                <a:cs typeface="Times New Roman" pitchFamily="18" charset="0"/>
              </a:rPr>
              <a:t> or</a:t>
            </a:r>
            <a:r>
              <a:rPr sz="2400" spc="4" dirty="0">
                <a:latin typeface="Times New Roman" pitchFamily="18" charset="0"/>
                <a:cs typeface="Times New Roman" pitchFamily="18" charset="0"/>
              </a:rPr>
              <a:t> </a:t>
            </a:r>
            <a:r>
              <a:rPr sz="2400" spc="-4" dirty="0">
                <a:latin typeface="Times New Roman" pitchFamily="18" charset="0"/>
                <a:cs typeface="Times New Roman" pitchFamily="18" charset="0"/>
              </a:rPr>
              <a:t>sterile</a:t>
            </a:r>
            <a:r>
              <a:rPr sz="2400" dirty="0">
                <a:latin typeface="Times New Roman" pitchFamily="18" charset="0"/>
                <a:cs typeface="Times New Roman" pitchFamily="18" charset="0"/>
              </a:rPr>
              <a:t> </a:t>
            </a:r>
            <a:r>
              <a:rPr sz="2400" spc="-4" dirty="0">
                <a:latin typeface="Times New Roman" pitchFamily="18" charset="0"/>
                <a:cs typeface="Times New Roman" pitchFamily="18" charset="0"/>
              </a:rPr>
              <a:t>while,</a:t>
            </a:r>
            <a:r>
              <a:rPr sz="2400" dirty="0">
                <a:latin typeface="Times New Roman" pitchFamily="18" charset="0"/>
                <a:cs typeface="Times New Roman" pitchFamily="18" charset="0"/>
              </a:rPr>
              <a:t> female</a:t>
            </a:r>
            <a:r>
              <a:rPr sz="2400" spc="4" dirty="0">
                <a:latin typeface="Times New Roman" pitchFamily="18" charset="0"/>
                <a:cs typeface="Times New Roman" pitchFamily="18" charset="0"/>
              </a:rPr>
              <a:t> </a:t>
            </a:r>
            <a:r>
              <a:rPr sz="2400" spc="-9" dirty="0">
                <a:latin typeface="Times New Roman" pitchFamily="18" charset="0"/>
                <a:cs typeface="Times New Roman" pitchFamily="18" charset="0"/>
              </a:rPr>
              <a:t>gametes</a:t>
            </a:r>
            <a:r>
              <a:rPr sz="2400" spc="-4" dirty="0">
                <a:latin typeface="Times New Roman" pitchFamily="18" charset="0"/>
                <a:cs typeface="Times New Roman" pitchFamily="18" charset="0"/>
              </a:rPr>
              <a:t> </a:t>
            </a:r>
            <a:r>
              <a:rPr sz="2400" dirty="0">
                <a:latin typeface="Times New Roman" pitchFamily="18" charset="0"/>
                <a:cs typeface="Times New Roman" pitchFamily="18" charset="0"/>
              </a:rPr>
              <a:t>functions </a:t>
            </a:r>
            <a:r>
              <a:rPr sz="2400" spc="4" dirty="0">
                <a:latin typeface="Times New Roman" pitchFamily="18" charset="0"/>
                <a:cs typeface="Times New Roman" pitchFamily="18" charset="0"/>
              </a:rPr>
              <a:t> </a:t>
            </a:r>
            <a:r>
              <a:rPr sz="2400" spc="-22" dirty="0" smtClean="0">
                <a:latin typeface="Times New Roman" pitchFamily="18" charset="0"/>
                <a:cs typeface="Times New Roman" pitchFamily="18" charset="0"/>
              </a:rPr>
              <a:t>normally.</a:t>
            </a:r>
            <a:endParaRPr lang="en-US" sz="2400" dirty="0" smtClean="0">
              <a:latin typeface="Times New Roman" pitchFamily="18" charset="0"/>
              <a:cs typeface="Times New Roman" pitchFamily="18" charset="0"/>
            </a:endParaRPr>
          </a:p>
          <a:p>
            <a:pPr marL="421688" marR="4559" indent="-410291" algn="just">
              <a:lnSpc>
                <a:spcPct val="150000"/>
              </a:lnSpc>
              <a:spcBef>
                <a:spcPts val="90"/>
              </a:spcBef>
              <a:buChar char="•"/>
              <a:tabLst>
                <a:tab pos="421688" algn="l"/>
              </a:tabLst>
            </a:pPr>
            <a:r>
              <a:rPr sz="2400" spc="-4" dirty="0" smtClean="0">
                <a:latin typeface="Times New Roman" pitchFamily="18" charset="0"/>
                <a:cs typeface="Times New Roman" pitchFamily="18" charset="0"/>
              </a:rPr>
              <a:t>Male</a:t>
            </a:r>
            <a:r>
              <a:rPr lang="en-US" sz="2400" spc="-4" dirty="0" smtClean="0">
                <a:latin typeface="Times New Roman" pitchFamily="18" charset="0"/>
                <a:cs typeface="Times New Roman" pitchFamily="18" charset="0"/>
              </a:rPr>
              <a:t> </a:t>
            </a:r>
            <a:r>
              <a:rPr sz="2400" spc="-4" dirty="0" smtClean="0">
                <a:latin typeface="Times New Roman" pitchFamily="18" charset="0"/>
                <a:cs typeface="Times New Roman" pitchFamily="18" charset="0"/>
              </a:rPr>
              <a:t>sterility</a:t>
            </a:r>
            <a:r>
              <a:rPr lang="en-US" sz="2400" spc="-4"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can</a:t>
            </a:r>
            <a:r>
              <a:rPr lang="en-US" sz="2400"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be</a:t>
            </a:r>
            <a:r>
              <a:rPr lang="en-US" sz="2400"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either</a:t>
            </a:r>
            <a:r>
              <a:rPr lang="en-US" sz="2400" dirty="0" smtClean="0">
                <a:latin typeface="Times New Roman" pitchFamily="18" charset="0"/>
                <a:cs typeface="Times New Roman" pitchFamily="18" charset="0"/>
              </a:rPr>
              <a:t> </a:t>
            </a:r>
            <a:r>
              <a:rPr sz="2400" spc="-4" dirty="0" smtClean="0">
                <a:latin typeface="Times New Roman" pitchFamily="18" charset="0"/>
                <a:cs typeface="Times New Roman" pitchFamily="18" charset="0"/>
              </a:rPr>
              <a:t>genetic</a:t>
            </a:r>
            <a:r>
              <a:rPr lang="en-US" sz="2400" spc="-4"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or</a:t>
            </a:r>
            <a:r>
              <a:rPr lang="en-US" sz="2400" dirty="0" smtClean="0">
                <a:latin typeface="Times New Roman" pitchFamily="18" charset="0"/>
                <a:cs typeface="Times New Roman" pitchFamily="18" charset="0"/>
              </a:rPr>
              <a:t> </a:t>
            </a:r>
            <a:r>
              <a:rPr sz="2400" spc="-4" dirty="0" smtClean="0">
                <a:latin typeface="Times New Roman" pitchFamily="18" charset="0"/>
                <a:cs typeface="Times New Roman" pitchFamily="18" charset="0"/>
              </a:rPr>
              <a:t>cytoplasmic</a:t>
            </a:r>
            <a:r>
              <a:rPr lang="en-US" sz="2400" spc="-4" dirty="0" smtClean="0">
                <a:latin typeface="Times New Roman" pitchFamily="18" charset="0"/>
                <a:cs typeface="Times New Roman" pitchFamily="18" charset="0"/>
              </a:rPr>
              <a:t> </a:t>
            </a:r>
            <a:r>
              <a:rPr sz="2400" dirty="0" smtClean="0">
                <a:latin typeface="Times New Roman" pitchFamily="18" charset="0"/>
                <a:cs typeface="Times New Roman" pitchFamily="18" charset="0"/>
              </a:rPr>
              <a:t>or</a:t>
            </a:r>
            <a:r>
              <a:rPr lang="en-US" sz="240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c</a:t>
            </a:r>
            <a:r>
              <a:rPr lang="en-IN" sz="2400" spc="-22" dirty="0" smtClean="0">
                <a:latin typeface="Times New Roman" pitchFamily="18" charset="0"/>
                <a:cs typeface="Times New Roman" pitchFamily="18" charset="0"/>
              </a:rPr>
              <a:t>y</a:t>
            </a:r>
            <a:r>
              <a:rPr lang="en-IN" sz="2400" dirty="0" smtClean="0">
                <a:latin typeface="Times New Roman" pitchFamily="18" charset="0"/>
                <a:cs typeface="Times New Roman" pitchFamily="18" charset="0"/>
              </a:rPr>
              <a:t>top</a:t>
            </a:r>
            <a:r>
              <a:rPr lang="en-IN" sz="2400" spc="-9" dirty="0" smtClean="0">
                <a:latin typeface="Times New Roman" pitchFamily="18" charset="0"/>
                <a:cs typeface="Times New Roman" pitchFamily="18" charset="0"/>
              </a:rPr>
              <a:t>l</a:t>
            </a:r>
            <a:r>
              <a:rPr lang="en-IN" sz="2400" dirty="0" smtClean="0">
                <a:latin typeface="Times New Roman" pitchFamily="18" charset="0"/>
                <a:cs typeface="Times New Roman" pitchFamily="18" charset="0"/>
              </a:rPr>
              <a:t>as</a:t>
            </a:r>
            <a:r>
              <a:rPr lang="en-IN" sz="2400" spc="9" dirty="0" smtClean="0">
                <a:latin typeface="Times New Roman" pitchFamily="18" charset="0"/>
                <a:cs typeface="Times New Roman" pitchFamily="18" charset="0"/>
              </a:rPr>
              <a:t>m</a:t>
            </a:r>
            <a:r>
              <a:rPr lang="en-IN" sz="2400" spc="-9" dirty="0" smtClean="0">
                <a:latin typeface="Times New Roman" pitchFamily="18" charset="0"/>
                <a:cs typeface="Times New Roman" pitchFamily="18" charset="0"/>
              </a:rPr>
              <a:t>i</a:t>
            </a:r>
            <a:r>
              <a:rPr lang="en-IN" sz="2400" dirty="0" smtClean="0">
                <a:latin typeface="Times New Roman" pitchFamily="18" charset="0"/>
                <a:cs typeface="Times New Roman" pitchFamily="18" charset="0"/>
              </a:rPr>
              <a:t>c</a:t>
            </a:r>
            <a:r>
              <a:rPr lang="en-IN" sz="2400" spc="-9" dirty="0" smtClean="0">
                <a:latin typeface="Times New Roman" pitchFamily="18" charset="0"/>
                <a:cs typeface="Times New Roman" pitchFamily="18" charset="0"/>
              </a:rPr>
              <a:t>-</a:t>
            </a:r>
            <a:r>
              <a:rPr lang="en-IN" sz="2400" spc="-18" dirty="0" smtClean="0">
                <a:latin typeface="Times New Roman" pitchFamily="18" charset="0"/>
                <a:cs typeface="Times New Roman" pitchFamily="18" charset="0"/>
              </a:rPr>
              <a:t>g</a:t>
            </a:r>
            <a:r>
              <a:rPr lang="en-IN" sz="2400" dirty="0" smtClean="0">
                <a:latin typeface="Times New Roman" pitchFamily="18" charset="0"/>
                <a:cs typeface="Times New Roman" pitchFamily="18" charset="0"/>
              </a:rPr>
              <a:t>enet</a:t>
            </a:r>
            <a:r>
              <a:rPr lang="en-IN" sz="2400" spc="-9" dirty="0" smtClean="0">
                <a:latin typeface="Times New Roman" pitchFamily="18" charset="0"/>
                <a:cs typeface="Times New Roman" pitchFamily="18" charset="0"/>
              </a:rPr>
              <a:t>i</a:t>
            </a:r>
            <a:r>
              <a:rPr lang="en-IN" sz="2400" dirty="0" smtClean="0">
                <a:latin typeface="Times New Roman" pitchFamily="18" charset="0"/>
                <a:cs typeface="Times New Roman" pitchFamily="18" charset="0"/>
              </a:rPr>
              <a:t>c. </a:t>
            </a:r>
            <a:r>
              <a:rPr lang="en-IN" sz="2400" spc="13" dirty="0" smtClean="0">
                <a:latin typeface="Times New Roman" pitchFamily="18" charset="0"/>
                <a:cs typeface="Times New Roman" pitchFamily="18" charset="0"/>
              </a:rPr>
              <a:t>T</a:t>
            </a:r>
            <a:r>
              <a:rPr lang="en-IN" sz="2400" dirty="0" smtClean="0">
                <a:latin typeface="Times New Roman" pitchFamily="18" charset="0"/>
                <a:cs typeface="Times New Roman" pitchFamily="18" charset="0"/>
              </a:rPr>
              <a:t>h</a:t>
            </a:r>
            <a:r>
              <a:rPr lang="en-IN" sz="2400" spc="-9" dirty="0" smtClean="0">
                <a:latin typeface="Times New Roman" pitchFamily="18" charset="0"/>
                <a:cs typeface="Times New Roman" pitchFamily="18" charset="0"/>
              </a:rPr>
              <a:t>i</a:t>
            </a:r>
            <a:r>
              <a:rPr lang="en-IN" sz="2400" dirty="0" smtClean="0">
                <a:latin typeface="Times New Roman" pitchFamily="18" charset="0"/>
                <a:cs typeface="Times New Roman" pitchFamily="18" charset="0"/>
              </a:rPr>
              <a:t>s p</a:t>
            </a:r>
            <a:r>
              <a:rPr lang="en-IN" sz="2400" spc="-4" dirty="0" smtClean="0">
                <a:latin typeface="Times New Roman" pitchFamily="18" charset="0"/>
                <a:cs typeface="Times New Roman" pitchFamily="18" charset="0"/>
              </a:rPr>
              <a:t>r</a:t>
            </a:r>
            <a:r>
              <a:rPr lang="en-IN" sz="2400" dirty="0" smtClean="0">
                <a:latin typeface="Times New Roman" pitchFamily="18" charset="0"/>
                <a:cs typeface="Times New Roman" pitchFamily="18" charset="0"/>
              </a:rPr>
              <a:t>e</a:t>
            </a:r>
            <a:r>
              <a:rPr lang="en-IN" sz="2400" spc="-22" dirty="0" smtClean="0">
                <a:latin typeface="Times New Roman" pitchFamily="18" charset="0"/>
                <a:cs typeface="Times New Roman" pitchFamily="18" charset="0"/>
              </a:rPr>
              <a:t>v</a:t>
            </a:r>
            <a:r>
              <a:rPr lang="en-IN" sz="2400" dirty="0" smtClean="0">
                <a:latin typeface="Times New Roman" pitchFamily="18" charset="0"/>
                <a:cs typeface="Times New Roman" pitchFamily="18" charset="0"/>
              </a:rPr>
              <a:t>ents </a:t>
            </a:r>
            <a:r>
              <a:rPr lang="en-IN" sz="2400" spc="-18" dirty="0" smtClean="0">
                <a:latin typeface="Times New Roman" pitchFamily="18" charset="0"/>
                <a:cs typeface="Times New Roman" pitchFamily="18" charset="0"/>
              </a:rPr>
              <a:t>a</a:t>
            </a:r>
            <a:r>
              <a:rPr lang="en-IN" sz="2400" dirty="0" smtClean="0">
                <a:latin typeface="Times New Roman" pitchFamily="18" charset="0"/>
                <a:cs typeface="Times New Roman" pitchFamily="18" charset="0"/>
              </a:rPr>
              <a:t>ut</a:t>
            </a:r>
            <a:r>
              <a:rPr lang="en-IN" sz="2400" spc="-18" dirty="0" smtClean="0">
                <a:latin typeface="Times New Roman" pitchFamily="18" charset="0"/>
                <a:cs typeface="Times New Roman" pitchFamily="18" charset="0"/>
              </a:rPr>
              <a:t>og</a:t>
            </a:r>
            <a:r>
              <a:rPr lang="en-IN" sz="2400" dirty="0" smtClean="0">
                <a:latin typeface="Times New Roman" pitchFamily="18" charset="0"/>
                <a:cs typeface="Times New Roman" pitchFamily="18" charset="0"/>
              </a:rPr>
              <a:t>a</a:t>
            </a:r>
            <a:r>
              <a:rPr lang="en-IN" sz="2400" spc="9" dirty="0" smtClean="0">
                <a:latin typeface="Times New Roman" pitchFamily="18" charset="0"/>
                <a:cs typeface="Times New Roman" pitchFamily="18" charset="0"/>
              </a:rPr>
              <a:t>m</a:t>
            </a:r>
            <a:r>
              <a:rPr lang="en-IN" sz="2400" dirty="0" smtClean="0">
                <a:latin typeface="Times New Roman" pitchFamily="18" charset="0"/>
                <a:cs typeface="Times New Roman" pitchFamily="18" charset="0"/>
              </a:rPr>
              <a:t>y an</a:t>
            </a:r>
            <a:r>
              <a:rPr lang="en-IN" sz="2400" spc="-4" dirty="0" smtClean="0">
                <a:latin typeface="Times New Roman" pitchFamily="18" charset="0"/>
                <a:cs typeface="Times New Roman" pitchFamily="18" charset="0"/>
              </a:rPr>
              <a:t>d </a:t>
            </a:r>
            <a:r>
              <a:rPr lang="en-IN" sz="2400" dirty="0" smtClean="0">
                <a:latin typeface="Times New Roman" pitchFamily="18" charset="0"/>
                <a:cs typeface="Times New Roman" pitchFamily="18" charset="0"/>
              </a:rPr>
              <a:t>permits</a:t>
            </a:r>
            <a:r>
              <a:rPr lang="en-IN" sz="2400" spc="-72"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crosspollination.</a:t>
            </a:r>
          </a:p>
          <a:p>
            <a:pPr marL="444482" marR="38750" indent="-410291" algn="just">
              <a:lnSpc>
                <a:spcPct val="150000"/>
              </a:lnSpc>
              <a:spcBef>
                <a:spcPts val="1077"/>
              </a:spcBef>
              <a:buChar char="•"/>
              <a:tabLst>
                <a:tab pos="444482" algn="l"/>
              </a:tabLst>
            </a:pPr>
            <a:r>
              <a:rPr lang="en-IN" sz="2400" dirty="0" smtClean="0">
                <a:latin typeface="Times New Roman" pitchFamily="18" charset="0"/>
                <a:cs typeface="Times New Roman" pitchFamily="18" charset="0"/>
              </a:rPr>
              <a:t>In</a:t>
            </a:r>
            <a:r>
              <a:rPr lang="en-IN" sz="2400" spc="4" dirty="0" smtClean="0">
                <a:latin typeface="Times New Roman" pitchFamily="18" charset="0"/>
                <a:cs typeface="Times New Roman" pitchFamily="18" charset="0"/>
              </a:rPr>
              <a:t> </a:t>
            </a:r>
            <a:r>
              <a:rPr lang="en-IN" sz="2400" spc="-9" dirty="0" smtClean="0">
                <a:latin typeface="Times New Roman" pitchFamily="18" charset="0"/>
                <a:cs typeface="Times New Roman" pitchFamily="18" charset="0"/>
              </a:rPr>
              <a:t>hybrid</a:t>
            </a:r>
            <a:r>
              <a:rPr lang="en-IN" sz="2400" spc="-4"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seed</a:t>
            </a:r>
            <a:r>
              <a:rPr lang="en-IN" sz="2400" spc="4" dirty="0" smtClean="0">
                <a:latin typeface="Times New Roman" pitchFamily="18" charset="0"/>
                <a:cs typeface="Times New Roman" pitchFamily="18" charset="0"/>
              </a:rPr>
              <a:t> </a:t>
            </a:r>
            <a:r>
              <a:rPr lang="en-IN" sz="2400" spc="-4" dirty="0" smtClean="0">
                <a:latin typeface="Times New Roman" pitchFamily="18" charset="0"/>
                <a:cs typeface="Times New Roman" pitchFamily="18" charset="0"/>
              </a:rPr>
              <a:t>production</a:t>
            </a:r>
            <a:r>
              <a:rPr lang="en-IN" sz="2400" dirty="0" smtClean="0">
                <a:latin typeface="Times New Roman" pitchFamily="18" charset="0"/>
                <a:cs typeface="Times New Roman" pitchFamily="18" charset="0"/>
              </a:rPr>
              <a:t> process</a:t>
            </a:r>
            <a:r>
              <a:rPr lang="en-IN" sz="2400" spc="4"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female</a:t>
            </a:r>
            <a:r>
              <a:rPr lang="en-IN" sz="2400" spc="4" dirty="0" smtClean="0">
                <a:latin typeface="Times New Roman" pitchFamily="18" charset="0"/>
                <a:cs typeface="Times New Roman" pitchFamily="18" charset="0"/>
              </a:rPr>
              <a:t> </a:t>
            </a:r>
            <a:r>
              <a:rPr lang="en-IN" sz="2400" spc="-4" dirty="0" smtClean="0">
                <a:latin typeface="Times New Roman" pitchFamily="18" charset="0"/>
                <a:cs typeface="Times New Roman" pitchFamily="18" charset="0"/>
              </a:rPr>
              <a:t>is</a:t>
            </a:r>
            <a:r>
              <a:rPr lang="en-IN" sz="2400" dirty="0" smtClean="0">
                <a:latin typeface="Times New Roman" pitchFamily="18" charset="0"/>
                <a:cs typeface="Times New Roman" pitchFamily="18" charset="0"/>
              </a:rPr>
              <a:t> </a:t>
            </a:r>
            <a:r>
              <a:rPr lang="en-IN" sz="2400" spc="-4" dirty="0" smtClean="0">
                <a:latin typeface="Times New Roman" pitchFamily="18" charset="0"/>
                <a:cs typeface="Times New Roman" pitchFamily="18" charset="0"/>
              </a:rPr>
              <a:t>a</a:t>
            </a:r>
            <a:r>
              <a:rPr lang="en-IN" sz="2400" dirty="0" smtClean="0">
                <a:latin typeface="Times New Roman" pitchFamily="18" charset="0"/>
                <a:cs typeface="Times New Roman" pitchFamily="18" charset="0"/>
              </a:rPr>
              <a:t> male </a:t>
            </a:r>
            <a:r>
              <a:rPr lang="en-IN" sz="2400" spc="4" dirty="0" smtClean="0">
                <a:latin typeface="Times New Roman" pitchFamily="18" charset="0"/>
                <a:cs typeface="Times New Roman" pitchFamily="18" charset="0"/>
              </a:rPr>
              <a:t> </a:t>
            </a:r>
            <a:r>
              <a:rPr lang="en-IN" sz="2400" spc="-4" dirty="0" smtClean="0">
                <a:latin typeface="Times New Roman" pitchFamily="18" charset="0"/>
                <a:cs typeface="Times New Roman" pitchFamily="18" charset="0"/>
              </a:rPr>
              <a:t>sterile line </a:t>
            </a:r>
            <a:r>
              <a:rPr lang="en-IN" sz="2400" dirty="0" smtClean="0">
                <a:latin typeface="Times New Roman" pitchFamily="18" charset="0"/>
                <a:cs typeface="Times New Roman" pitchFamily="18" charset="0"/>
              </a:rPr>
              <a:t>crossed </a:t>
            </a:r>
            <a:r>
              <a:rPr lang="en-IN" sz="2400" spc="-4" dirty="0" smtClean="0">
                <a:latin typeface="Times New Roman" pitchFamily="18" charset="0"/>
                <a:cs typeface="Times New Roman" pitchFamily="18" charset="0"/>
              </a:rPr>
              <a:t>with </a:t>
            </a:r>
            <a:r>
              <a:rPr lang="en-IN" sz="2400" dirty="0" smtClean="0">
                <a:latin typeface="Times New Roman" pitchFamily="18" charset="0"/>
                <a:cs typeface="Times New Roman" pitchFamily="18" charset="0"/>
              </a:rPr>
              <a:t>male </a:t>
            </a:r>
            <a:r>
              <a:rPr lang="en-IN" sz="2400" spc="-4" dirty="0" smtClean="0">
                <a:latin typeface="Times New Roman" pitchFamily="18" charset="0"/>
                <a:cs typeface="Times New Roman" pitchFamily="18" charset="0"/>
              </a:rPr>
              <a:t>fertility </a:t>
            </a:r>
            <a:r>
              <a:rPr lang="en-IN" sz="2400" dirty="0" smtClean="0">
                <a:latin typeface="Times New Roman" pitchFamily="18" charset="0"/>
                <a:cs typeface="Times New Roman" pitchFamily="18" charset="0"/>
              </a:rPr>
              <a:t>restorer </a:t>
            </a:r>
            <a:r>
              <a:rPr lang="en-IN" sz="2400" spc="-4" dirty="0" smtClean="0">
                <a:latin typeface="Times New Roman" pitchFamily="18" charset="0"/>
                <a:cs typeface="Times New Roman" pitchFamily="18" charset="0"/>
              </a:rPr>
              <a:t>line </a:t>
            </a:r>
            <a:r>
              <a:rPr lang="en-IN" sz="2400" dirty="0" smtClean="0">
                <a:latin typeface="Times New Roman" pitchFamily="18" charset="0"/>
                <a:cs typeface="Times New Roman" pitchFamily="18" charset="0"/>
              </a:rPr>
              <a:t>to </a:t>
            </a:r>
            <a:r>
              <a:rPr lang="en-IN" sz="2400" spc="-4" dirty="0" smtClean="0">
                <a:latin typeface="Times New Roman" pitchFamily="18" charset="0"/>
                <a:cs typeface="Times New Roman" pitchFamily="18" charset="0"/>
              </a:rPr>
              <a:t>get </a:t>
            </a:r>
            <a:r>
              <a:rPr lang="en-IN" sz="2400" dirty="0" smtClean="0">
                <a:latin typeface="Times New Roman" pitchFamily="18" charset="0"/>
                <a:cs typeface="Times New Roman" pitchFamily="18" charset="0"/>
              </a:rPr>
              <a:t> </a:t>
            </a:r>
            <a:r>
              <a:rPr lang="en-IN" sz="2400" spc="-4" dirty="0" err="1" smtClean="0">
                <a:latin typeface="Times New Roman" pitchFamily="18" charset="0"/>
                <a:cs typeface="Times New Roman" pitchFamily="18" charset="0"/>
              </a:rPr>
              <a:t>F</a:t>
            </a:r>
            <a:r>
              <a:rPr lang="en-IN" sz="2400" spc="-6" baseline="-20833" dirty="0" err="1" smtClean="0">
                <a:latin typeface="Times New Roman" pitchFamily="18" charset="0"/>
                <a:cs typeface="Times New Roman" pitchFamily="18" charset="0"/>
              </a:rPr>
              <a:t>1</a:t>
            </a:r>
            <a:r>
              <a:rPr lang="en-IN" sz="2400" spc="255" baseline="-20833" dirty="0" smtClean="0">
                <a:latin typeface="Times New Roman" pitchFamily="18" charset="0"/>
                <a:cs typeface="Times New Roman" pitchFamily="18" charset="0"/>
              </a:rPr>
              <a:t> </a:t>
            </a:r>
            <a:r>
              <a:rPr lang="en-IN" sz="2400" spc="-4" dirty="0" smtClean="0">
                <a:latin typeface="Times New Roman" pitchFamily="18" charset="0"/>
                <a:cs typeface="Times New Roman" pitchFamily="18" charset="0"/>
              </a:rPr>
              <a:t>hybrid</a:t>
            </a:r>
            <a:r>
              <a:rPr lang="en-IN" sz="2400" spc="-4" dirty="0" smtClean="0">
                <a:latin typeface="Times New Roman" pitchFamily="18" charset="0"/>
                <a:cs typeface="Times New Roman" pitchFamily="18" charset="0"/>
              </a:rPr>
              <a:t>.</a:t>
            </a:r>
            <a:endParaRPr sz="2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685800"/>
            <a:ext cx="8305800" cy="5089822"/>
          </a:xfrm>
          <a:prstGeom prst="rect">
            <a:avLst/>
          </a:prstGeom>
        </p:spPr>
        <p:txBody>
          <a:bodyPr vert="horz" wrap="square" lIns="0" tIns="11397" rIns="0" bIns="0" rtlCol="0">
            <a:spAutoFit/>
          </a:bodyPr>
          <a:lstStyle/>
          <a:p>
            <a:pPr marL="11397" marR="5698" algn="just">
              <a:lnSpc>
                <a:spcPct val="150000"/>
              </a:lnSpc>
              <a:spcBef>
                <a:spcPts val="90"/>
              </a:spcBef>
            </a:pPr>
            <a:r>
              <a:rPr sz="2200" dirty="0">
                <a:latin typeface="Times New Roman" pitchFamily="18" charset="0"/>
                <a:cs typeface="Times New Roman" pitchFamily="18" charset="0"/>
              </a:rPr>
              <a:t>At</a:t>
            </a:r>
            <a:r>
              <a:rPr sz="2200" spc="4" dirty="0">
                <a:latin typeface="Times New Roman" pitchFamily="18" charset="0"/>
                <a:cs typeface="Times New Roman" pitchFamily="18" charset="0"/>
              </a:rPr>
              <a:t> </a:t>
            </a:r>
            <a:r>
              <a:rPr sz="2200" spc="-4" dirty="0">
                <a:latin typeface="Times New Roman" pitchFamily="18" charset="0"/>
                <a:cs typeface="Times New Roman" pitchFamily="18" charset="0"/>
              </a:rPr>
              <a:t>presently</a:t>
            </a:r>
            <a:r>
              <a:rPr sz="2200" dirty="0">
                <a:latin typeface="Times New Roman" pitchFamily="18" charset="0"/>
                <a:cs typeface="Times New Roman" pitchFamily="18" charset="0"/>
              </a:rPr>
              <a:t> </a:t>
            </a:r>
            <a:r>
              <a:rPr sz="2200" spc="-4" dirty="0">
                <a:latin typeface="Times New Roman" pitchFamily="18" charset="0"/>
                <a:cs typeface="Times New Roman" pitchFamily="18" charset="0"/>
              </a:rPr>
              <a:t>three</a:t>
            </a:r>
            <a:r>
              <a:rPr sz="2200" dirty="0">
                <a:latin typeface="Times New Roman" pitchFamily="18" charset="0"/>
                <a:cs typeface="Times New Roman" pitchFamily="18" charset="0"/>
              </a:rPr>
              <a:t> </a:t>
            </a:r>
            <a:r>
              <a:rPr sz="2200" spc="-4" dirty="0">
                <a:latin typeface="Times New Roman" pitchFamily="18" charset="0"/>
                <a:cs typeface="Times New Roman" pitchFamily="18" charset="0"/>
              </a:rPr>
              <a:t>line</a:t>
            </a:r>
            <a:r>
              <a:rPr sz="2200" dirty="0">
                <a:latin typeface="Times New Roman" pitchFamily="18" charset="0"/>
                <a:cs typeface="Times New Roman" pitchFamily="18" charset="0"/>
              </a:rPr>
              <a:t> </a:t>
            </a:r>
            <a:r>
              <a:rPr sz="2200" spc="-4" dirty="0">
                <a:latin typeface="Times New Roman" pitchFamily="18" charset="0"/>
                <a:cs typeface="Times New Roman" pitchFamily="18" charset="0"/>
              </a:rPr>
              <a:t>method,</a:t>
            </a:r>
            <a:r>
              <a:rPr sz="2200" dirty="0">
                <a:latin typeface="Times New Roman" pitchFamily="18" charset="0"/>
                <a:cs typeface="Times New Roman" pitchFamily="18" charset="0"/>
              </a:rPr>
              <a:t> using</a:t>
            </a:r>
            <a:r>
              <a:rPr sz="2200" spc="4" dirty="0">
                <a:latin typeface="Times New Roman" pitchFamily="18" charset="0"/>
                <a:cs typeface="Times New Roman" pitchFamily="18" charset="0"/>
              </a:rPr>
              <a:t> </a:t>
            </a:r>
            <a:r>
              <a:rPr sz="2200" spc="-4" dirty="0">
                <a:latin typeface="Times New Roman" pitchFamily="18" charset="0"/>
                <a:cs typeface="Times New Roman" pitchFamily="18" charset="0"/>
              </a:rPr>
              <a:t>cytoplasmic</a:t>
            </a:r>
            <a:r>
              <a:rPr sz="2200" dirty="0">
                <a:latin typeface="Times New Roman" pitchFamily="18" charset="0"/>
                <a:cs typeface="Times New Roman" pitchFamily="18" charset="0"/>
              </a:rPr>
              <a:t> male </a:t>
            </a:r>
            <a:r>
              <a:rPr sz="2200" spc="4" dirty="0">
                <a:latin typeface="Times New Roman" pitchFamily="18" charset="0"/>
                <a:cs typeface="Times New Roman" pitchFamily="18" charset="0"/>
              </a:rPr>
              <a:t> </a:t>
            </a:r>
            <a:r>
              <a:rPr sz="2200" spc="-4" dirty="0">
                <a:latin typeface="Times New Roman" pitchFamily="18" charset="0"/>
                <a:cs typeface="Times New Roman" pitchFamily="18" charset="0"/>
              </a:rPr>
              <a:t>sterility </a:t>
            </a:r>
            <a:r>
              <a:rPr sz="2200" dirty="0">
                <a:latin typeface="Times New Roman" pitchFamily="18" charset="0"/>
                <a:cs typeface="Times New Roman" pitchFamily="18" charset="0"/>
              </a:rPr>
              <a:t>system,</a:t>
            </a:r>
            <a:r>
              <a:rPr sz="2200" spc="4" dirty="0">
                <a:latin typeface="Times New Roman" pitchFamily="18" charset="0"/>
                <a:cs typeface="Times New Roman" pitchFamily="18" charset="0"/>
              </a:rPr>
              <a:t> </a:t>
            </a:r>
            <a:r>
              <a:rPr sz="2200" spc="-9" dirty="0">
                <a:latin typeface="Times New Roman" pitchFamily="18" charset="0"/>
                <a:cs typeface="Times New Roman" pitchFamily="18" charset="0"/>
              </a:rPr>
              <a:t>In </a:t>
            </a:r>
            <a:r>
              <a:rPr sz="2200" spc="-4" dirty="0">
                <a:latin typeface="Times New Roman" pitchFamily="18" charset="0"/>
                <a:cs typeface="Times New Roman" pitchFamily="18" charset="0"/>
              </a:rPr>
              <a:t>this</a:t>
            </a:r>
            <a:r>
              <a:rPr sz="2200" dirty="0">
                <a:latin typeface="Times New Roman" pitchFamily="18" charset="0"/>
                <a:cs typeface="Times New Roman" pitchFamily="18" charset="0"/>
              </a:rPr>
              <a:t> </a:t>
            </a:r>
            <a:r>
              <a:rPr sz="2200" spc="-4" dirty="0">
                <a:latin typeface="Times New Roman" pitchFamily="18" charset="0"/>
                <a:cs typeface="Times New Roman" pitchFamily="18" charset="0"/>
              </a:rPr>
              <a:t>system, </a:t>
            </a:r>
            <a:r>
              <a:rPr sz="2200" dirty="0">
                <a:latin typeface="Times New Roman" pitchFamily="18" charset="0"/>
                <a:cs typeface="Times New Roman" pitchFamily="18" charset="0"/>
              </a:rPr>
              <a:t>three </a:t>
            </a:r>
            <a:r>
              <a:rPr sz="2200" spc="-4" dirty="0">
                <a:latin typeface="Times New Roman" pitchFamily="18" charset="0"/>
                <a:cs typeface="Times New Roman" pitchFamily="18" charset="0"/>
              </a:rPr>
              <a:t>lines </a:t>
            </a:r>
            <a:r>
              <a:rPr sz="2200" dirty="0">
                <a:latin typeface="Times New Roman" pitchFamily="18" charset="0"/>
                <a:cs typeface="Times New Roman" pitchFamily="18" charset="0"/>
              </a:rPr>
              <a:t>(parents) </a:t>
            </a:r>
            <a:r>
              <a:rPr sz="2200" spc="-4" dirty="0">
                <a:latin typeface="Times New Roman" pitchFamily="18" charset="0"/>
                <a:cs typeface="Times New Roman" pitchFamily="18" charset="0"/>
              </a:rPr>
              <a:t>are </a:t>
            </a:r>
            <a:r>
              <a:rPr sz="2200" dirty="0">
                <a:latin typeface="Times New Roman" pitchFamily="18" charset="0"/>
                <a:cs typeface="Times New Roman" pitchFamily="18" charset="0"/>
              </a:rPr>
              <a:t> </a:t>
            </a:r>
            <a:r>
              <a:rPr sz="2200" spc="-9" dirty="0">
                <a:latin typeface="Times New Roman" pitchFamily="18" charset="0"/>
                <a:cs typeface="Times New Roman" pitchFamily="18" charset="0"/>
              </a:rPr>
              <a:t>involved</a:t>
            </a:r>
            <a:r>
              <a:rPr sz="2200" spc="9" dirty="0">
                <a:latin typeface="Times New Roman" pitchFamily="18" charset="0"/>
                <a:cs typeface="Times New Roman" pitchFamily="18" charset="0"/>
              </a:rPr>
              <a:t> </a:t>
            </a:r>
            <a:r>
              <a:rPr sz="2200" spc="-4" dirty="0">
                <a:latin typeface="Times New Roman" pitchFamily="18" charset="0"/>
                <a:cs typeface="Times New Roman" pitchFamily="18" charset="0"/>
              </a:rPr>
              <a:t>in</a:t>
            </a:r>
            <a:r>
              <a:rPr sz="2200" spc="9" dirty="0">
                <a:latin typeface="Times New Roman" pitchFamily="18" charset="0"/>
                <a:cs typeface="Times New Roman" pitchFamily="18" charset="0"/>
              </a:rPr>
              <a:t> </a:t>
            </a:r>
            <a:r>
              <a:rPr sz="2200" spc="-9" dirty="0">
                <a:latin typeface="Times New Roman" pitchFamily="18" charset="0"/>
                <a:cs typeface="Times New Roman" pitchFamily="18" charset="0"/>
              </a:rPr>
              <a:t>hybrid</a:t>
            </a:r>
            <a:r>
              <a:rPr sz="2200" spc="31" dirty="0">
                <a:latin typeface="Times New Roman" pitchFamily="18" charset="0"/>
                <a:cs typeface="Times New Roman" pitchFamily="18" charset="0"/>
              </a:rPr>
              <a:t> </a:t>
            </a:r>
            <a:r>
              <a:rPr sz="2200" dirty="0">
                <a:latin typeface="Times New Roman" pitchFamily="18" charset="0"/>
                <a:cs typeface="Times New Roman" pitchFamily="18" charset="0"/>
              </a:rPr>
              <a:t>seed</a:t>
            </a:r>
            <a:r>
              <a:rPr sz="2200" spc="-27" dirty="0">
                <a:latin typeface="Times New Roman" pitchFamily="18" charset="0"/>
                <a:cs typeface="Times New Roman" pitchFamily="18" charset="0"/>
              </a:rPr>
              <a:t> </a:t>
            </a:r>
            <a:r>
              <a:rPr sz="2200" dirty="0">
                <a:latin typeface="Times New Roman" pitchFamily="18" charset="0"/>
                <a:cs typeface="Times New Roman" pitchFamily="18" charset="0"/>
              </a:rPr>
              <a:t>production.</a:t>
            </a:r>
          </a:p>
          <a:p>
            <a:pPr marL="11397" algn="just">
              <a:lnSpc>
                <a:spcPct val="150000"/>
              </a:lnSpc>
            </a:pPr>
            <a:r>
              <a:rPr sz="2200" dirty="0">
                <a:latin typeface="Times New Roman" pitchFamily="18" charset="0"/>
                <a:cs typeface="Times New Roman" pitchFamily="18" charset="0"/>
              </a:rPr>
              <a:t>These</a:t>
            </a:r>
            <a:r>
              <a:rPr sz="2200" spc="-63" dirty="0">
                <a:latin typeface="Times New Roman" pitchFamily="18" charset="0"/>
                <a:cs typeface="Times New Roman" pitchFamily="18" charset="0"/>
              </a:rPr>
              <a:t> </a:t>
            </a:r>
            <a:r>
              <a:rPr sz="2200" dirty="0">
                <a:latin typeface="Times New Roman" pitchFamily="18" charset="0"/>
                <a:cs typeface="Times New Roman" pitchFamily="18" charset="0"/>
              </a:rPr>
              <a:t>parents</a:t>
            </a:r>
            <a:r>
              <a:rPr sz="2200" spc="-49" dirty="0">
                <a:latin typeface="Times New Roman" pitchFamily="18" charset="0"/>
                <a:cs typeface="Times New Roman" pitchFamily="18" charset="0"/>
              </a:rPr>
              <a:t> </a:t>
            </a:r>
            <a:r>
              <a:rPr sz="2200" dirty="0">
                <a:latin typeface="Times New Roman" pitchFamily="18" charset="0"/>
                <a:cs typeface="Times New Roman" pitchFamily="18" charset="0"/>
              </a:rPr>
              <a:t>are:</a:t>
            </a:r>
          </a:p>
          <a:p>
            <a:pPr marL="831410" marR="4559" indent="-820583" algn="just">
              <a:lnSpc>
                <a:spcPct val="150000"/>
              </a:lnSpc>
            </a:pPr>
            <a:r>
              <a:rPr sz="2200" b="1" dirty="0" smtClean="0">
                <a:latin typeface="Times New Roman" pitchFamily="18" charset="0"/>
                <a:cs typeface="Times New Roman" pitchFamily="18" charset="0"/>
              </a:rPr>
              <a:t>a</a:t>
            </a:r>
            <a:r>
              <a:rPr sz="2200" b="1" dirty="0">
                <a:latin typeface="Times New Roman" pitchFamily="18" charset="0"/>
                <a:cs typeface="Times New Roman" pitchFamily="18" charset="0"/>
              </a:rPr>
              <a:t>)</a:t>
            </a:r>
            <a:r>
              <a:rPr sz="2200" b="1" spc="117" dirty="0">
                <a:latin typeface="Times New Roman" pitchFamily="18" charset="0"/>
                <a:cs typeface="Times New Roman" pitchFamily="18" charset="0"/>
              </a:rPr>
              <a:t> </a:t>
            </a:r>
            <a:r>
              <a:rPr sz="2200" b="1" spc="-4" dirty="0">
                <a:latin typeface="Times New Roman" pitchFamily="18" charset="0"/>
                <a:cs typeface="Times New Roman" pitchFamily="18" charset="0"/>
              </a:rPr>
              <a:t>A</a:t>
            </a:r>
            <a:r>
              <a:rPr sz="2200" b="1" spc="102" dirty="0">
                <a:latin typeface="Times New Roman" pitchFamily="18" charset="0"/>
                <a:cs typeface="Times New Roman" pitchFamily="18" charset="0"/>
              </a:rPr>
              <a:t> </a:t>
            </a:r>
            <a:r>
              <a:rPr sz="2200" b="1" dirty="0">
                <a:latin typeface="Times New Roman" pitchFamily="18" charset="0"/>
                <a:cs typeface="Times New Roman" pitchFamily="18" charset="0"/>
              </a:rPr>
              <a:t>line:</a:t>
            </a:r>
            <a:r>
              <a:rPr sz="2200" b="1" spc="233" dirty="0">
                <a:latin typeface="Times New Roman" pitchFamily="18" charset="0"/>
                <a:cs typeface="Times New Roman" pitchFamily="18" charset="0"/>
              </a:rPr>
              <a:t> </a:t>
            </a:r>
            <a:r>
              <a:rPr sz="2200" dirty="0">
                <a:latin typeface="Times New Roman" pitchFamily="18" charset="0"/>
                <a:cs typeface="Times New Roman" pitchFamily="18" charset="0"/>
              </a:rPr>
              <a:t>It</a:t>
            </a:r>
            <a:r>
              <a:rPr sz="2200" spc="224" dirty="0">
                <a:latin typeface="Times New Roman" pitchFamily="18" charset="0"/>
                <a:cs typeface="Times New Roman" pitchFamily="18" charset="0"/>
              </a:rPr>
              <a:t> </a:t>
            </a:r>
            <a:r>
              <a:rPr sz="2200" spc="-4" dirty="0">
                <a:latin typeface="Times New Roman" pitchFamily="18" charset="0"/>
                <a:cs typeface="Times New Roman" pitchFamily="18" charset="0"/>
              </a:rPr>
              <a:t>is</a:t>
            </a:r>
            <a:r>
              <a:rPr sz="2200" spc="215" dirty="0">
                <a:latin typeface="Times New Roman" pitchFamily="18" charset="0"/>
                <a:cs typeface="Times New Roman" pitchFamily="18" charset="0"/>
              </a:rPr>
              <a:t> </a:t>
            </a:r>
            <a:r>
              <a:rPr sz="2200" spc="-4" dirty="0">
                <a:latin typeface="Times New Roman" pitchFamily="18" charset="0"/>
                <a:cs typeface="Times New Roman" pitchFamily="18" charset="0"/>
              </a:rPr>
              <a:t>cytoplasmic</a:t>
            </a:r>
            <a:r>
              <a:rPr sz="2200" spc="224" dirty="0">
                <a:latin typeface="Times New Roman" pitchFamily="18" charset="0"/>
                <a:cs typeface="Times New Roman" pitchFamily="18" charset="0"/>
              </a:rPr>
              <a:t> </a:t>
            </a:r>
            <a:r>
              <a:rPr sz="2200" dirty="0">
                <a:latin typeface="Times New Roman" pitchFamily="18" charset="0"/>
                <a:cs typeface="Times New Roman" pitchFamily="18" charset="0"/>
              </a:rPr>
              <a:t>male</a:t>
            </a:r>
            <a:r>
              <a:rPr sz="2200" spc="228" dirty="0">
                <a:latin typeface="Times New Roman" pitchFamily="18" charset="0"/>
                <a:cs typeface="Times New Roman" pitchFamily="18" charset="0"/>
              </a:rPr>
              <a:t> </a:t>
            </a:r>
            <a:r>
              <a:rPr sz="2200" spc="-4" dirty="0">
                <a:latin typeface="Times New Roman" pitchFamily="18" charset="0"/>
                <a:cs typeface="Times New Roman" pitchFamily="18" charset="0"/>
              </a:rPr>
              <a:t>sterile</a:t>
            </a:r>
            <a:r>
              <a:rPr sz="2200" spc="224" dirty="0">
                <a:latin typeface="Times New Roman" pitchFamily="18" charset="0"/>
                <a:cs typeface="Times New Roman" pitchFamily="18" charset="0"/>
              </a:rPr>
              <a:t> </a:t>
            </a:r>
            <a:r>
              <a:rPr sz="2200" spc="-4" dirty="0">
                <a:latin typeface="Times New Roman" pitchFamily="18" charset="0"/>
                <a:cs typeface="Times New Roman" pitchFamily="18" charset="0"/>
              </a:rPr>
              <a:t>line</a:t>
            </a:r>
            <a:r>
              <a:rPr sz="2200" spc="224" dirty="0">
                <a:latin typeface="Times New Roman" pitchFamily="18" charset="0"/>
                <a:cs typeface="Times New Roman" pitchFamily="18" charset="0"/>
              </a:rPr>
              <a:t> </a:t>
            </a:r>
            <a:r>
              <a:rPr sz="2200" spc="-4" dirty="0">
                <a:latin typeface="Times New Roman" pitchFamily="18" charset="0"/>
                <a:cs typeface="Times New Roman" pitchFamily="18" charset="0"/>
              </a:rPr>
              <a:t>which</a:t>
            </a:r>
            <a:r>
              <a:rPr sz="2200" spc="228" dirty="0">
                <a:latin typeface="Times New Roman" pitchFamily="18" charset="0"/>
                <a:cs typeface="Times New Roman" pitchFamily="18" charset="0"/>
              </a:rPr>
              <a:t> </a:t>
            </a:r>
            <a:r>
              <a:rPr sz="2200" spc="-4" dirty="0">
                <a:latin typeface="Times New Roman" pitchFamily="18" charset="0"/>
                <a:cs typeface="Times New Roman" pitchFamily="18" charset="0"/>
              </a:rPr>
              <a:t>is</a:t>
            </a:r>
            <a:r>
              <a:rPr sz="2200" spc="220" dirty="0">
                <a:latin typeface="Times New Roman" pitchFamily="18" charset="0"/>
                <a:cs typeface="Times New Roman" pitchFamily="18" charset="0"/>
              </a:rPr>
              <a:t> </a:t>
            </a:r>
            <a:r>
              <a:rPr sz="2200" dirty="0">
                <a:latin typeface="Times New Roman" pitchFamily="18" charset="0"/>
                <a:cs typeface="Times New Roman" pitchFamily="18" charset="0"/>
              </a:rPr>
              <a:t>used </a:t>
            </a:r>
            <a:r>
              <a:rPr sz="2200" spc="-588" dirty="0">
                <a:latin typeface="Times New Roman" pitchFamily="18" charset="0"/>
                <a:cs typeface="Times New Roman" pitchFamily="18" charset="0"/>
              </a:rPr>
              <a:t> </a:t>
            </a:r>
            <a:r>
              <a:rPr sz="2200" dirty="0">
                <a:latin typeface="Times New Roman" pitchFamily="18" charset="0"/>
                <a:cs typeface="Times New Roman" pitchFamily="18" charset="0"/>
              </a:rPr>
              <a:t>as</a:t>
            </a:r>
            <a:r>
              <a:rPr sz="2200" spc="4" dirty="0">
                <a:latin typeface="Times New Roman" pitchFamily="18" charset="0"/>
                <a:cs typeface="Times New Roman" pitchFamily="18" charset="0"/>
              </a:rPr>
              <a:t> </a:t>
            </a:r>
            <a:r>
              <a:rPr sz="2200" spc="-4" dirty="0">
                <a:latin typeface="Times New Roman" pitchFamily="18" charset="0"/>
                <a:cs typeface="Times New Roman" pitchFamily="18" charset="0"/>
              </a:rPr>
              <a:t>female</a:t>
            </a:r>
            <a:r>
              <a:rPr sz="2200" dirty="0">
                <a:latin typeface="Times New Roman" pitchFamily="18" charset="0"/>
                <a:cs typeface="Times New Roman" pitchFamily="18" charset="0"/>
              </a:rPr>
              <a:t> </a:t>
            </a:r>
            <a:r>
              <a:rPr sz="2200" spc="-4" dirty="0">
                <a:latin typeface="Times New Roman" pitchFamily="18" charset="0"/>
                <a:cs typeface="Times New Roman" pitchFamily="18" charset="0"/>
              </a:rPr>
              <a:t>parent</a:t>
            </a:r>
            <a:r>
              <a:rPr sz="2200" dirty="0">
                <a:latin typeface="Times New Roman" pitchFamily="18" charset="0"/>
                <a:cs typeface="Times New Roman" pitchFamily="18" charset="0"/>
              </a:rPr>
              <a:t> </a:t>
            </a:r>
            <a:r>
              <a:rPr sz="2200" spc="-4" dirty="0">
                <a:latin typeface="Times New Roman" pitchFamily="18" charset="0"/>
                <a:cs typeface="Times New Roman" pitchFamily="18" charset="0"/>
              </a:rPr>
              <a:t>in</a:t>
            </a:r>
            <a:r>
              <a:rPr sz="2200" dirty="0">
                <a:latin typeface="Times New Roman" pitchFamily="18" charset="0"/>
                <a:cs typeface="Times New Roman" pitchFamily="18" charset="0"/>
              </a:rPr>
              <a:t> </a:t>
            </a:r>
            <a:r>
              <a:rPr sz="2200" spc="-4" dirty="0">
                <a:latin typeface="Times New Roman" pitchFamily="18" charset="0"/>
                <a:cs typeface="Times New Roman" pitchFamily="18" charset="0"/>
              </a:rPr>
              <a:t>hybrid</a:t>
            </a:r>
            <a:r>
              <a:rPr sz="2200" dirty="0">
                <a:latin typeface="Times New Roman" pitchFamily="18" charset="0"/>
                <a:cs typeface="Times New Roman" pitchFamily="18" charset="0"/>
              </a:rPr>
              <a:t> seed</a:t>
            </a:r>
            <a:r>
              <a:rPr sz="2200" spc="4" dirty="0">
                <a:latin typeface="Times New Roman" pitchFamily="18" charset="0"/>
                <a:cs typeface="Times New Roman" pitchFamily="18" charset="0"/>
              </a:rPr>
              <a:t> </a:t>
            </a:r>
            <a:r>
              <a:rPr sz="2200" spc="-4" dirty="0">
                <a:latin typeface="Times New Roman" pitchFamily="18" charset="0"/>
                <a:cs typeface="Times New Roman" pitchFamily="18" charset="0"/>
              </a:rPr>
              <a:t>production.</a:t>
            </a:r>
            <a:r>
              <a:rPr sz="2200" dirty="0">
                <a:latin typeface="Times New Roman" pitchFamily="18" charset="0"/>
                <a:cs typeface="Times New Roman" pitchFamily="18" charset="0"/>
              </a:rPr>
              <a:t> It</a:t>
            </a:r>
            <a:r>
              <a:rPr sz="2200" spc="4" dirty="0">
                <a:latin typeface="Times New Roman" pitchFamily="18" charset="0"/>
                <a:cs typeface="Times New Roman" pitchFamily="18" charset="0"/>
              </a:rPr>
              <a:t> </a:t>
            </a:r>
            <a:r>
              <a:rPr sz="2200" spc="-4" dirty="0">
                <a:latin typeface="Times New Roman" pitchFamily="18" charset="0"/>
                <a:cs typeface="Times New Roman" pitchFamily="18" charset="0"/>
              </a:rPr>
              <a:t>is </a:t>
            </a:r>
            <a:r>
              <a:rPr sz="2200" spc="-588" dirty="0">
                <a:latin typeface="Times New Roman" pitchFamily="18" charset="0"/>
                <a:cs typeface="Times New Roman" pitchFamily="18" charset="0"/>
              </a:rPr>
              <a:t> </a:t>
            </a:r>
            <a:r>
              <a:rPr sz="2200" dirty="0">
                <a:latin typeface="Times New Roman" pitchFamily="18" charset="0"/>
                <a:cs typeface="Times New Roman" pitchFamily="18" charset="0"/>
              </a:rPr>
              <a:t>maintained by </a:t>
            </a:r>
            <a:r>
              <a:rPr sz="2200" spc="-4" dirty="0">
                <a:latin typeface="Times New Roman" pitchFamily="18" charset="0"/>
                <a:cs typeface="Times New Roman" pitchFamily="18" charset="0"/>
              </a:rPr>
              <a:t>crossing with </a:t>
            </a:r>
            <a:r>
              <a:rPr sz="2200" spc="-9" dirty="0">
                <a:latin typeface="Times New Roman" pitchFamily="18" charset="0"/>
                <a:cs typeface="Times New Roman" pitchFamily="18" charset="0"/>
              </a:rPr>
              <a:t>the </a:t>
            </a:r>
            <a:r>
              <a:rPr sz="2200" dirty="0">
                <a:latin typeface="Times New Roman" pitchFamily="18" charset="0"/>
                <a:cs typeface="Times New Roman" pitchFamily="18" charset="0"/>
              </a:rPr>
              <a:t>B </a:t>
            </a:r>
            <a:r>
              <a:rPr sz="2200" spc="-4" dirty="0">
                <a:latin typeface="Times New Roman" pitchFamily="18" charset="0"/>
                <a:cs typeface="Times New Roman" pitchFamily="18" charset="0"/>
              </a:rPr>
              <a:t>line (maintainer </a:t>
            </a:r>
            <a:r>
              <a:rPr sz="2200" dirty="0">
                <a:latin typeface="Times New Roman" pitchFamily="18" charset="0"/>
                <a:cs typeface="Times New Roman" pitchFamily="18" charset="0"/>
              </a:rPr>
              <a:t> </a:t>
            </a:r>
            <a:r>
              <a:rPr sz="2200" spc="-4" dirty="0">
                <a:latin typeface="Times New Roman" pitchFamily="18" charset="0"/>
                <a:cs typeface="Times New Roman" pitchFamily="18" charset="0"/>
              </a:rPr>
              <a:t>line).</a:t>
            </a:r>
            <a:r>
              <a:rPr sz="2200" dirty="0">
                <a:latin typeface="Times New Roman" pitchFamily="18" charset="0"/>
                <a:cs typeface="Times New Roman" pitchFamily="18" charset="0"/>
              </a:rPr>
              <a:t> Both</a:t>
            </a:r>
            <a:r>
              <a:rPr sz="2200" spc="4" dirty="0">
                <a:latin typeface="Times New Roman" pitchFamily="18" charset="0"/>
                <a:cs typeface="Times New Roman" pitchFamily="18" charset="0"/>
              </a:rPr>
              <a:t> </a:t>
            </a:r>
            <a:r>
              <a:rPr sz="2200" spc="-4" dirty="0">
                <a:latin typeface="Times New Roman" pitchFamily="18" charset="0"/>
                <a:cs typeface="Times New Roman" pitchFamily="18" charset="0"/>
              </a:rPr>
              <a:t>these</a:t>
            </a:r>
            <a:r>
              <a:rPr sz="2200" dirty="0">
                <a:latin typeface="Times New Roman" pitchFamily="18" charset="0"/>
                <a:cs typeface="Times New Roman" pitchFamily="18" charset="0"/>
              </a:rPr>
              <a:t> </a:t>
            </a:r>
            <a:r>
              <a:rPr sz="2200" spc="-9" dirty="0">
                <a:latin typeface="Times New Roman" pitchFamily="18" charset="0"/>
                <a:cs typeface="Times New Roman" pitchFamily="18" charset="0"/>
              </a:rPr>
              <a:t>lines</a:t>
            </a:r>
            <a:r>
              <a:rPr sz="2200" spc="-4" dirty="0">
                <a:latin typeface="Times New Roman" pitchFamily="18" charset="0"/>
                <a:cs typeface="Times New Roman" pitchFamily="18" charset="0"/>
              </a:rPr>
              <a:t> are</a:t>
            </a:r>
            <a:r>
              <a:rPr sz="2200" dirty="0">
                <a:latin typeface="Times New Roman" pitchFamily="18" charset="0"/>
                <a:cs typeface="Times New Roman" pitchFamily="18" charset="0"/>
              </a:rPr>
              <a:t> </a:t>
            </a:r>
            <a:r>
              <a:rPr sz="2200" spc="-4" dirty="0">
                <a:latin typeface="Times New Roman" pitchFamily="18" charset="0"/>
                <a:cs typeface="Times New Roman" pitchFamily="18" charset="0"/>
              </a:rPr>
              <a:t>iso-genic</a:t>
            </a:r>
            <a:r>
              <a:rPr sz="2200" dirty="0">
                <a:latin typeface="Times New Roman" pitchFamily="18" charset="0"/>
                <a:cs typeface="Times New Roman" pitchFamily="18" charset="0"/>
              </a:rPr>
              <a:t> having </a:t>
            </a:r>
            <a:r>
              <a:rPr sz="2200" spc="4" dirty="0">
                <a:latin typeface="Times New Roman" pitchFamily="18" charset="0"/>
                <a:cs typeface="Times New Roman" pitchFamily="18" charset="0"/>
              </a:rPr>
              <a:t> </a:t>
            </a:r>
            <a:r>
              <a:rPr sz="2200" spc="-4" dirty="0">
                <a:latin typeface="Times New Roman" pitchFamily="18" charset="0"/>
                <a:cs typeface="Times New Roman" pitchFamily="18" charset="0"/>
              </a:rPr>
              <a:t>homozygous</a:t>
            </a:r>
            <a:r>
              <a:rPr sz="2200" dirty="0">
                <a:latin typeface="Times New Roman" pitchFamily="18" charset="0"/>
                <a:cs typeface="Times New Roman" pitchFamily="18" charset="0"/>
              </a:rPr>
              <a:t> </a:t>
            </a:r>
            <a:r>
              <a:rPr sz="2200" spc="-4" dirty="0">
                <a:latin typeface="Times New Roman" pitchFamily="18" charset="0"/>
                <a:cs typeface="Times New Roman" pitchFamily="18" charset="0"/>
              </a:rPr>
              <a:t>recessive</a:t>
            </a:r>
            <a:r>
              <a:rPr sz="2200" dirty="0">
                <a:latin typeface="Times New Roman" pitchFamily="18" charset="0"/>
                <a:cs typeface="Times New Roman" pitchFamily="18" charset="0"/>
              </a:rPr>
              <a:t> nuclear</a:t>
            </a:r>
            <a:r>
              <a:rPr sz="2200" spc="4" dirty="0">
                <a:latin typeface="Times New Roman" pitchFamily="18" charset="0"/>
                <a:cs typeface="Times New Roman" pitchFamily="18" charset="0"/>
              </a:rPr>
              <a:t> </a:t>
            </a:r>
            <a:r>
              <a:rPr sz="2200" spc="-4" dirty="0">
                <a:latin typeface="Times New Roman" pitchFamily="18" charset="0"/>
                <a:cs typeface="Times New Roman" pitchFamily="18" charset="0"/>
              </a:rPr>
              <a:t>genes</a:t>
            </a:r>
            <a:r>
              <a:rPr sz="2200" dirty="0">
                <a:latin typeface="Times New Roman" pitchFamily="18" charset="0"/>
                <a:cs typeface="Times New Roman" pitchFamily="18" charset="0"/>
              </a:rPr>
              <a:t> </a:t>
            </a:r>
            <a:r>
              <a:rPr sz="2200" spc="-4" dirty="0">
                <a:latin typeface="Times New Roman" pitchFamily="18" charset="0"/>
                <a:cs typeface="Times New Roman" pitchFamily="18" charset="0"/>
              </a:rPr>
              <a:t>conferring </a:t>
            </a:r>
            <a:r>
              <a:rPr sz="2200" dirty="0">
                <a:latin typeface="Times New Roman" pitchFamily="18" charset="0"/>
                <a:cs typeface="Times New Roman" pitchFamily="18" charset="0"/>
              </a:rPr>
              <a:t> male</a:t>
            </a:r>
            <a:r>
              <a:rPr sz="2200" spc="4" dirty="0">
                <a:latin typeface="Times New Roman" pitchFamily="18" charset="0"/>
                <a:cs typeface="Times New Roman" pitchFamily="18" charset="0"/>
              </a:rPr>
              <a:t> </a:t>
            </a:r>
            <a:r>
              <a:rPr sz="2200" spc="-22" dirty="0">
                <a:latin typeface="Times New Roman" pitchFamily="18" charset="0"/>
                <a:cs typeface="Times New Roman" pitchFamily="18" charset="0"/>
              </a:rPr>
              <a:t>sterility,</a:t>
            </a:r>
            <a:r>
              <a:rPr sz="2200" spc="-18" dirty="0">
                <a:latin typeface="Times New Roman" pitchFamily="18" charset="0"/>
                <a:cs typeface="Times New Roman" pitchFamily="18" charset="0"/>
              </a:rPr>
              <a:t> </a:t>
            </a:r>
            <a:r>
              <a:rPr sz="2200" spc="-9" dirty="0">
                <a:latin typeface="Times New Roman" pitchFamily="18" charset="0"/>
                <a:cs typeface="Times New Roman" pitchFamily="18" charset="0"/>
              </a:rPr>
              <a:t>differing</a:t>
            </a:r>
            <a:r>
              <a:rPr sz="2200" spc="-4" dirty="0">
                <a:latin typeface="Times New Roman" pitchFamily="18" charset="0"/>
                <a:cs typeface="Times New Roman" pitchFamily="18" charset="0"/>
              </a:rPr>
              <a:t> </a:t>
            </a:r>
            <a:r>
              <a:rPr sz="2200" dirty="0">
                <a:latin typeface="Times New Roman" pitchFamily="18" charset="0"/>
                <a:cs typeface="Times New Roman" pitchFamily="18" charset="0"/>
              </a:rPr>
              <a:t>only</a:t>
            </a:r>
            <a:r>
              <a:rPr sz="2200" spc="4" dirty="0">
                <a:latin typeface="Times New Roman" pitchFamily="18" charset="0"/>
                <a:cs typeface="Times New Roman" pitchFamily="18" charset="0"/>
              </a:rPr>
              <a:t> </a:t>
            </a:r>
            <a:r>
              <a:rPr sz="2200" spc="-4" dirty="0">
                <a:latin typeface="Times New Roman" pitchFamily="18" charset="0"/>
                <a:cs typeface="Times New Roman" pitchFamily="18" charset="0"/>
              </a:rPr>
              <a:t>in</a:t>
            </a:r>
            <a:r>
              <a:rPr sz="2200" dirty="0">
                <a:latin typeface="Times New Roman" pitchFamily="18" charset="0"/>
                <a:cs typeface="Times New Roman" pitchFamily="18" charset="0"/>
              </a:rPr>
              <a:t> </a:t>
            </a:r>
            <a:r>
              <a:rPr sz="2200" spc="-4" dirty="0">
                <a:latin typeface="Times New Roman" pitchFamily="18" charset="0"/>
                <a:cs typeface="Times New Roman" pitchFamily="18" charset="0"/>
              </a:rPr>
              <a:t>cytoplasm</a:t>
            </a:r>
            <a:r>
              <a:rPr sz="2200" dirty="0">
                <a:latin typeface="Times New Roman" pitchFamily="18" charset="0"/>
                <a:cs typeface="Times New Roman" pitchFamily="18" charset="0"/>
              </a:rPr>
              <a:t> </a:t>
            </a:r>
            <a:r>
              <a:rPr sz="2200" spc="-4" dirty="0">
                <a:latin typeface="Times New Roman" pitchFamily="18" charset="0"/>
                <a:cs typeface="Times New Roman" pitchFamily="18" charset="0"/>
              </a:rPr>
              <a:t>which</a:t>
            </a:r>
            <a:r>
              <a:rPr sz="2200" dirty="0">
                <a:latin typeface="Times New Roman" pitchFamily="18" charset="0"/>
                <a:cs typeface="Times New Roman" pitchFamily="18" charset="0"/>
              </a:rPr>
              <a:t> </a:t>
            </a:r>
            <a:r>
              <a:rPr sz="2200" spc="-4" dirty="0">
                <a:latin typeface="Times New Roman" pitchFamily="18" charset="0"/>
                <a:cs typeface="Times New Roman" pitchFamily="18" charset="0"/>
              </a:rPr>
              <a:t>is </a:t>
            </a:r>
            <a:r>
              <a:rPr sz="2200" spc="-588" dirty="0">
                <a:latin typeface="Times New Roman" pitchFamily="18" charset="0"/>
                <a:cs typeface="Times New Roman" pitchFamily="18" charset="0"/>
              </a:rPr>
              <a:t> </a:t>
            </a:r>
            <a:r>
              <a:rPr sz="2200" spc="-4" dirty="0">
                <a:latin typeface="Times New Roman" pitchFamily="18" charset="0"/>
                <a:cs typeface="Times New Roman" pitchFamily="18" charset="0"/>
              </a:rPr>
              <a:t>sterile</a:t>
            </a:r>
            <a:r>
              <a:rPr sz="2200" spc="350" dirty="0">
                <a:latin typeface="Times New Roman" pitchFamily="18" charset="0"/>
                <a:cs typeface="Times New Roman" pitchFamily="18" charset="0"/>
              </a:rPr>
              <a:t> </a:t>
            </a:r>
            <a:r>
              <a:rPr sz="2200" spc="-4" dirty="0">
                <a:latin typeface="Times New Roman" pitchFamily="18" charset="0"/>
                <a:cs typeface="Times New Roman" pitchFamily="18" charset="0"/>
              </a:rPr>
              <a:t>(S)</a:t>
            </a:r>
            <a:r>
              <a:rPr sz="2200" spc="345" dirty="0">
                <a:latin typeface="Times New Roman" pitchFamily="18" charset="0"/>
                <a:cs typeface="Times New Roman" pitchFamily="18" charset="0"/>
              </a:rPr>
              <a:t> </a:t>
            </a:r>
            <a:r>
              <a:rPr sz="2200" spc="-4" dirty="0">
                <a:latin typeface="Times New Roman" pitchFamily="18" charset="0"/>
                <a:cs typeface="Times New Roman" pitchFamily="18" charset="0"/>
              </a:rPr>
              <a:t>in</a:t>
            </a:r>
            <a:r>
              <a:rPr sz="2200" spc="350" dirty="0">
                <a:latin typeface="Times New Roman" pitchFamily="18" charset="0"/>
                <a:cs typeface="Times New Roman" pitchFamily="18" charset="0"/>
              </a:rPr>
              <a:t> </a:t>
            </a:r>
            <a:r>
              <a:rPr sz="2200" dirty="0">
                <a:latin typeface="Times New Roman" pitchFamily="18" charset="0"/>
                <a:cs typeface="Times New Roman" pitchFamily="18" charset="0"/>
              </a:rPr>
              <a:t>A</a:t>
            </a:r>
            <a:r>
              <a:rPr sz="2200" spc="224" dirty="0">
                <a:latin typeface="Times New Roman" pitchFamily="18" charset="0"/>
                <a:cs typeface="Times New Roman" pitchFamily="18" charset="0"/>
              </a:rPr>
              <a:t> </a:t>
            </a:r>
            <a:r>
              <a:rPr sz="2200" spc="-4" dirty="0">
                <a:latin typeface="Times New Roman" pitchFamily="18" charset="0"/>
                <a:cs typeface="Times New Roman" pitchFamily="18" charset="0"/>
              </a:rPr>
              <a:t>line</a:t>
            </a:r>
            <a:r>
              <a:rPr sz="2200" spc="359" dirty="0">
                <a:latin typeface="Times New Roman" pitchFamily="18" charset="0"/>
                <a:cs typeface="Times New Roman" pitchFamily="18" charset="0"/>
              </a:rPr>
              <a:t> </a:t>
            </a:r>
            <a:r>
              <a:rPr sz="2200" spc="-4" dirty="0">
                <a:latin typeface="Times New Roman" pitchFamily="18" charset="0"/>
                <a:cs typeface="Times New Roman" pitchFamily="18" charset="0"/>
              </a:rPr>
              <a:t>and</a:t>
            </a:r>
            <a:r>
              <a:rPr sz="2200" spc="337" dirty="0">
                <a:latin typeface="Times New Roman" pitchFamily="18" charset="0"/>
                <a:cs typeface="Times New Roman" pitchFamily="18" charset="0"/>
              </a:rPr>
              <a:t> </a:t>
            </a:r>
            <a:r>
              <a:rPr sz="2200" spc="-4" dirty="0">
                <a:latin typeface="Times New Roman" pitchFamily="18" charset="0"/>
                <a:cs typeface="Times New Roman" pitchFamily="18" charset="0"/>
              </a:rPr>
              <a:t>fertile</a:t>
            </a:r>
            <a:r>
              <a:rPr sz="2200" spc="359" dirty="0">
                <a:latin typeface="Times New Roman" pitchFamily="18" charset="0"/>
                <a:cs typeface="Times New Roman" pitchFamily="18" charset="0"/>
              </a:rPr>
              <a:t> </a:t>
            </a:r>
            <a:r>
              <a:rPr sz="2200" spc="-4" dirty="0">
                <a:latin typeface="Times New Roman" pitchFamily="18" charset="0"/>
                <a:cs typeface="Times New Roman" pitchFamily="18" charset="0"/>
              </a:rPr>
              <a:t>(F)</a:t>
            </a:r>
            <a:r>
              <a:rPr sz="2200" spc="337" dirty="0">
                <a:latin typeface="Times New Roman" pitchFamily="18" charset="0"/>
                <a:cs typeface="Times New Roman" pitchFamily="18" charset="0"/>
              </a:rPr>
              <a:t> </a:t>
            </a:r>
            <a:r>
              <a:rPr sz="2200" spc="-4" dirty="0">
                <a:latin typeface="Times New Roman" pitchFamily="18" charset="0"/>
                <a:cs typeface="Times New Roman" pitchFamily="18" charset="0"/>
              </a:rPr>
              <a:t>in</a:t>
            </a:r>
            <a:r>
              <a:rPr sz="2200" spc="359" dirty="0">
                <a:latin typeface="Times New Roman" pitchFamily="18" charset="0"/>
                <a:cs typeface="Times New Roman" pitchFamily="18" charset="0"/>
              </a:rPr>
              <a:t> </a:t>
            </a:r>
            <a:r>
              <a:rPr sz="2200" spc="-4" dirty="0">
                <a:latin typeface="Times New Roman" pitchFamily="18" charset="0"/>
                <a:cs typeface="Times New Roman" pitchFamily="18" charset="0"/>
              </a:rPr>
              <a:t>its</a:t>
            </a:r>
            <a:r>
              <a:rPr sz="2200" spc="323" dirty="0">
                <a:latin typeface="Times New Roman" pitchFamily="18" charset="0"/>
                <a:cs typeface="Times New Roman" pitchFamily="18" charset="0"/>
              </a:rPr>
              <a:t> </a:t>
            </a:r>
            <a:r>
              <a:rPr sz="2200" spc="-13" dirty="0">
                <a:latin typeface="Times New Roman" pitchFamily="18" charset="0"/>
                <a:cs typeface="Times New Roman" pitchFamily="18" charset="0"/>
              </a:rPr>
              <a:t>maintainer, </a:t>
            </a:r>
            <a:r>
              <a:rPr sz="2200" spc="-588" dirty="0">
                <a:latin typeface="Times New Roman" pitchFamily="18" charset="0"/>
                <a:cs typeface="Times New Roman" pitchFamily="18" charset="0"/>
              </a:rPr>
              <a:t> </a:t>
            </a:r>
            <a:r>
              <a:rPr sz="2200" dirty="0">
                <a:latin typeface="Times New Roman" pitchFamily="18" charset="0"/>
                <a:cs typeface="Times New Roman" pitchFamily="18" charset="0"/>
              </a:rPr>
              <a:t>the</a:t>
            </a:r>
            <a:r>
              <a:rPr sz="2200" spc="-36" dirty="0">
                <a:latin typeface="Times New Roman" pitchFamily="18" charset="0"/>
                <a:cs typeface="Times New Roman" pitchFamily="18" charset="0"/>
              </a:rPr>
              <a:t> </a:t>
            </a:r>
            <a:r>
              <a:rPr sz="2200" dirty="0">
                <a:latin typeface="Times New Roman" pitchFamily="18" charset="0"/>
                <a:cs typeface="Times New Roman" pitchFamily="18" charset="0"/>
              </a:rPr>
              <a:t>B</a:t>
            </a:r>
            <a:r>
              <a:rPr sz="2200" spc="-13" dirty="0">
                <a:latin typeface="Times New Roman" pitchFamily="18" charset="0"/>
                <a:cs typeface="Times New Roman" pitchFamily="18" charset="0"/>
              </a:rPr>
              <a:t> </a:t>
            </a:r>
            <a:r>
              <a:rPr sz="2200" spc="-4" dirty="0">
                <a:latin typeface="Times New Roman" pitchFamily="18" charset="0"/>
                <a:cs typeface="Times New Roman" pitchFamily="18" charset="0"/>
              </a:rPr>
              <a:t>line.</a:t>
            </a:r>
            <a:endParaRPr sz="22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39141" y="2541941"/>
            <a:ext cx="1468582" cy="618565"/>
            <a:chOff x="2353055" y="3270503"/>
            <a:chExt cx="1615440" cy="701040"/>
          </a:xfrm>
        </p:grpSpPr>
        <p:sp>
          <p:nvSpPr>
            <p:cNvPr id="3" name="object 3"/>
            <p:cNvSpPr/>
            <p:nvPr/>
          </p:nvSpPr>
          <p:spPr>
            <a:xfrm>
              <a:off x="2359151" y="3276599"/>
              <a:ext cx="1600200" cy="685800"/>
            </a:xfrm>
            <a:custGeom>
              <a:avLst/>
              <a:gdLst/>
              <a:ahLst/>
              <a:cxnLst/>
              <a:rect l="l" t="t" r="r" b="b"/>
              <a:pathLst>
                <a:path w="1600200" h="685800">
                  <a:moveTo>
                    <a:pt x="801624" y="0"/>
                  </a:moveTo>
                  <a:lnTo>
                    <a:pt x="735981" y="1150"/>
                  </a:lnTo>
                  <a:lnTo>
                    <a:pt x="671782" y="4541"/>
                  </a:lnTo>
                  <a:lnTo>
                    <a:pt x="609233" y="10081"/>
                  </a:lnTo>
                  <a:lnTo>
                    <a:pt x="548542" y="17678"/>
                  </a:lnTo>
                  <a:lnTo>
                    <a:pt x="489918" y="27241"/>
                  </a:lnTo>
                  <a:lnTo>
                    <a:pt x="433568" y="38679"/>
                  </a:lnTo>
                  <a:lnTo>
                    <a:pt x="379701" y="51899"/>
                  </a:lnTo>
                  <a:lnTo>
                    <a:pt x="328525" y="66812"/>
                  </a:lnTo>
                  <a:lnTo>
                    <a:pt x="280247" y="83324"/>
                  </a:lnTo>
                  <a:lnTo>
                    <a:pt x="235077" y="101346"/>
                  </a:lnTo>
                  <a:lnTo>
                    <a:pt x="193220" y="120784"/>
                  </a:lnTo>
                  <a:lnTo>
                    <a:pt x="154887" y="141549"/>
                  </a:lnTo>
                  <a:lnTo>
                    <a:pt x="120284" y="163548"/>
                  </a:lnTo>
                  <a:lnTo>
                    <a:pt x="89620" y="186690"/>
                  </a:lnTo>
                  <a:lnTo>
                    <a:pt x="40940" y="236037"/>
                  </a:lnTo>
                  <a:lnTo>
                    <a:pt x="10512" y="288858"/>
                  </a:lnTo>
                  <a:lnTo>
                    <a:pt x="0" y="344424"/>
                  </a:lnTo>
                  <a:lnTo>
                    <a:pt x="2662" y="372481"/>
                  </a:lnTo>
                  <a:lnTo>
                    <a:pt x="23341" y="426603"/>
                  </a:lnTo>
                  <a:lnTo>
                    <a:pt x="63103" y="477488"/>
                  </a:lnTo>
                  <a:lnTo>
                    <a:pt x="120284" y="524441"/>
                  </a:lnTo>
                  <a:lnTo>
                    <a:pt x="154887" y="546225"/>
                  </a:lnTo>
                  <a:lnTo>
                    <a:pt x="193220" y="566767"/>
                  </a:lnTo>
                  <a:lnTo>
                    <a:pt x="235077" y="585978"/>
                  </a:lnTo>
                  <a:lnTo>
                    <a:pt x="280247" y="603771"/>
                  </a:lnTo>
                  <a:lnTo>
                    <a:pt x="328525" y="620060"/>
                  </a:lnTo>
                  <a:lnTo>
                    <a:pt x="379701" y="634758"/>
                  </a:lnTo>
                  <a:lnTo>
                    <a:pt x="433568" y="647779"/>
                  </a:lnTo>
                  <a:lnTo>
                    <a:pt x="489918" y="659034"/>
                  </a:lnTo>
                  <a:lnTo>
                    <a:pt x="548542" y="668438"/>
                  </a:lnTo>
                  <a:lnTo>
                    <a:pt x="609233" y="675903"/>
                  </a:lnTo>
                  <a:lnTo>
                    <a:pt x="671782" y="681343"/>
                  </a:lnTo>
                  <a:lnTo>
                    <a:pt x="735981" y="684671"/>
                  </a:lnTo>
                  <a:lnTo>
                    <a:pt x="801624" y="685800"/>
                  </a:lnTo>
                  <a:lnTo>
                    <a:pt x="867244" y="684671"/>
                  </a:lnTo>
                  <a:lnTo>
                    <a:pt x="931380" y="681343"/>
                  </a:lnTo>
                  <a:lnTo>
                    <a:pt x="993829" y="675903"/>
                  </a:lnTo>
                  <a:lnTo>
                    <a:pt x="1054388" y="668438"/>
                  </a:lnTo>
                  <a:lnTo>
                    <a:pt x="1112853" y="659034"/>
                  </a:lnTo>
                  <a:lnTo>
                    <a:pt x="1169020" y="647779"/>
                  </a:lnTo>
                  <a:lnTo>
                    <a:pt x="1222687" y="634758"/>
                  </a:lnTo>
                  <a:lnTo>
                    <a:pt x="1273649" y="620060"/>
                  </a:lnTo>
                  <a:lnTo>
                    <a:pt x="1321703" y="603771"/>
                  </a:lnTo>
                  <a:lnTo>
                    <a:pt x="1366646" y="585978"/>
                  </a:lnTo>
                  <a:lnTo>
                    <a:pt x="1408275" y="566767"/>
                  </a:lnTo>
                  <a:lnTo>
                    <a:pt x="1446385" y="546225"/>
                  </a:lnTo>
                  <a:lnTo>
                    <a:pt x="1480774" y="524441"/>
                  </a:lnTo>
                  <a:lnTo>
                    <a:pt x="1511238" y="501499"/>
                  </a:lnTo>
                  <a:lnTo>
                    <a:pt x="1559576" y="452493"/>
                  </a:lnTo>
                  <a:lnTo>
                    <a:pt x="1589772" y="399903"/>
                  </a:lnTo>
                  <a:lnTo>
                    <a:pt x="1600200" y="344424"/>
                  </a:lnTo>
                  <a:lnTo>
                    <a:pt x="1597559" y="316344"/>
                  </a:lnTo>
                  <a:lnTo>
                    <a:pt x="1577043" y="262059"/>
                  </a:lnTo>
                  <a:lnTo>
                    <a:pt x="1537573" y="210883"/>
                  </a:lnTo>
                  <a:lnTo>
                    <a:pt x="1480774" y="163548"/>
                  </a:lnTo>
                  <a:lnTo>
                    <a:pt x="1446385" y="141549"/>
                  </a:lnTo>
                  <a:lnTo>
                    <a:pt x="1408275" y="120784"/>
                  </a:lnTo>
                  <a:lnTo>
                    <a:pt x="1366647" y="101346"/>
                  </a:lnTo>
                  <a:lnTo>
                    <a:pt x="1321703" y="83324"/>
                  </a:lnTo>
                  <a:lnTo>
                    <a:pt x="1273649" y="66812"/>
                  </a:lnTo>
                  <a:lnTo>
                    <a:pt x="1222687" y="51899"/>
                  </a:lnTo>
                  <a:lnTo>
                    <a:pt x="1169020" y="38679"/>
                  </a:lnTo>
                  <a:lnTo>
                    <a:pt x="1112853" y="27241"/>
                  </a:lnTo>
                  <a:lnTo>
                    <a:pt x="1054388" y="17678"/>
                  </a:lnTo>
                  <a:lnTo>
                    <a:pt x="993829" y="10081"/>
                  </a:lnTo>
                  <a:lnTo>
                    <a:pt x="931380" y="4541"/>
                  </a:lnTo>
                  <a:lnTo>
                    <a:pt x="867244" y="1150"/>
                  </a:lnTo>
                  <a:lnTo>
                    <a:pt x="801624" y="0"/>
                  </a:lnTo>
                  <a:close/>
                </a:path>
              </a:pathLst>
            </a:custGeom>
            <a:solidFill>
              <a:srgbClr val="B1B1B1"/>
            </a:solidFill>
          </p:spPr>
          <p:txBody>
            <a:bodyPr wrap="square" lIns="0" tIns="0" rIns="0" bIns="0" rtlCol="0"/>
            <a:lstStyle/>
            <a:p>
              <a:endParaRPr>
                <a:latin typeface="Times New Roman" pitchFamily="18" charset="0"/>
                <a:cs typeface="Times New Roman" pitchFamily="18" charset="0"/>
              </a:endParaRPr>
            </a:p>
          </p:txBody>
        </p:sp>
        <p:sp>
          <p:nvSpPr>
            <p:cNvPr id="4" name="object 4"/>
            <p:cNvSpPr/>
            <p:nvPr/>
          </p:nvSpPr>
          <p:spPr>
            <a:xfrm>
              <a:off x="2353055" y="3270503"/>
              <a:ext cx="1615440" cy="701040"/>
            </a:xfrm>
            <a:custGeom>
              <a:avLst/>
              <a:gdLst/>
              <a:ahLst/>
              <a:cxnLst/>
              <a:rect l="l" t="t" r="r" b="b"/>
              <a:pathLst>
                <a:path w="1615439" h="701039">
                  <a:moveTo>
                    <a:pt x="807719" y="0"/>
                  </a:moveTo>
                  <a:lnTo>
                    <a:pt x="725424" y="3048"/>
                  </a:lnTo>
                  <a:lnTo>
                    <a:pt x="569976" y="15240"/>
                  </a:lnTo>
                  <a:lnTo>
                    <a:pt x="493775" y="27432"/>
                  </a:lnTo>
                  <a:lnTo>
                    <a:pt x="423671" y="42672"/>
                  </a:lnTo>
                  <a:lnTo>
                    <a:pt x="359663" y="60960"/>
                  </a:lnTo>
                  <a:lnTo>
                    <a:pt x="326136" y="70104"/>
                  </a:lnTo>
                  <a:lnTo>
                    <a:pt x="295656" y="79248"/>
                  </a:lnTo>
                  <a:lnTo>
                    <a:pt x="268224" y="91440"/>
                  </a:lnTo>
                  <a:lnTo>
                    <a:pt x="237744" y="103632"/>
                  </a:lnTo>
                  <a:lnTo>
                    <a:pt x="213360" y="112775"/>
                  </a:lnTo>
                  <a:lnTo>
                    <a:pt x="185927" y="128016"/>
                  </a:lnTo>
                  <a:lnTo>
                    <a:pt x="164592" y="140208"/>
                  </a:lnTo>
                  <a:lnTo>
                    <a:pt x="140207" y="152400"/>
                  </a:lnTo>
                  <a:lnTo>
                    <a:pt x="82295" y="198120"/>
                  </a:lnTo>
                  <a:lnTo>
                    <a:pt x="51816" y="228600"/>
                  </a:lnTo>
                  <a:lnTo>
                    <a:pt x="27431" y="262128"/>
                  </a:lnTo>
                  <a:lnTo>
                    <a:pt x="9143" y="295656"/>
                  </a:lnTo>
                  <a:lnTo>
                    <a:pt x="0" y="350520"/>
                  </a:lnTo>
                  <a:lnTo>
                    <a:pt x="6095" y="387096"/>
                  </a:lnTo>
                  <a:lnTo>
                    <a:pt x="18287" y="423672"/>
                  </a:lnTo>
                  <a:lnTo>
                    <a:pt x="39624" y="457200"/>
                  </a:lnTo>
                  <a:lnTo>
                    <a:pt x="82295" y="502920"/>
                  </a:lnTo>
                  <a:lnTo>
                    <a:pt x="118871" y="533400"/>
                  </a:lnTo>
                  <a:lnTo>
                    <a:pt x="164592" y="560832"/>
                  </a:lnTo>
                  <a:lnTo>
                    <a:pt x="185927" y="573024"/>
                  </a:lnTo>
                  <a:lnTo>
                    <a:pt x="213360" y="588263"/>
                  </a:lnTo>
                  <a:lnTo>
                    <a:pt x="240792" y="597408"/>
                  </a:lnTo>
                  <a:lnTo>
                    <a:pt x="295656" y="621792"/>
                  </a:lnTo>
                  <a:lnTo>
                    <a:pt x="326136" y="630936"/>
                  </a:lnTo>
                  <a:lnTo>
                    <a:pt x="359663" y="640080"/>
                  </a:lnTo>
                  <a:lnTo>
                    <a:pt x="423671" y="658368"/>
                  </a:lnTo>
                  <a:lnTo>
                    <a:pt x="493775" y="673608"/>
                  </a:lnTo>
                  <a:lnTo>
                    <a:pt x="646176" y="691896"/>
                  </a:lnTo>
                  <a:lnTo>
                    <a:pt x="725424" y="697992"/>
                  </a:lnTo>
                  <a:lnTo>
                    <a:pt x="807719" y="701040"/>
                  </a:lnTo>
                  <a:lnTo>
                    <a:pt x="890016" y="697992"/>
                  </a:lnTo>
                  <a:lnTo>
                    <a:pt x="969264" y="691896"/>
                  </a:lnTo>
                  <a:lnTo>
                    <a:pt x="1020064" y="685800"/>
                  </a:lnTo>
                  <a:lnTo>
                    <a:pt x="725424" y="685800"/>
                  </a:lnTo>
                  <a:lnTo>
                    <a:pt x="646176" y="679704"/>
                  </a:lnTo>
                  <a:lnTo>
                    <a:pt x="496824" y="661416"/>
                  </a:lnTo>
                  <a:lnTo>
                    <a:pt x="426719" y="646176"/>
                  </a:lnTo>
                  <a:lnTo>
                    <a:pt x="362712" y="627888"/>
                  </a:lnTo>
                  <a:lnTo>
                    <a:pt x="301751" y="609600"/>
                  </a:lnTo>
                  <a:lnTo>
                    <a:pt x="271271" y="597408"/>
                  </a:lnTo>
                  <a:lnTo>
                    <a:pt x="243839" y="588263"/>
                  </a:lnTo>
                  <a:lnTo>
                    <a:pt x="219456" y="576072"/>
                  </a:lnTo>
                  <a:lnTo>
                    <a:pt x="192024" y="563880"/>
                  </a:lnTo>
                  <a:lnTo>
                    <a:pt x="170687" y="548640"/>
                  </a:lnTo>
                  <a:lnTo>
                    <a:pt x="128016" y="524256"/>
                  </a:lnTo>
                  <a:lnTo>
                    <a:pt x="60960" y="463296"/>
                  </a:lnTo>
                  <a:lnTo>
                    <a:pt x="36575" y="432816"/>
                  </a:lnTo>
                  <a:lnTo>
                    <a:pt x="30480" y="417575"/>
                  </a:lnTo>
                  <a:lnTo>
                    <a:pt x="21336" y="399288"/>
                  </a:lnTo>
                  <a:lnTo>
                    <a:pt x="18287" y="384048"/>
                  </a:lnTo>
                  <a:lnTo>
                    <a:pt x="15239" y="365760"/>
                  </a:lnTo>
                  <a:lnTo>
                    <a:pt x="15239" y="332232"/>
                  </a:lnTo>
                  <a:lnTo>
                    <a:pt x="18287" y="316992"/>
                  </a:lnTo>
                  <a:lnTo>
                    <a:pt x="21336" y="298704"/>
                  </a:lnTo>
                  <a:lnTo>
                    <a:pt x="48768" y="252984"/>
                  </a:lnTo>
                  <a:lnTo>
                    <a:pt x="106680" y="192024"/>
                  </a:lnTo>
                  <a:lnTo>
                    <a:pt x="146304" y="164592"/>
                  </a:lnTo>
                  <a:lnTo>
                    <a:pt x="192024" y="137160"/>
                  </a:lnTo>
                  <a:lnTo>
                    <a:pt x="219456" y="124968"/>
                  </a:lnTo>
                  <a:lnTo>
                    <a:pt x="243839" y="112775"/>
                  </a:lnTo>
                  <a:lnTo>
                    <a:pt x="271271" y="103632"/>
                  </a:lnTo>
                  <a:lnTo>
                    <a:pt x="301751" y="91440"/>
                  </a:lnTo>
                  <a:lnTo>
                    <a:pt x="362712" y="73151"/>
                  </a:lnTo>
                  <a:lnTo>
                    <a:pt x="426719" y="54863"/>
                  </a:lnTo>
                  <a:lnTo>
                    <a:pt x="496824" y="39624"/>
                  </a:lnTo>
                  <a:lnTo>
                    <a:pt x="646176" y="21336"/>
                  </a:lnTo>
                  <a:lnTo>
                    <a:pt x="725424" y="15240"/>
                  </a:lnTo>
                  <a:lnTo>
                    <a:pt x="1045464" y="15240"/>
                  </a:lnTo>
                  <a:lnTo>
                    <a:pt x="890016" y="3048"/>
                  </a:lnTo>
                  <a:lnTo>
                    <a:pt x="807719" y="0"/>
                  </a:lnTo>
                  <a:close/>
                </a:path>
                <a:path w="1615439" h="701039">
                  <a:moveTo>
                    <a:pt x="1045464" y="15240"/>
                  </a:moveTo>
                  <a:lnTo>
                    <a:pt x="890016" y="15240"/>
                  </a:lnTo>
                  <a:lnTo>
                    <a:pt x="969264" y="21336"/>
                  </a:lnTo>
                  <a:lnTo>
                    <a:pt x="1118616" y="39624"/>
                  </a:lnTo>
                  <a:lnTo>
                    <a:pt x="1188720" y="54863"/>
                  </a:lnTo>
                  <a:lnTo>
                    <a:pt x="1252728" y="73151"/>
                  </a:lnTo>
                  <a:lnTo>
                    <a:pt x="1313688" y="91440"/>
                  </a:lnTo>
                  <a:lnTo>
                    <a:pt x="1344168" y="103632"/>
                  </a:lnTo>
                  <a:lnTo>
                    <a:pt x="1371599" y="112775"/>
                  </a:lnTo>
                  <a:lnTo>
                    <a:pt x="1395983" y="124968"/>
                  </a:lnTo>
                  <a:lnTo>
                    <a:pt x="1423416" y="137160"/>
                  </a:lnTo>
                  <a:lnTo>
                    <a:pt x="1444752" y="149351"/>
                  </a:lnTo>
                  <a:lnTo>
                    <a:pt x="1487423" y="176784"/>
                  </a:lnTo>
                  <a:lnTo>
                    <a:pt x="1554480" y="237744"/>
                  </a:lnTo>
                  <a:lnTo>
                    <a:pt x="1584959" y="283463"/>
                  </a:lnTo>
                  <a:lnTo>
                    <a:pt x="1600199" y="335280"/>
                  </a:lnTo>
                  <a:lnTo>
                    <a:pt x="1600199" y="368808"/>
                  </a:lnTo>
                  <a:lnTo>
                    <a:pt x="1584959" y="417575"/>
                  </a:lnTo>
                  <a:lnTo>
                    <a:pt x="1554480" y="463296"/>
                  </a:lnTo>
                  <a:lnTo>
                    <a:pt x="1523999" y="493775"/>
                  </a:lnTo>
                  <a:lnTo>
                    <a:pt x="1487423" y="524256"/>
                  </a:lnTo>
                  <a:lnTo>
                    <a:pt x="1444752" y="548640"/>
                  </a:lnTo>
                  <a:lnTo>
                    <a:pt x="1423416" y="563880"/>
                  </a:lnTo>
                  <a:lnTo>
                    <a:pt x="1395983" y="576072"/>
                  </a:lnTo>
                  <a:lnTo>
                    <a:pt x="1371599" y="588263"/>
                  </a:lnTo>
                  <a:lnTo>
                    <a:pt x="1344168" y="597408"/>
                  </a:lnTo>
                  <a:lnTo>
                    <a:pt x="1252728" y="627888"/>
                  </a:lnTo>
                  <a:lnTo>
                    <a:pt x="1188720" y="646176"/>
                  </a:lnTo>
                  <a:lnTo>
                    <a:pt x="1118616" y="661416"/>
                  </a:lnTo>
                  <a:lnTo>
                    <a:pt x="969264" y="679704"/>
                  </a:lnTo>
                  <a:lnTo>
                    <a:pt x="890016" y="685800"/>
                  </a:lnTo>
                  <a:lnTo>
                    <a:pt x="1020064" y="685800"/>
                  </a:lnTo>
                  <a:lnTo>
                    <a:pt x="1121664" y="673608"/>
                  </a:lnTo>
                  <a:lnTo>
                    <a:pt x="1191768" y="658368"/>
                  </a:lnTo>
                  <a:lnTo>
                    <a:pt x="1255776" y="640080"/>
                  </a:lnTo>
                  <a:lnTo>
                    <a:pt x="1289304" y="630936"/>
                  </a:lnTo>
                  <a:lnTo>
                    <a:pt x="1319783" y="621792"/>
                  </a:lnTo>
                  <a:lnTo>
                    <a:pt x="1374647" y="597408"/>
                  </a:lnTo>
                  <a:lnTo>
                    <a:pt x="1402080" y="588263"/>
                  </a:lnTo>
                  <a:lnTo>
                    <a:pt x="1429511" y="573024"/>
                  </a:lnTo>
                  <a:lnTo>
                    <a:pt x="1450847" y="560832"/>
                  </a:lnTo>
                  <a:lnTo>
                    <a:pt x="1475232" y="548640"/>
                  </a:lnTo>
                  <a:lnTo>
                    <a:pt x="1533144" y="502920"/>
                  </a:lnTo>
                  <a:lnTo>
                    <a:pt x="1563623" y="472440"/>
                  </a:lnTo>
                  <a:lnTo>
                    <a:pt x="1588008" y="438912"/>
                  </a:lnTo>
                  <a:lnTo>
                    <a:pt x="1609344" y="387096"/>
                  </a:lnTo>
                  <a:lnTo>
                    <a:pt x="1615440" y="350520"/>
                  </a:lnTo>
                  <a:lnTo>
                    <a:pt x="1609344" y="313944"/>
                  </a:lnTo>
                  <a:lnTo>
                    <a:pt x="1597152" y="277368"/>
                  </a:lnTo>
                  <a:lnTo>
                    <a:pt x="1575816" y="243840"/>
                  </a:lnTo>
                  <a:lnTo>
                    <a:pt x="1533144" y="198120"/>
                  </a:lnTo>
                  <a:lnTo>
                    <a:pt x="1496568" y="167640"/>
                  </a:lnTo>
                  <a:lnTo>
                    <a:pt x="1426464" y="128016"/>
                  </a:lnTo>
                  <a:lnTo>
                    <a:pt x="1402080" y="112775"/>
                  </a:lnTo>
                  <a:lnTo>
                    <a:pt x="1374647" y="100584"/>
                  </a:lnTo>
                  <a:lnTo>
                    <a:pt x="1347216" y="91440"/>
                  </a:lnTo>
                  <a:lnTo>
                    <a:pt x="1319783" y="79248"/>
                  </a:lnTo>
                  <a:lnTo>
                    <a:pt x="1289304" y="70104"/>
                  </a:lnTo>
                  <a:lnTo>
                    <a:pt x="1255776" y="60960"/>
                  </a:lnTo>
                  <a:lnTo>
                    <a:pt x="1191768" y="42672"/>
                  </a:lnTo>
                  <a:lnTo>
                    <a:pt x="1118616" y="27432"/>
                  </a:lnTo>
                  <a:lnTo>
                    <a:pt x="1045464" y="15240"/>
                  </a:lnTo>
                  <a:close/>
                </a:path>
              </a:pathLst>
            </a:custGeom>
            <a:solidFill>
              <a:srgbClr val="33CCFF"/>
            </a:solidFill>
          </p:spPr>
          <p:txBody>
            <a:bodyPr wrap="square" lIns="0" tIns="0" rIns="0" bIns="0" rtlCol="0"/>
            <a:lstStyle/>
            <a:p>
              <a:endParaRPr>
                <a:latin typeface="Times New Roman" pitchFamily="18" charset="0"/>
                <a:cs typeface="Times New Roman" pitchFamily="18" charset="0"/>
              </a:endParaRPr>
            </a:p>
          </p:txBody>
        </p:sp>
      </p:grpSp>
      <p:sp>
        <p:nvSpPr>
          <p:cNvPr id="5" name="object 5"/>
          <p:cNvSpPr txBox="1"/>
          <p:nvPr/>
        </p:nvSpPr>
        <p:spPr>
          <a:xfrm>
            <a:off x="2487813" y="2657138"/>
            <a:ext cx="765464" cy="350063"/>
          </a:xfrm>
          <a:prstGeom prst="rect">
            <a:avLst/>
          </a:prstGeom>
        </p:spPr>
        <p:txBody>
          <a:bodyPr vert="horz" wrap="square" lIns="0" tIns="11397" rIns="0" bIns="0" rtlCol="0">
            <a:spAutoFit/>
          </a:bodyPr>
          <a:lstStyle/>
          <a:p>
            <a:pPr marL="11397">
              <a:spcBef>
                <a:spcPts val="90"/>
              </a:spcBef>
            </a:pPr>
            <a:r>
              <a:rPr sz="2200" spc="9" dirty="0">
                <a:latin typeface="Times New Roman" pitchFamily="18" charset="0"/>
                <a:cs typeface="Times New Roman" pitchFamily="18" charset="0"/>
              </a:rPr>
              <a:t>m</a:t>
            </a:r>
            <a:r>
              <a:rPr sz="2200" dirty="0">
                <a:latin typeface="Times New Roman" pitchFamily="18" charset="0"/>
                <a:cs typeface="Times New Roman" pitchFamily="18" charset="0"/>
              </a:rPr>
              <a:t>s</a:t>
            </a:r>
            <a:r>
              <a:rPr sz="2200" spc="13" dirty="0">
                <a:latin typeface="Times New Roman" pitchFamily="18" charset="0"/>
                <a:cs typeface="Times New Roman" pitchFamily="18" charset="0"/>
              </a:rPr>
              <a:t>m</a:t>
            </a:r>
            <a:r>
              <a:rPr sz="2200" dirty="0">
                <a:latin typeface="Times New Roman" pitchFamily="18" charset="0"/>
                <a:cs typeface="Times New Roman" pitchFamily="18" charset="0"/>
              </a:rPr>
              <a:t>s</a:t>
            </a:r>
          </a:p>
        </p:txBody>
      </p:sp>
      <p:grpSp>
        <p:nvGrpSpPr>
          <p:cNvPr id="6" name="object 6"/>
          <p:cNvGrpSpPr/>
          <p:nvPr/>
        </p:nvGrpSpPr>
        <p:grpSpPr>
          <a:xfrm>
            <a:off x="5325686" y="2474706"/>
            <a:ext cx="1468582" cy="618565"/>
            <a:chOff x="5858255" y="3194304"/>
            <a:chExt cx="1615440" cy="701040"/>
          </a:xfrm>
        </p:grpSpPr>
        <p:sp>
          <p:nvSpPr>
            <p:cNvPr id="7" name="object 7"/>
            <p:cNvSpPr/>
            <p:nvPr/>
          </p:nvSpPr>
          <p:spPr>
            <a:xfrm>
              <a:off x="5864351" y="3200400"/>
              <a:ext cx="1600200" cy="685800"/>
            </a:xfrm>
            <a:custGeom>
              <a:avLst/>
              <a:gdLst/>
              <a:ahLst/>
              <a:cxnLst/>
              <a:rect l="l" t="t" r="r" b="b"/>
              <a:pathLst>
                <a:path w="1600200" h="685800">
                  <a:moveTo>
                    <a:pt x="801624" y="0"/>
                  </a:moveTo>
                  <a:lnTo>
                    <a:pt x="735981" y="1150"/>
                  </a:lnTo>
                  <a:lnTo>
                    <a:pt x="671782" y="4541"/>
                  </a:lnTo>
                  <a:lnTo>
                    <a:pt x="609233" y="10081"/>
                  </a:lnTo>
                  <a:lnTo>
                    <a:pt x="548542" y="17678"/>
                  </a:lnTo>
                  <a:lnTo>
                    <a:pt x="489918" y="27241"/>
                  </a:lnTo>
                  <a:lnTo>
                    <a:pt x="433568" y="38679"/>
                  </a:lnTo>
                  <a:lnTo>
                    <a:pt x="379701" y="51899"/>
                  </a:lnTo>
                  <a:lnTo>
                    <a:pt x="328525" y="66812"/>
                  </a:lnTo>
                  <a:lnTo>
                    <a:pt x="280247" y="83324"/>
                  </a:lnTo>
                  <a:lnTo>
                    <a:pt x="235076" y="101346"/>
                  </a:lnTo>
                  <a:lnTo>
                    <a:pt x="193220" y="120784"/>
                  </a:lnTo>
                  <a:lnTo>
                    <a:pt x="154887" y="141549"/>
                  </a:lnTo>
                  <a:lnTo>
                    <a:pt x="120284" y="163548"/>
                  </a:lnTo>
                  <a:lnTo>
                    <a:pt x="89620" y="186690"/>
                  </a:lnTo>
                  <a:lnTo>
                    <a:pt x="40940" y="236037"/>
                  </a:lnTo>
                  <a:lnTo>
                    <a:pt x="10512" y="288858"/>
                  </a:lnTo>
                  <a:lnTo>
                    <a:pt x="0" y="344424"/>
                  </a:lnTo>
                  <a:lnTo>
                    <a:pt x="2662" y="372481"/>
                  </a:lnTo>
                  <a:lnTo>
                    <a:pt x="23341" y="426603"/>
                  </a:lnTo>
                  <a:lnTo>
                    <a:pt x="63103" y="477488"/>
                  </a:lnTo>
                  <a:lnTo>
                    <a:pt x="120284" y="524441"/>
                  </a:lnTo>
                  <a:lnTo>
                    <a:pt x="154887" y="546225"/>
                  </a:lnTo>
                  <a:lnTo>
                    <a:pt x="193220" y="566767"/>
                  </a:lnTo>
                  <a:lnTo>
                    <a:pt x="235076" y="585978"/>
                  </a:lnTo>
                  <a:lnTo>
                    <a:pt x="280247" y="603771"/>
                  </a:lnTo>
                  <a:lnTo>
                    <a:pt x="328525" y="620060"/>
                  </a:lnTo>
                  <a:lnTo>
                    <a:pt x="379701" y="634758"/>
                  </a:lnTo>
                  <a:lnTo>
                    <a:pt x="433568" y="647779"/>
                  </a:lnTo>
                  <a:lnTo>
                    <a:pt x="489918" y="659034"/>
                  </a:lnTo>
                  <a:lnTo>
                    <a:pt x="548542" y="668438"/>
                  </a:lnTo>
                  <a:lnTo>
                    <a:pt x="609233" y="675903"/>
                  </a:lnTo>
                  <a:lnTo>
                    <a:pt x="671782" y="681343"/>
                  </a:lnTo>
                  <a:lnTo>
                    <a:pt x="735981" y="684671"/>
                  </a:lnTo>
                  <a:lnTo>
                    <a:pt x="801624" y="685800"/>
                  </a:lnTo>
                  <a:lnTo>
                    <a:pt x="867244" y="684671"/>
                  </a:lnTo>
                  <a:lnTo>
                    <a:pt x="931380" y="681343"/>
                  </a:lnTo>
                  <a:lnTo>
                    <a:pt x="993829" y="675903"/>
                  </a:lnTo>
                  <a:lnTo>
                    <a:pt x="1054388" y="668438"/>
                  </a:lnTo>
                  <a:lnTo>
                    <a:pt x="1112853" y="659034"/>
                  </a:lnTo>
                  <a:lnTo>
                    <a:pt x="1169020" y="647779"/>
                  </a:lnTo>
                  <a:lnTo>
                    <a:pt x="1222687" y="634758"/>
                  </a:lnTo>
                  <a:lnTo>
                    <a:pt x="1273649" y="620060"/>
                  </a:lnTo>
                  <a:lnTo>
                    <a:pt x="1321703" y="603771"/>
                  </a:lnTo>
                  <a:lnTo>
                    <a:pt x="1366646" y="585978"/>
                  </a:lnTo>
                  <a:lnTo>
                    <a:pt x="1408275" y="566767"/>
                  </a:lnTo>
                  <a:lnTo>
                    <a:pt x="1446385" y="546225"/>
                  </a:lnTo>
                  <a:lnTo>
                    <a:pt x="1480774" y="524441"/>
                  </a:lnTo>
                  <a:lnTo>
                    <a:pt x="1511238" y="501499"/>
                  </a:lnTo>
                  <a:lnTo>
                    <a:pt x="1559576" y="452493"/>
                  </a:lnTo>
                  <a:lnTo>
                    <a:pt x="1589772" y="399903"/>
                  </a:lnTo>
                  <a:lnTo>
                    <a:pt x="1600200" y="344424"/>
                  </a:lnTo>
                  <a:lnTo>
                    <a:pt x="1597559" y="316344"/>
                  </a:lnTo>
                  <a:lnTo>
                    <a:pt x="1577043" y="262059"/>
                  </a:lnTo>
                  <a:lnTo>
                    <a:pt x="1537573" y="210883"/>
                  </a:lnTo>
                  <a:lnTo>
                    <a:pt x="1480774" y="163548"/>
                  </a:lnTo>
                  <a:lnTo>
                    <a:pt x="1446385" y="141549"/>
                  </a:lnTo>
                  <a:lnTo>
                    <a:pt x="1408275" y="120784"/>
                  </a:lnTo>
                  <a:lnTo>
                    <a:pt x="1366647" y="101346"/>
                  </a:lnTo>
                  <a:lnTo>
                    <a:pt x="1321703" y="83324"/>
                  </a:lnTo>
                  <a:lnTo>
                    <a:pt x="1273649" y="66812"/>
                  </a:lnTo>
                  <a:lnTo>
                    <a:pt x="1222687" y="51899"/>
                  </a:lnTo>
                  <a:lnTo>
                    <a:pt x="1169020" y="38679"/>
                  </a:lnTo>
                  <a:lnTo>
                    <a:pt x="1112853" y="27241"/>
                  </a:lnTo>
                  <a:lnTo>
                    <a:pt x="1054388" y="17678"/>
                  </a:lnTo>
                  <a:lnTo>
                    <a:pt x="993829" y="10081"/>
                  </a:lnTo>
                  <a:lnTo>
                    <a:pt x="931380" y="4541"/>
                  </a:lnTo>
                  <a:lnTo>
                    <a:pt x="867244" y="1150"/>
                  </a:lnTo>
                  <a:lnTo>
                    <a:pt x="801624"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8" name="object 8"/>
            <p:cNvSpPr/>
            <p:nvPr/>
          </p:nvSpPr>
          <p:spPr>
            <a:xfrm>
              <a:off x="5858255" y="3194304"/>
              <a:ext cx="1615440" cy="701040"/>
            </a:xfrm>
            <a:custGeom>
              <a:avLst/>
              <a:gdLst/>
              <a:ahLst/>
              <a:cxnLst/>
              <a:rect l="l" t="t" r="r" b="b"/>
              <a:pathLst>
                <a:path w="1615440" h="701039">
                  <a:moveTo>
                    <a:pt x="807720" y="0"/>
                  </a:moveTo>
                  <a:lnTo>
                    <a:pt x="725424" y="3048"/>
                  </a:lnTo>
                  <a:lnTo>
                    <a:pt x="569976" y="15240"/>
                  </a:lnTo>
                  <a:lnTo>
                    <a:pt x="493776" y="27432"/>
                  </a:lnTo>
                  <a:lnTo>
                    <a:pt x="423672" y="42672"/>
                  </a:lnTo>
                  <a:lnTo>
                    <a:pt x="359664" y="60960"/>
                  </a:lnTo>
                  <a:lnTo>
                    <a:pt x="326136" y="70104"/>
                  </a:lnTo>
                  <a:lnTo>
                    <a:pt x="295656" y="79248"/>
                  </a:lnTo>
                  <a:lnTo>
                    <a:pt x="268224" y="91440"/>
                  </a:lnTo>
                  <a:lnTo>
                    <a:pt x="237744" y="103632"/>
                  </a:lnTo>
                  <a:lnTo>
                    <a:pt x="213360" y="112775"/>
                  </a:lnTo>
                  <a:lnTo>
                    <a:pt x="185928" y="128016"/>
                  </a:lnTo>
                  <a:lnTo>
                    <a:pt x="164592" y="140208"/>
                  </a:lnTo>
                  <a:lnTo>
                    <a:pt x="140208" y="152400"/>
                  </a:lnTo>
                  <a:lnTo>
                    <a:pt x="82296" y="198120"/>
                  </a:lnTo>
                  <a:lnTo>
                    <a:pt x="51816" y="228600"/>
                  </a:lnTo>
                  <a:lnTo>
                    <a:pt x="27432" y="262128"/>
                  </a:lnTo>
                  <a:lnTo>
                    <a:pt x="9144" y="295656"/>
                  </a:lnTo>
                  <a:lnTo>
                    <a:pt x="0" y="350520"/>
                  </a:lnTo>
                  <a:lnTo>
                    <a:pt x="6096" y="387096"/>
                  </a:lnTo>
                  <a:lnTo>
                    <a:pt x="18288" y="423672"/>
                  </a:lnTo>
                  <a:lnTo>
                    <a:pt x="39624" y="457200"/>
                  </a:lnTo>
                  <a:lnTo>
                    <a:pt x="82296" y="502920"/>
                  </a:lnTo>
                  <a:lnTo>
                    <a:pt x="118872" y="533400"/>
                  </a:lnTo>
                  <a:lnTo>
                    <a:pt x="164592" y="560832"/>
                  </a:lnTo>
                  <a:lnTo>
                    <a:pt x="185928" y="573024"/>
                  </a:lnTo>
                  <a:lnTo>
                    <a:pt x="213360" y="588263"/>
                  </a:lnTo>
                  <a:lnTo>
                    <a:pt x="240792" y="597408"/>
                  </a:lnTo>
                  <a:lnTo>
                    <a:pt x="295656" y="621792"/>
                  </a:lnTo>
                  <a:lnTo>
                    <a:pt x="326136" y="630936"/>
                  </a:lnTo>
                  <a:lnTo>
                    <a:pt x="359664" y="640080"/>
                  </a:lnTo>
                  <a:lnTo>
                    <a:pt x="423672" y="658368"/>
                  </a:lnTo>
                  <a:lnTo>
                    <a:pt x="493776" y="673608"/>
                  </a:lnTo>
                  <a:lnTo>
                    <a:pt x="646176" y="691896"/>
                  </a:lnTo>
                  <a:lnTo>
                    <a:pt x="725424" y="697992"/>
                  </a:lnTo>
                  <a:lnTo>
                    <a:pt x="807720" y="701040"/>
                  </a:lnTo>
                  <a:lnTo>
                    <a:pt x="890016" y="697992"/>
                  </a:lnTo>
                  <a:lnTo>
                    <a:pt x="969264" y="691896"/>
                  </a:lnTo>
                  <a:lnTo>
                    <a:pt x="1020064" y="685800"/>
                  </a:lnTo>
                  <a:lnTo>
                    <a:pt x="725424" y="685800"/>
                  </a:lnTo>
                  <a:lnTo>
                    <a:pt x="646176" y="679704"/>
                  </a:lnTo>
                  <a:lnTo>
                    <a:pt x="496824" y="661416"/>
                  </a:lnTo>
                  <a:lnTo>
                    <a:pt x="426720" y="646176"/>
                  </a:lnTo>
                  <a:lnTo>
                    <a:pt x="362712" y="627888"/>
                  </a:lnTo>
                  <a:lnTo>
                    <a:pt x="301752" y="609600"/>
                  </a:lnTo>
                  <a:lnTo>
                    <a:pt x="271272" y="597408"/>
                  </a:lnTo>
                  <a:lnTo>
                    <a:pt x="243840" y="588263"/>
                  </a:lnTo>
                  <a:lnTo>
                    <a:pt x="219456" y="576072"/>
                  </a:lnTo>
                  <a:lnTo>
                    <a:pt x="192024" y="563880"/>
                  </a:lnTo>
                  <a:lnTo>
                    <a:pt x="170688" y="548640"/>
                  </a:lnTo>
                  <a:lnTo>
                    <a:pt x="128016" y="524256"/>
                  </a:lnTo>
                  <a:lnTo>
                    <a:pt x="60960" y="463296"/>
                  </a:lnTo>
                  <a:lnTo>
                    <a:pt x="36576" y="432816"/>
                  </a:lnTo>
                  <a:lnTo>
                    <a:pt x="30480" y="417575"/>
                  </a:lnTo>
                  <a:lnTo>
                    <a:pt x="21336" y="399288"/>
                  </a:lnTo>
                  <a:lnTo>
                    <a:pt x="18288" y="384048"/>
                  </a:lnTo>
                  <a:lnTo>
                    <a:pt x="15240" y="365760"/>
                  </a:lnTo>
                  <a:lnTo>
                    <a:pt x="15240" y="332232"/>
                  </a:lnTo>
                  <a:lnTo>
                    <a:pt x="18288" y="316992"/>
                  </a:lnTo>
                  <a:lnTo>
                    <a:pt x="21336" y="298704"/>
                  </a:lnTo>
                  <a:lnTo>
                    <a:pt x="48768" y="252984"/>
                  </a:lnTo>
                  <a:lnTo>
                    <a:pt x="106680" y="192024"/>
                  </a:lnTo>
                  <a:lnTo>
                    <a:pt x="146304" y="164592"/>
                  </a:lnTo>
                  <a:lnTo>
                    <a:pt x="192024" y="137160"/>
                  </a:lnTo>
                  <a:lnTo>
                    <a:pt x="219456" y="124968"/>
                  </a:lnTo>
                  <a:lnTo>
                    <a:pt x="243840" y="112775"/>
                  </a:lnTo>
                  <a:lnTo>
                    <a:pt x="271272" y="103632"/>
                  </a:lnTo>
                  <a:lnTo>
                    <a:pt x="301752" y="91440"/>
                  </a:lnTo>
                  <a:lnTo>
                    <a:pt x="362712" y="73151"/>
                  </a:lnTo>
                  <a:lnTo>
                    <a:pt x="426720" y="54863"/>
                  </a:lnTo>
                  <a:lnTo>
                    <a:pt x="496824" y="39624"/>
                  </a:lnTo>
                  <a:lnTo>
                    <a:pt x="646176" y="21336"/>
                  </a:lnTo>
                  <a:lnTo>
                    <a:pt x="725424" y="15240"/>
                  </a:lnTo>
                  <a:lnTo>
                    <a:pt x="1045464" y="15240"/>
                  </a:lnTo>
                  <a:lnTo>
                    <a:pt x="890016" y="3048"/>
                  </a:lnTo>
                  <a:lnTo>
                    <a:pt x="807720" y="0"/>
                  </a:lnTo>
                  <a:close/>
                </a:path>
                <a:path w="1615440" h="701039">
                  <a:moveTo>
                    <a:pt x="1045464" y="15240"/>
                  </a:moveTo>
                  <a:lnTo>
                    <a:pt x="890016" y="15240"/>
                  </a:lnTo>
                  <a:lnTo>
                    <a:pt x="969264" y="21336"/>
                  </a:lnTo>
                  <a:lnTo>
                    <a:pt x="1118616" y="39624"/>
                  </a:lnTo>
                  <a:lnTo>
                    <a:pt x="1188720" y="54863"/>
                  </a:lnTo>
                  <a:lnTo>
                    <a:pt x="1252727" y="73151"/>
                  </a:lnTo>
                  <a:lnTo>
                    <a:pt x="1313688" y="91440"/>
                  </a:lnTo>
                  <a:lnTo>
                    <a:pt x="1344168" y="103632"/>
                  </a:lnTo>
                  <a:lnTo>
                    <a:pt x="1371600" y="112775"/>
                  </a:lnTo>
                  <a:lnTo>
                    <a:pt x="1395984" y="124968"/>
                  </a:lnTo>
                  <a:lnTo>
                    <a:pt x="1423416" y="137160"/>
                  </a:lnTo>
                  <a:lnTo>
                    <a:pt x="1444752" y="149351"/>
                  </a:lnTo>
                  <a:lnTo>
                    <a:pt x="1487424" y="176784"/>
                  </a:lnTo>
                  <a:lnTo>
                    <a:pt x="1554479" y="237744"/>
                  </a:lnTo>
                  <a:lnTo>
                    <a:pt x="1584960" y="283463"/>
                  </a:lnTo>
                  <a:lnTo>
                    <a:pt x="1600200" y="335280"/>
                  </a:lnTo>
                  <a:lnTo>
                    <a:pt x="1600200" y="368808"/>
                  </a:lnTo>
                  <a:lnTo>
                    <a:pt x="1584960" y="417575"/>
                  </a:lnTo>
                  <a:lnTo>
                    <a:pt x="1554479" y="463296"/>
                  </a:lnTo>
                  <a:lnTo>
                    <a:pt x="1524000" y="493775"/>
                  </a:lnTo>
                  <a:lnTo>
                    <a:pt x="1487424" y="524256"/>
                  </a:lnTo>
                  <a:lnTo>
                    <a:pt x="1444752" y="548640"/>
                  </a:lnTo>
                  <a:lnTo>
                    <a:pt x="1423416" y="563880"/>
                  </a:lnTo>
                  <a:lnTo>
                    <a:pt x="1395984" y="576072"/>
                  </a:lnTo>
                  <a:lnTo>
                    <a:pt x="1371600" y="588263"/>
                  </a:lnTo>
                  <a:lnTo>
                    <a:pt x="1344168" y="597408"/>
                  </a:lnTo>
                  <a:lnTo>
                    <a:pt x="1252727" y="627888"/>
                  </a:lnTo>
                  <a:lnTo>
                    <a:pt x="1188720" y="646176"/>
                  </a:lnTo>
                  <a:lnTo>
                    <a:pt x="1118616" y="661416"/>
                  </a:lnTo>
                  <a:lnTo>
                    <a:pt x="969264" y="679704"/>
                  </a:lnTo>
                  <a:lnTo>
                    <a:pt x="890016" y="685800"/>
                  </a:lnTo>
                  <a:lnTo>
                    <a:pt x="1020064" y="685800"/>
                  </a:lnTo>
                  <a:lnTo>
                    <a:pt x="1121664" y="673608"/>
                  </a:lnTo>
                  <a:lnTo>
                    <a:pt x="1191768" y="658368"/>
                  </a:lnTo>
                  <a:lnTo>
                    <a:pt x="1255776" y="640080"/>
                  </a:lnTo>
                  <a:lnTo>
                    <a:pt x="1289303" y="630936"/>
                  </a:lnTo>
                  <a:lnTo>
                    <a:pt x="1319784" y="621792"/>
                  </a:lnTo>
                  <a:lnTo>
                    <a:pt x="1374648" y="597408"/>
                  </a:lnTo>
                  <a:lnTo>
                    <a:pt x="1402079" y="588263"/>
                  </a:lnTo>
                  <a:lnTo>
                    <a:pt x="1429512" y="573024"/>
                  </a:lnTo>
                  <a:lnTo>
                    <a:pt x="1450848" y="560832"/>
                  </a:lnTo>
                  <a:lnTo>
                    <a:pt x="1475232" y="548640"/>
                  </a:lnTo>
                  <a:lnTo>
                    <a:pt x="1533144" y="502920"/>
                  </a:lnTo>
                  <a:lnTo>
                    <a:pt x="1563624" y="472440"/>
                  </a:lnTo>
                  <a:lnTo>
                    <a:pt x="1588008" y="438912"/>
                  </a:lnTo>
                  <a:lnTo>
                    <a:pt x="1609344" y="387096"/>
                  </a:lnTo>
                  <a:lnTo>
                    <a:pt x="1615440" y="350520"/>
                  </a:lnTo>
                  <a:lnTo>
                    <a:pt x="1609344" y="313944"/>
                  </a:lnTo>
                  <a:lnTo>
                    <a:pt x="1597152" y="277368"/>
                  </a:lnTo>
                  <a:lnTo>
                    <a:pt x="1575816" y="243840"/>
                  </a:lnTo>
                  <a:lnTo>
                    <a:pt x="1533144" y="198120"/>
                  </a:lnTo>
                  <a:lnTo>
                    <a:pt x="1496568" y="167640"/>
                  </a:lnTo>
                  <a:lnTo>
                    <a:pt x="1426464" y="128016"/>
                  </a:lnTo>
                  <a:lnTo>
                    <a:pt x="1402079" y="112775"/>
                  </a:lnTo>
                  <a:lnTo>
                    <a:pt x="1374648" y="100584"/>
                  </a:lnTo>
                  <a:lnTo>
                    <a:pt x="1347216" y="91440"/>
                  </a:lnTo>
                  <a:lnTo>
                    <a:pt x="1319784" y="79248"/>
                  </a:lnTo>
                  <a:lnTo>
                    <a:pt x="1289303" y="70104"/>
                  </a:lnTo>
                  <a:lnTo>
                    <a:pt x="1255776" y="60960"/>
                  </a:lnTo>
                  <a:lnTo>
                    <a:pt x="1191768" y="42672"/>
                  </a:lnTo>
                  <a:lnTo>
                    <a:pt x="1118616" y="27432"/>
                  </a:lnTo>
                  <a:lnTo>
                    <a:pt x="1045464" y="15240"/>
                  </a:lnTo>
                  <a:close/>
                </a:path>
              </a:pathLst>
            </a:custGeom>
            <a:solidFill>
              <a:srgbClr val="33CCFF"/>
            </a:solidFill>
          </p:spPr>
          <p:txBody>
            <a:bodyPr wrap="square" lIns="0" tIns="0" rIns="0" bIns="0" rtlCol="0"/>
            <a:lstStyle/>
            <a:p>
              <a:endParaRPr>
                <a:latin typeface="Times New Roman" pitchFamily="18" charset="0"/>
                <a:cs typeface="Times New Roman" pitchFamily="18" charset="0"/>
              </a:endParaRPr>
            </a:p>
          </p:txBody>
        </p:sp>
      </p:grpSp>
      <p:sp>
        <p:nvSpPr>
          <p:cNvPr id="9" name="object 9"/>
          <p:cNvSpPr txBox="1"/>
          <p:nvPr/>
        </p:nvSpPr>
        <p:spPr>
          <a:xfrm>
            <a:off x="5674360" y="2589902"/>
            <a:ext cx="765464" cy="350063"/>
          </a:xfrm>
          <a:prstGeom prst="rect">
            <a:avLst/>
          </a:prstGeom>
        </p:spPr>
        <p:txBody>
          <a:bodyPr vert="horz" wrap="square" lIns="0" tIns="11397" rIns="0" bIns="0" rtlCol="0">
            <a:spAutoFit/>
          </a:bodyPr>
          <a:lstStyle/>
          <a:p>
            <a:pPr marL="11397">
              <a:spcBef>
                <a:spcPts val="90"/>
              </a:spcBef>
            </a:pPr>
            <a:r>
              <a:rPr sz="2200" spc="9" dirty="0">
                <a:latin typeface="Times New Roman" pitchFamily="18" charset="0"/>
                <a:cs typeface="Times New Roman" pitchFamily="18" charset="0"/>
              </a:rPr>
              <a:t>m</a:t>
            </a:r>
            <a:r>
              <a:rPr sz="2200" dirty="0">
                <a:latin typeface="Times New Roman" pitchFamily="18" charset="0"/>
                <a:cs typeface="Times New Roman" pitchFamily="18" charset="0"/>
              </a:rPr>
              <a:t>s</a:t>
            </a:r>
            <a:r>
              <a:rPr sz="2200" spc="9" dirty="0">
                <a:latin typeface="Times New Roman" pitchFamily="18" charset="0"/>
                <a:cs typeface="Times New Roman" pitchFamily="18" charset="0"/>
              </a:rPr>
              <a:t>m</a:t>
            </a:r>
            <a:r>
              <a:rPr sz="2200" dirty="0">
                <a:latin typeface="Times New Roman" pitchFamily="18" charset="0"/>
                <a:cs typeface="Times New Roman" pitchFamily="18" charset="0"/>
              </a:rPr>
              <a:t>s</a:t>
            </a:r>
          </a:p>
        </p:txBody>
      </p:sp>
      <p:sp>
        <p:nvSpPr>
          <p:cNvPr id="10" name="object 10"/>
          <p:cNvSpPr txBox="1"/>
          <p:nvPr/>
        </p:nvSpPr>
        <p:spPr>
          <a:xfrm>
            <a:off x="2426854" y="1828800"/>
            <a:ext cx="764309" cy="350063"/>
          </a:xfrm>
          <a:prstGeom prst="rect">
            <a:avLst/>
          </a:prstGeom>
        </p:spPr>
        <p:txBody>
          <a:bodyPr vert="horz" wrap="square" lIns="0" tIns="11397" rIns="0" bIns="0" rtlCol="0">
            <a:spAutoFit/>
          </a:bodyPr>
          <a:lstStyle/>
          <a:p>
            <a:pPr marL="11397">
              <a:spcBef>
                <a:spcPts val="90"/>
              </a:spcBef>
            </a:pPr>
            <a:r>
              <a:rPr sz="2200" b="1" spc="-4" dirty="0">
                <a:latin typeface="Times New Roman" pitchFamily="18" charset="0"/>
                <a:cs typeface="Times New Roman" pitchFamily="18" charset="0"/>
              </a:rPr>
              <a:t>A</a:t>
            </a:r>
            <a:r>
              <a:rPr sz="2200" b="1" spc="-108" dirty="0">
                <a:latin typeface="Times New Roman" pitchFamily="18" charset="0"/>
                <a:cs typeface="Times New Roman" pitchFamily="18" charset="0"/>
              </a:rPr>
              <a:t> </a:t>
            </a:r>
            <a:r>
              <a:rPr sz="2200" b="1" dirty="0">
                <a:latin typeface="Times New Roman" pitchFamily="18" charset="0"/>
                <a:cs typeface="Times New Roman" pitchFamily="18" charset="0"/>
              </a:rPr>
              <a:t>li</a:t>
            </a:r>
            <a:r>
              <a:rPr sz="2200" b="1" spc="-4" dirty="0">
                <a:latin typeface="Times New Roman" pitchFamily="18" charset="0"/>
                <a:cs typeface="Times New Roman" pitchFamily="18" charset="0"/>
              </a:rPr>
              <a:t>ne</a:t>
            </a:r>
            <a:endParaRPr sz="2200" dirty="0">
              <a:latin typeface="Times New Roman" pitchFamily="18" charset="0"/>
              <a:cs typeface="Times New Roman" pitchFamily="18" charset="0"/>
            </a:endParaRPr>
          </a:p>
        </p:txBody>
      </p:sp>
      <p:sp>
        <p:nvSpPr>
          <p:cNvPr id="11" name="object 11"/>
          <p:cNvSpPr txBox="1"/>
          <p:nvPr/>
        </p:nvSpPr>
        <p:spPr>
          <a:xfrm>
            <a:off x="5685443" y="1828800"/>
            <a:ext cx="775855" cy="350063"/>
          </a:xfrm>
          <a:prstGeom prst="rect">
            <a:avLst/>
          </a:prstGeom>
        </p:spPr>
        <p:txBody>
          <a:bodyPr vert="horz" wrap="square" lIns="0" tIns="11397" rIns="0" bIns="0" rtlCol="0">
            <a:spAutoFit/>
          </a:bodyPr>
          <a:lstStyle/>
          <a:p>
            <a:pPr marL="11397">
              <a:spcBef>
                <a:spcPts val="90"/>
              </a:spcBef>
            </a:pPr>
            <a:r>
              <a:rPr sz="2200" b="1" spc="-4" dirty="0">
                <a:latin typeface="Times New Roman" pitchFamily="18" charset="0"/>
                <a:cs typeface="Times New Roman" pitchFamily="18" charset="0"/>
              </a:rPr>
              <a:t>B</a:t>
            </a:r>
            <a:r>
              <a:rPr sz="2200" b="1" spc="-85" dirty="0">
                <a:latin typeface="Times New Roman" pitchFamily="18" charset="0"/>
                <a:cs typeface="Times New Roman" pitchFamily="18" charset="0"/>
              </a:rPr>
              <a:t> </a:t>
            </a:r>
            <a:r>
              <a:rPr sz="2200" b="1" spc="-4" dirty="0">
                <a:latin typeface="Times New Roman" pitchFamily="18" charset="0"/>
                <a:cs typeface="Times New Roman" pitchFamily="18" charset="0"/>
              </a:rPr>
              <a:t>line</a:t>
            </a:r>
            <a:endParaRPr sz="2200" dirty="0">
              <a:latin typeface="Times New Roman" pitchFamily="18" charset="0"/>
              <a:cs typeface="Times New Roman" pitchFamily="18" charset="0"/>
            </a:endParaRPr>
          </a:p>
        </p:txBody>
      </p:sp>
      <p:grpSp>
        <p:nvGrpSpPr>
          <p:cNvPr id="12" name="object 12"/>
          <p:cNvGrpSpPr/>
          <p:nvPr/>
        </p:nvGrpSpPr>
        <p:grpSpPr>
          <a:xfrm>
            <a:off x="4197927" y="2657586"/>
            <a:ext cx="538018" cy="454959"/>
            <a:chOff x="4617720" y="3401567"/>
            <a:chExt cx="591820" cy="515620"/>
          </a:xfrm>
        </p:grpSpPr>
        <p:sp>
          <p:nvSpPr>
            <p:cNvPr id="13" name="object 13"/>
            <p:cNvSpPr/>
            <p:nvPr/>
          </p:nvSpPr>
          <p:spPr>
            <a:xfrm>
              <a:off x="4645152" y="3428999"/>
              <a:ext cx="533400" cy="457200"/>
            </a:xfrm>
            <a:custGeom>
              <a:avLst/>
              <a:gdLst/>
              <a:ahLst/>
              <a:cxnLst/>
              <a:rect l="l" t="t" r="r" b="b"/>
              <a:pathLst>
                <a:path w="533400" h="457200">
                  <a:moveTo>
                    <a:pt x="268224" y="0"/>
                  </a:moveTo>
                  <a:lnTo>
                    <a:pt x="214693" y="4697"/>
                  </a:lnTo>
                  <a:lnTo>
                    <a:pt x="164591" y="18145"/>
                  </a:lnTo>
                  <a:lnTo>
                    <a:pt x="119062" y="39379"/>
                  </a:lnTo>
                  <a:lnTo>
                    <a:pt x="79248" y="67437"/>
                  </a:lnTo>
                  <a:lnTo>
                    <a:pt x="46291" y="101351"/>
                  </a:lnTo>
                  <a:lnTo>
                    <a:pt x="21336" y="140160"/>
                  </a:lnTo>
                  <a:lnTo>
                    <a:pt x="5524" y="182897"/>
                  </a:lnTo>
                  <a:lnTo>
                    <a:pt x="0" y="228600"/>
                  </a:lnTo>
                  <a:lnTo>
                    <a:pt x="4381" y="270155"/>
                  </a:lnTo>
                  <a:lnTo>
                    <a:pt x="16991" y="309077"/>
                  </a:lnTo>
                  <a:lnTo>
                    <a:pt x="37027" y="344762"/>
                  </a:lnTo>
                  <a:lnTo>
                    <a:pt x="63686" y="376609"/>
                  </a:lnTo>
                  <a:lnTo>
                    <a:pt x="96164" y="404016"/>
                  </a:lnTo>
                  <a:lnTo>
                    <a:pt x="133660" y="426381"/>
                  </a:lnTo>
                  <a:lnTo>
                    <a:pt x="175370" y="443101"/>
                  </a:lnTo>
                  <a:lnTo>
                    <a:pt x="220492" y="453575"/>
                  </a:lnTo>
                  <a:lnTo>
                    <a:pt x="268224" y="457200"/>
                  </a:lnTo>
                  <a:lnTo>
                    <a:pt x="321623" y="452627"/>
                  </a:lnTo>
                  <a:lnTo>
                    <a:pt x="371379" y="439483"/>
                  </a:lnTo>
                  <a:lnTo>
                    <a:pt x="416421" y="418623"/>
                  </a:lnTo>
                  <a:lnTo>
                    <a:pt x="455676" y="390905"/>
                  </a:lnTo>
                  <a:lnTo>
                    <a:pt x="488072" y="357187"/>
                  </a:lnTo>
                  <a:lnTo>
                    <a:pt x="512540" y="318325"/>
                  </a:lnTo>
                  <a:lnTo>
                    <a:pt x="528006" y="275177"/>
                  </a:lnTo>
                  <a:lnTo>
                    <a:pt x="533400" y="228600"/>
                  </a:lnTo>
                  <a:lnTo>
                    <a:pt x="528006" y="182897"/>
                  </a:lnTo>
                  <a:lnTo>
                    <a:pt x="512540" y="140160"/>
                  </a:lnTo>
                  <a:lnTo>
                    <a:pt x="488072" y="101351"/>
                  </a:lnTo>
                  <a:lnTo>
                    <a:pt x="455676" y="67437"/>
                  </a:lnTo>
                  <a:lnTo>
                    <a:pt x="416421" y="39379"/>
                  </a:lnTo>
                  <a:lnTo>
                    <a:pt x="371379" y="18145"/>
                  </a:lnTo>
                  <a:lnTo>
                    <a:pt x="321623" y="4697"/>
                  </a:lnTo>
                  <a:lnTo>
                    <a:pt x="268224"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14" name="object 14"/>
            <p:cNvSpPr/>
            <p:nvPr/>
          </p:nvSpPr>
          <p:spPr>
            <a:xfrm>
              <a:off x="4617720" y="3401567"/>
              <a:ext cx="591820" cy="515620"/>
            </a:xfrm>
            <a:custGeom>
              <a:avLst/>
              <a:gdLst/>
              <a:ahLst/>
              <a:cxnLst/>
              <a:rect l="l" t="t" r="r" b="b"/>
              <a:pathLst>
                <a:path w="591820" h="515620">
                  <a:moveTo>
                    <a:pt x="591312" y="256032"/>
                  </a:moveTo>
                  <a:lnTo>
                    <a:pt x="585216" y="204216"/>
                  </a:lnTo>
                  <a:lnTo>
                    <a:pt x="566928" y="155448"/>
                  </a:lnTo>
                  <a:lnTo>
                    <a:pt x="539496" y="109728"/>
                  </a:lnTo>
                  <a:lnTo>
                    <a:pt x="533400" y="103632"/>
                  </a:lnTo>
                  <a:lnTo>
                    <a:pt x="533400" y="237744"/>
                  </a:lnTo>
                  <a:lnTo>
                    <a:pt x="533400" y="280416"/>
                  </a:lnTo>
                  <a:lnTo>
                    <a:pt x="527304" y="298704"/>
                  </a:lnTo>
                  <a:lnTo>
                    <a:pt x="524256" y="316992"/>
                  </a:lnTo>
                  <a:lnTo>
                    <a:pt x="505968" y="353568"/>
                  </a:lnTo>
                  <a:lnTo>
                    <a:pt x="493776" y="368808"/>
                  </a:lnTo>
                  <a:lnTo>
                    <a:pt x="483196" y="379387"/>
                  </a:lnTo>
                  <a:lnTo>
                    <a:pt x="438289" y="341007"/>
                  </a:lnTo>
                  <a:lnTo>
                    <a:pt x="438289" y="417995"/>
                  </a:lnTo>
                  <a:lnTo>
                    <a:pt x="429768" y="423672"/>
                  </a:lnTo>
                  <a:lnTo>
                    <a:pt x="387096" y="441960"/>
                  </a:lnTo>
                  <a:lnTo>
                    <a:pt x="344424" y="454152"/>
                  </a:lnTo>
                  <a:lnTo>
                    <a:pt x="320040" y="457200"/>
                  </a:lnTo>
                  <a:lnTo>
                    <a:pt x="268224" y="457200"/>
                  </a:lnTo>
                  <a:lnTo>
                    <a:pt x="222504" y="448056"/>
                  </a:lnTo>
                  <a:lnTo>
                    <a:pt x="179832" y="432816"/>
                  </a:lnTo>
                  <a:lnTo>
                    <a:pt x="153670" y="417423"/>
                  </a:lnTo>
                  <a:lnTo>
                    <a:pt x="295656" y="296049"/>
                  </a:lnTo>
                  <a:lnTo>
                    <a:pt x="438289" y="417995"/>
                  </a:lnTo>
                  <a:lnTo>
                    <a:pt x="438289" y="341007"/>
                  </a:lnTo>
                  <a:lnTo>
                    <a:pt x="340677" y="257556"/>
                  </a:lnTo>
                  <a:lnTo>
                    <a:pt x="483006" y="135902"/>
                  </a:lnTo>
                  <a:lnTo>
                    <a:pt x="505968" y="164592"/>
                  </a:lnTo>
                  <a:lnTo>
                    <a:pt x="524256" y="201168"/>
                  </a:lnTo>
                  <a:lnTo>
                    <a:pt x="530352" y="219456"/>
                  </a:lnTo>
                  <a:lnTo>
                    <a:pt x="533400" y="237744"/>
                  </a:lnTo>
                  <a:lnTo>
                    <a:pt x="533400" y="103632"/>
                  </a:lnTo>
                  <a:lnTo>
                    <a:pt x="502920" y="73152"/>
                  </a:lnTo>
                  <a:lnTo>
                    <a:pt x="481584" y="57912"/>
                  </a:lnTo>
                  <a:lnTo>
                    <a:pt x="457200" y="42672"/>
                  </a:lnTo>
                  <a:lnTo>
                    <a:pt x="438213" y="33185"/>
                  </a:lnTo>
                  <a:lnTo>
                    <a:pt x="438213" y="97193"/>
                  </a:lnTo>
                  <a:lnTo>
                    <a:pt x="295656" y="219075"/>
                  </a:lnTo>
                  <a:lnTo>
                    <a:pt x="250621" y="180581"/>
                  </a:lnTo>
                  <a:lnTo>
                    <a:pt x="250621" y="257556"/>
                  </a:lnTo>
                  <a:lnTo>
                    <a:pt x="108102" y="379387"/>
                  </a:lnTo>
                  <a:lnTo>
                    <a:pt x="67056" y="313944"/>
                  </a:lnTo>
                  <a:lnTo>
                    <a:pt x="57912" y="277368"/>
                  </a:lnTo>
                  <a:lnTo>
                    <a:pt x="57912" y="234696"/>
                  </a:lnTo>
                  <a:lnTo>
                    <a:pt x="85344" y="161544"/>
                  </a:lnTo>
                  <a:lnTo>
                    <a:pt x="108102" y="135737"/>
                  </a:lnTo>
                  <a:lnTo>
                    <a:pt x="250621" y="257556"/>
                  </a:lnTo>
                  <a:lnTo>
                    <a:pt x="250621" y="180581"/>
                  </a:lnTo>
                  <a:lnTo>
                    <a:pt x="153009" y="97129"/>
                  </a:lnTo>
                  <a:lnTo>
                    <a:pt x="161544" y="91440"/>
                  </a:lnTo>
                  <a:lnTo>
                    <a:pt x="204216" y="73152"/>
                  </a:lnTo>
                  <a:lnTo>
                    <a:pt x="246888" y="60960"/>
                  </a:lnTo>
                  <a:lnTo>
                    <a:pt x="271272" y="57912"/>
                  </a:lnTo>
                  <a:lnTo>
                    <a:pt x="323088" y="57912"/>
                  </a:lnTo>
                  <a:lnTo>
                    <a:pt x="368808" y="67056"/>
                  </a:lnTo>
                  <a:lnTo>
                    <a:pt x="411480" y="82296"/>
                  </a:lnTo>
                  <a:lnTo>
                    <a:pt x="432816" y="94488"/>
                  </a:lnTo>
                  <a:lnTo>
                    <a:pt x="438213" y="97193"/>
                  </a:lnTo>
                  <a:lnTo>
                    <a:pt x="438213" y="33185"/>
                  </a:lnTo>
                  <a:lnTo>
                    <a:pt x="408432" y="18288"/>
                  </a:lnTo>
                  <a:lnTo>
                    <a:pt x="353568" y="6096"/>
                  </a:lnTo>
                  <a:lnTo>
                    <a:pt x="323088" y="0"/>
                  </a:lnTo>
                  <a:lnTo>
                    <a:pt x="295656" y="0"/>
                  </a:lnTo>
                  <a:lnTo>
                    <a:pt x="234696" y="6096"/>
                  </a:lnTo>
                  <a:lnTo>
                    <a:pt x="179832" y="21336"/>
                  </a:lnTo>
                  <a:lnTo>
                    <a:pt x="131064" y="42672"/>
                  </a:lnTo>
                  <a:lnTo>
                    <a:pt x="67056" y="94488"/>
                  </a:lnTo>
                  <a:lnTo>
                    <a:pt x="36576" y="134112"/>
                  </a:lnTo>
                  <a:lnTo>
                    <a:pt x="24384" y="158496"/>
                  </a:lnTo>
                  <a:lnTo>
                    <a:pt x="12192" y="179832"/>
                  </a:lnTo>
                  <a:lnTo>
                    <a:pt x="6096" y="207264"/>
                  </a:lnTo>
                  <a:lnTo>
                    <a:pt x="3048" y="231648"/>
                  </a:lnTo>
                  <a:lnTo>
                    <a:pt x="0" y="259080"/>
                  </a:lnTo>
                  <a:lnTo>
                    <a:pt x="3048" y="286512"/>
                  </a:lnTo>
                  <a:lnTo>
                    <a:pt x="24384" y="359664"/>
                  </a:lnTo>
                  <a:lnTo>
                    <a:pt x="51816" y="405384"/>
                  </a:lnTo>
                  <a:lnTo>
                    <a:pt x="88392" y="441960"/>
                  </a:lnTo>
                  <a:lnTo>
                    <a:pt x="134112" y="472440"/>
                  </a:lnTo>
                  <a:lnTo>
                    <a:pt x="182880" y="496824"/>
                  </a:lnTo>
                  <a:lnTo>
                    <a:pt x="237744" y="509016"/>
                  </a:lnTo>
                  <a:lnTo>
                    <a:pt x="268224" y="512064"/>
                  </a:lnTo>
                  <a:lnTo>
                    <a:pt x="295656" y="515112"/>
                  </a:lnTo>
                  <a:lnTo>
                    <a:pt x="356616" y="509016"/>
                  </a:lnTo>
                  <a:lnTo>
                    <a:pt x="411480" y="493776"/>
                  </a:lnTo>
                  <a:lnTo>
                    <a:pt x="460248" y="472440"/>
                  </a:lnTo>
                  <a:lnTo>
                    <a:pt x="524256" y="420624"/>
                  </a:lnTo>
                  <a:lnTo>
                    <a:pt x="554736" y="381000"/>
                  </a:lnTo>
                  <a:lnTo>
                    <a:pt x="576072" y="335280"/>
                  </a:lnTo>
                  <a:lnTo>
                    <a:pt x="588264" y="283464"/>
                  </a:lnTo>
                  <a:lnTo>
                    <a:pt x="591312" y="256032"/>
                  </a:lnTo>
                  <a:close/>
                </a:path>
              </a:pathLst>
            </a:custGeom>
            <a:solidFill>
              <a:srgbClr val="00CC99"/>
            </a:solidFill>
          </p:spPr>
          <p:txBody>
            <a:bodyPr wrap="square" lIns="0" tIns="0" rIns="0" bIns="0" rtlCol="0"/>
            <a:lstStyle/>
            <a:p>
              <a:endParaRPr>
                <a:latin typeface="Times New Roman" pitchFamily="18" charset="0"/>
                <a:cs typeface="Times New Roman" pitchFamily="18" charset="0"/>
              </a:endParaRPr>
            </a:p>
          </p:txBody>
        </p:sp>
      </p:grpSp>
      <p:grpSp>
        <p:nvGrpSpPr>
          <p:cNvPr id="15" name="object 15"/>
          <p:cNvGrpSpPr/>
          <p:nvPr/>
        </p:nvGrpSpPr>
        <p:grpSpPr>
          <a:xfrm>
            <a:off x="4189614" y="3281529"/>
            <a:ext cx="623455" cy="1223682"/>
            <a:chOff x="4608576" y="4108703"/>
            <a:chExt cx="685800" cy="1386840"/>
          </a:xfrm>
        </p:grpSpPr>
        <p:sp>
          <p:nvSpPr>
            <p:cNvPr id="16" name="object 16"/>
            <p:cNvSpPr/>
            <p:nvPr/>
          </p:nvSpPr>
          <p:spPr>
            <a:xfrm>
              <a:off x="4645152" y="4114799"/>
              <a:ext cx="609600" cy="1371600"/>
            </a:xfrm>
            <a:custGeom>
              <a:avLst/>
              <a:gdLst/>
              <a:ahLst/>
              <a:cxnLst/>
              <a:rect l="l" t="t" r="r" b="b"/>
              <a:pathLst>
                <a:path w="609600" h="1371600">
                  <a:moveTo>
                    <a:pt x="393192" y="0"/>
                  </a:moveTo>
                  <a:lnTo>
                    <a:pt x="219456" y="0"/>
                  </a:lnTo>
                  <a:lnTo>
                    <a:pt x="219456" y="1264920"/>
                  </a:lnTo>
                  <a:lnTo>
                    <a:pt x="0" y="1264920"/>
                  </a:lnTo>
                  <a:lnTo>
                    <a:pt x="304800" y="1371600"/>
                  </a:lnTo>
                  <a:lnTo>
                    <a:pt x="609600" y="1264920"/>
                  </a:lnTo>
                  <a:lnTo>
                    <a:pt x="393192" y="1264920"/>
                  </a:lnTo>
                  <a:lnTo>
                    <a:pt x="393192" y="0"/>
                  </a:lnTo>
                  <a:close/>
                </a:path>
              </a:pathLst>
            </a:custGeom>
            <a:solidFill>
              <a:srgbClr val="FFFF00"/>
            </a:solidFill>
          </p:spPr>
          <p:txBody>
            <a:bodyPr wrap="square" lIns="0" tIns="0" rIns="0" bIns="0" rtlCol="0"/>
            <a:lstStyle/>
            <a:p>
              <a:endParaRPr>
                <a:latin typeface="Times New Roman" pitchFamily="18" charset="0"/>
                <a:cs typeface="Times New Roman" pitchFamily="18" charset="0"/>
              </a:endParaRPr>
            </a:p>
          </p:txBody>
        </p:sp>
        <p:sp>
          <p:nvSpPr>
            <p:cNvPr id="17" name="object 17"/>
            <p:cNvSpPr/>
            <p:nvPr/>
          </p:nvSpPr>
          <p:spPr>
            <a:xfrm>
              <a:off x="4608576" y="4108703"/>
              <a:ext cx="685800" cy="1386840"/>
            </a:xfrm>
            <a:custGeom>
              <a:avLst/>
              <a:gdLst/>
              <a:ahLst/>
              <a:cxnLst/>
              <a:rect l="l" t="t" r="r" b="b"/>
              <a:pathLst>
                <a:path w="685800" h="1386839">
                  <a:moveTo>
                    <a:pt x="39624" y="1264920"/>
                  </a:moveTo>
                  <a:lnTo>
                    <a:pt x="0" y="1264920"/>
                  </a:lnTo>
                  <a:lnTo>
                    <a:pt x="341375" y="1386840"/>
                  </a:lnTo>
                  <a:lnTo>
                    <a:pt x="375818" y="1374648"/>
                  </a:lnTo>
                  <a:lnTo>
                    <a:pt x="341375" y="1374648"/>
                  </a:lnTo>
                  <a:lnTo>
                    <a:pt x="342900" y="1374099"/>
                  </a:lnTo>
                  <a:lnTo>
                    <a:pt x="73490" y="1277112"/>
                  </a:lnTo>
                  <a:lnTo>
                    <a:pt x="36575" y="1277112"/>
                  </a:lnTo>
                  <a:lnTo>
                    <a:pt x="39624" y="1264920"/>
                  </a:lnTo>
                  <a:close/>
                </a:path>
                <a:path w="685800" h="1386839">
                  <a:moveTo>
                    <a:pt x="342900" y="1374099"/>
                  </a:moveTo>
                  <a:lnTo>
                    <a:pt x="341375" y="1374648"/>
                  </a:lnTo>
                  <a:lnTo>
                    <a:pt x="344424" y="1374648"/>
                  </a:lnTo>
                  <a:lnTo>
                    <a:pt x="342900" y="1374099"/>
                  </a:lnTo>
                  <a:close/>
                </a:path>
                <a:path w="685800" h="1386839">
                  <a:moveTo>
                    <a:pt x="646176" y="1264920"/>
                  </a:moveTo>
                  <a:lnTo>
                    <a:pt x="342900" y="1374099"/>
                  </a:lnTo>
                  <a:lnTo>
                    <a:pt x="344424" y="1374648"/>
                  </a:lnTo>
                  <a:lnTo>
                    <a:pt x="375818" y="1374648"/>
                  </a:lnTo>
                  <a:lnTo>
                    <a:pt x="651357" y="1277112"/>
                  </a:lnTo>
                  <a:lnTo>
                    <a:pt x="646176" y="1277112"/>
                  </a:lnTo>
                  <a:lnTo>
                    <a:pt x="646176" y="1264920"/>
                  </a:lnTo>
                  <a:close/>
                </a:path>
                <a:path w="685800" h="1386839">
                  <a:moveTo>
                    <a:pt x="39624" y="1264920"/>
                  </a:moveTo>
                  <a:lnTo>
                    <a:pt x="36575" y="1277112"/>
                  </a:lnTo>
                  <a:lnTo>
                    <a:pt x="73490" y="1277112"/>
                  </a:lnTo>
                  <a:lnTo>
                    <a:pt x="39624" y="1264920"/>
                  </a:lnTo>
                  <a:close/>
                </a:path>
                <a:path w="685800" h="1386839">
                  <a:moveTo>
                    <a:pt x="249936" y="1264920"/>
                  </a:moveTo>
                  <a:lnTo>
                    <a:pt x="39624" y="1264920"/>
                  </a:lnTo>
                  <a:lnTo>
                    <a:pt x="73490" y="1277112"/>
                  </a:lnTo>
                  <a:lnTo>
                    <a:pt x="262127" y="1277112"/>
                  </a:lnTo>
                  <a:lnTo>
                    <a:pt x="262127" y="1271015"/>
                  </a:lnTo>
                  <a:lnTo>
                    <a:pt x="249936" y="1271016"/>
                  </a:lnTo>
                  <a:lnTo>
                    <a:pt x="249936" y="1264920"/>
                  </a:lnTo>
                  <a:close/>
                </a:path>
                <a:path w="685800" h="1386839">
                  <a:moveTo>
                    <a:pt x="420624" y="6096"/>
                  </a:moveTo>
                  <a:lnTo>
                    <a:pt x="420624" y="1277112"/>
                  </a:lnTo>
                  <a:lnTo>
                    <a:pt x="612309" y="1277112"/>
                  </a:lnTo>
                  <a:lnTo>
                    <a:pt x="629242" y="1271016"/>
                  </a:lnTo>
                  <a:lnTo>
                    <a:pt x="435863" y="1271016"/>
                  </a:lnTo>
                  <a:lnTo>
                    <a:pt x="429768" y="1264920"/>
                  </a:lnTo>
                  <a:lnTo>
                    <a:pt x="435863" y="1264920"/>
                  </a:lnTo>
                  <a:lnTo>
                    <a:pt x="435863" y="15240"/>
                  </a:lnTo>
                  <a:lnTo>
                    <a:pt x="429768" y="15240"/>
                  </a:lnTo>
                  <a:lnTo>
                    <a:pt x="420624" y="6096"/>
                  </a:lnTo>
                  <a:close/>
                </a:path>
                <a:path w="685800" h="1386839">
                  <a:moveTo>
                    <a:pt x="685800" y="1264920"/>
                  </a:moveTo>
                  <a:lnTo>
                    <a:pt x="646176" y="1264920"/>
                  </a:lnTo>
                  <a:lnTo>
                    <a:pt x="646176" y="1277112"/>
                  </a:lnTo>
                  <a:lnTo>
                    <a:pt x="651357" y="1277112"/>
                  </a:lnTo>
                  <a:lnTo>
                    <a:pt x="685800" y="1264920"/>
                  </a:lnTo>
                  <a:close/>
                </a:path>
                <a:path w="685800" h="1386839">
                  <a:moveTo>
                    <a:pt x="435863" y="0"/>
                  </a:moveTo>
                  <a:lnTo>
                    <a:pt x="249936" y="0"/>
                  </a:lnTo>
                  <a:lnTo>
                    <a:pt x="249936" y="1271016"/>
                  </a:lnTo>
                  <a:lnTo>
                    <a:pt x="256032" y="1264920"/>
                  </a:lnTo>
                  <a:lnTo>
                    <a:pt x="262127" y="1264920"/>
                  </a:lnTo>
                  <a:lnTo>
                    <a:pt x="262127" y="15240"/>
                  </a:lnTo>
                  <a:lnTo>
                    <a:pt x="256032" y="15240"/>
                  </a:lnTo>
                  <a:lnTo>
                    <a:pt x="262127" y="6096"/>
                  </a:lnTo>
                  <a:lnTo>
                    <a:pt x="435863" y="6096"/>
                  </a:lnTo>
                  <a:lnTo>
                    <a:pt x="435863" y="0"/>
                  </a:lnTo>
                  <a:close/>
                </a:path>
                <a:path w="685800" h="1386839">
                  <a:moveTo>
                    <a:pt x="262127" y="1264920"/>
                  </a:moveTo>
                  <a:lnTo>
                    <a:pt x="256032" y="1264920"/>
                  </a:lnTo>
                  <a:lnTo>
                    <a:pt x="249936" y="1271016"/>
                  </a:lnTo>
                  <a:lnTo>
                    <a:pt x="262127" y="1271015"/>
                  </a:lnTo>
                  <a:lnTo>
                    <a:pt x="262127" y="1264920"/>
                  </a:lnTo>
                  <a:close/>
                </a:path>
                <a:path w="685800" h="1386839">
                  <a:moveTo>
                    <a:pt x="435863" y="1264920"/>
                  </a:moveTo>
                  <a:lnTo>
                    <a:pt x="429768" y="1264920"/>
                  </a:lnTo>
                  <a:lnTo>
                    <a:pt x="435863" y="1271016"/>
                  </a:lnTo>
                  <a:lnTo>
                    <a:pt x="435863" y="1264920"/>
                  </a:lnTo>
                  <a:close/>
                </a:path>
                <a:path w="685800" h="1386839">
                  <a:moveTo>
                    <a:pt x="646176" y="1264920"/>
                  </a:moveTo>
                  <a:lnTo>
                    <a:pt x="435863" y="1264920"/>
                  </a:lnTo>
                  <a:lnTo>
                    <a:pt x="435863" y="1271016"/>
                  </a:lnTo>
                  <a:lnTo>
                    <a:pt x="629242" y="1271016"/>
                  </a:lnTo>
                  <a:lnTo>
                    <a:pt x="646176" y="1264920"/>
                  </a:lnTo>
                  <a:close/>
                </a:path>
                <a:path w="685800" h="1386839">
                  <a:moveTo>
                    <a:pt x="262127" y="6096"/>
                  </a:moveTo>
                  <a:lnTo>
                    <a:pt x="256032" y="15240"/>
                  </a:lnTo>
                  <a:lnTo>
                    <a:pt x="262127" y="15240"/>
                  </a:lnTo>
                  <a:lnTo>
                    <a:pt x="262127" y="6096"/>
                  </a:lnTo>
                  <a:close/>
                </a:path>
                <a:path w="685800" h="1386839">
                  <a:moveTo>
                    <a:pt x="420624" y="6096"/>
                  </a:moveTo>
                  <a:lnTo>
                    <a:pt x="262127" y="6096"/>
                  </a:lnTo>
                  <a:lnTo>
                    <a:pt x="262127" y="15240"/>
                  </a:lnTo>
                  <a:lnTo>
                    <a:pt x="420624" y="15240"/>
                  </a:lnTo>
                  <a:lnTo>
                    <a:pt x="420624" y="6096"/>
                  </a:lnTo>
                  <a:close/>
                </a:path>
                <a:path w="685800" h="1386839">
                  <a:moveTo>
                    <a:pt x="435863" y="6096"/>
                  </a:moveTo>
                  <a:lnTo>
                    <a:pt x="420624" y="6096"/>
                  </a:lnTo>
                  <a:lnTo>
                    <a:pt x="429768" y="15240"/>
                  </a:lnTo>
                  <a:lnTo>
                    <a:pt x="435863" y="15240"/>
                  </a:lnTo>
                  <a:lnTo>
                    <a:pt x="435863" y="6096"/>
                  </a:lnTo>
                  <a:close/>
                </a:path>
              </a:pathLst>
            </a:custGeom>
            <a:solidFill>
              <a:srgbClr val="000000"/>
            </a:solidFill>
          </p:spPr>
          <p:txBody>
            <a:bodyPr wrap="square" lIns="0" tIns="0" rIns="0" bIns="0" rtlCol="0"/>
            <a:lstStyle/>
            <a:p>
              <a:endParaRPr>
                <a:latin typeface="Times New Roman" pitchFamily="18" charset="0"/>
                <a:cs typeface="Times New Roman" pitchFamily="18" charset="0"/>
              </a:endParaRPr>
            </a:p>
          </p:txBody>
        </p:sp>
      </p:grpSp>
      <p:grpSp>
        <p:nvGrpSpPr>
          <p:cNvPr id="18" name="object 18"/>
          <p:cNvGrpSpPr/>
          <p:nvPr/>
        </p:nvGrpSpPr>
        <p:grpSpPr>
          <a:xfrm>
            <a:off x="3801686" y="4626235"/>
            <a:ext cx="1468582" cy="618565"/>
            <a:chOff x="4181855" y="5632703"/>
            <a:chExt cx="1615440" cy="701040"/>
          </a:xfrm>
        </p:grpSpPr>
        <p:sp>
          <p:nvSpPr>
            <p:cNvPr id="19" name="object 19"/>
            <p:cNvSpPr/>
            <p:nvPr/>
          </p:nvSpPr>
          <p:spPr>
            <a:xfrm>
              <a:off x="4187951" y="5638799"/>
              <a:ext cx="1600200" cy="685800"/>
            </a:xfrm>
            <a:custGeom>
              <a:avLst/>
              <a:gdLst/>
              <a:ahLst/>
              <a:cxnLst/>
              <a:rect l="l" t="t" r="r" b="b"/>
              <a:pathLst>
                <a:path w="1600200" h="685800">
                  <a:moveTo>
                    <a:pt x="801624" y="0"/>
                  </a:moveTo>
                  <a:lnTo>
                    <a:pt x="735981" y="1150"/>
                  </a:lnTo>
                  <a:lnTo>
                    <a:pt x="671782" y="4541"/>
                  </a:lnTo>
                  <a:lnTo>
                    <a:pt x="609233" y="10081"/>
                  </a:lnTo>
                  <a:lnTo>
                    <a:pt x="548542" y="17678"/>
                  </a:lnTo>
                  <a:lnTo>
                    <a:pt x="489918" y="27241"/>
                  </a:lnTo>
                  <a:lnTo>
                    <a:pt x="433568" y="38679"/>
                  </a:lnTo>
                  <a:lnTo>
                    <a:pt x="379701" y="51899"/>
                  </a:lnTo>
                  <a:lnTo>
                    <a:pt x="328525" y="66812"/>
                  </a:lnTo>
                  <a:lnTo>
                    <a:pt x="280247" y="83324"/>
                  </a:lnTo>
                  <a:lnTo>
                    <a:pt x="235076" y="101346"/>
                  </a:lnTo>
                  <a:lnTo>
                    <a:pt x="193220" y="120784"/>
                  </a:lnTo>
                  <a:lnTo>
                    <a:pt x="154887" y="141549"/>
                  </a:lnTo>
                  <a:lnTo>
                    <a:pt x="120284" y="163548"/>
                  </a:lnTo>
                  <a:lnTo>
                    <a:pt x="89620" y="186690"/>
                  </a:lnTo>
                  <a:lnTo>
                    <a:pt x="40940" y="236037"/>
                  </a:lnTo>
                  <a:lnTo>
                    <a:pt x="10512" y="288858"/>
                  </a:lnTo>
                  <a:lnTo>
                    <a:pt x="0" y="344424"/>
                  </a:lnTo>
                  <a:lnTo>
                    <a:pt x="2662" y="372481"/>
                  </a:lnTo>
                  <a:lnTo>
                    <a:pt x="23341" y="426603"/>
                  </a:lnTo>
                  <a:lnTo>
                    <a:pt x="63103" y="477488"/>
                  </a:lnTo>
                  <a:lnTo>
                    <a:pt x="120284" y="524441"/>
                  </a:lnTo>
                  <a:lnTo>
                    <a:pt x="154887" y="546225"/>
                  </a:lnTo>
                  <a:lnTo>
                    <a:pt x="193220" y="566767"/>
                  </a:lnTo>
                  <a:lnTo>
                    <a:pt x="235076" y="585978"/>
                  </a:lnTo>
                  <a:lnTo>
                    <a:pt x="280247" y="603771"/>
                  </a:lnTo>
                  <a:lnTo>
                    <a:pt x="328525" y="620060"/>
                  </a:lnTo>
                  <a:lnTo>
                    <a:pt x="379701" y="634758"/>
                  </a:lnTo>
                  <a:lnTo>
                    <a:pt x="433568" y="647779"/>
                  </a:lnTo>
                  <a:lnTo>
                    <a:pt x="489918" y="659034"/>
                  </a:lnTo>
                  <a:lnTo>
                    <a:pt x="548542" y="668438"/>
                  </a:lnTo>
                  <a:lnTo>
                    <a:pt x="609233" y="675903"/>
                  </a:lnTo>
                  <a:lnTo>
                    <a:pt x="671782" y="681343"/>
                  </a:lnTo>
                  <a:lnTo>
                    <a:pt x="735981" y="684671"/>
                  </a:lnTo>
                  <a:lnTo>
                    <a:pt x="801624" y="685800"/>
                  </a:lnTo>
                  <a:lnTo>
                    <a:pt x="867244" y="684671"/>
                  </a:lnTo>
                  <a:lnTo>
                    <a:pt x="931380" y="681343"/>
                  </a:lnTo>
                  <a:lnTo>
                    <a:pt x="993829" y="675903"/>
                  </a:lnTo>
                  <a:lnTo>
                    <a:pt x="1054388" y="668438"/>
                  </a:lnTo>
                  <a:lnTo>
                    <a:pt x="1112853" y="659034"/>
                  </a:lnTo>
                  <a:lnTo>
                    <a:pt x="1169020" y="647779"/>
                  </a:lnTo>
                  <a:lnTo>
                    <a:pt x="1222687" y="634758"/>
                  </a:lnTo>
                  <a:lnTo>
                    <a:pt x="1273649" y="620060"/>
                  </a:lnTo>
                  <a:lnTo>
                    <a:pt x="1321703" y="603771"/>
                  </a:lnTo>
                  <a:lnTo>
                    <a:pt x="1366647" y="585978"/>
                  </a:lnTo>
                  <a:lnTo>
                    <a:pt x="1408275" y="566767"/>
                  </a:lnTo>
                  <a:lnTo>
                    <a:pt x="1446385" y="546225"/>
                  </a:lnTo>
                  <a:lnTo>
                    <a:pt x="1480774" y="524441"/>
                  </a:lnTo>
                  <a:lnTo>
                    <a:pt x="1511238" y="501499"/>
                  </a:lnTo>
                  <a:lnTo>
                    <a:pt x="1559576" y="452493"/>
                  </a:lnTo>
                  <a:lnTo>
                    <a:pt x="1589772" y="399903"/>
                  </a:lnTo>
                  <a:lnTo>
                    <a:pt x="1600200" y="344424"/>
                  </a:lnTo>
                  <a:lnTo>
                    <a:pt x="1597559" y="316344"/>
                  </a:lnTo>
                  <a:lnTo>
                    <a:pt x="1577043" y="262059"/>
                  </a:lnTo>
                  <a:lnTo>
                    <a:pt x="1537573" y="210883"/>
                  </a:lnTo>
                  <a:lnTo>
                    <a:pt x="1480774" y="163548"/>
                  </a:lnTo>
                  <a:lnTo>
                    <a:pt x="1446385" y="141549"/>
                  </a:lnTo>
                  <a:lnTo>
                    <a:pt x="1408275" y="120784"/>
                  </a:lnTo>
                  <a:lnTo>
                    <a:pt x="1366647" y="101346"/>
                  </a:lnTo>
                  <a:lnTo>
                    <a:pt x="1321703" y="83324"/>
                  </a:lnTo>
                  <a:lnTo>
                    <a:pt x="1273649" y="66812"/>
                  </a:lnTo>
                  <a:lnTo>
                    <a:pt x="1222687" y="51899"/>
                  </a:lnTo>
                  <a:lnTo>
                    <a:pt x="1169020" y="38679"/>
                  </a:lnTo>
                  <a:lnTo>
                    <a:pt x="1112853" y="27241"/>
                  </a:lnTo>
                  <a:lnTo>
                    <a:pt x="1054388" y="17678"/>
                  </a:lnTo>
                  <a:lnTo>
                    <a:pt x="993829" y="10081"/>
                  </a:lnTo>
                  <a:lnTo>
                    <a:pt x="931380" y="4541"/>
                  </a:lnTo>
                  <a:lnTo>
                    <a:pt x="867244" y="1150"/>
                  </a:lnTo>
                  <a:lnTo>
                    <a:pt x="801624" y="0"/>
                  </a:lnTo>
                  <a:close/>
                </a:path>
              </a:pathLst>
            </a:custGeom>
            <a:solidFill>
              <a:srgbClr val="B1B1B1"/>
            </a:solidFill>
          </p:spPr>
          <p:txBody>
            <a:bodyPr wrap="square" lIns="0" tIns="0" rIns="0" bIns="0" rtlCol="0"/>
            <a:lstStyle/>
            <a:p>
              <a:endParaRPr>
                <a:latin typeface="Times New Roman" pitchFamily="18" charset="0"/>
                <a:cs typeface="Times New Roman" pitchFamily="18" charset="0"/>
              </a:endParaRPr>
            </a:p>
          </p:txBody>
        </p:sp>
        <p:sp>
          <p:nvSpPr>
            <p:cNvPr id="20" name="object 20"/>
            <p:cNvSpPr/>
            <p:nvPr/>
          </p:nvSpPr>
          <p:spPr>
            <a:xfrm>
              <a:off x="4181855" y="5632703"/>
              <a:ext cx="1615440" cy="701040"/>
            </a:xfrm>
            <a:custGeom>
              <a:avLst/>
              <a:gdLst/>
              <a:ahLst/>
              <a:cxnLst/>
              <a:rect l="l" t="t" r="r" b="b"/>
              <a:pathLst>
                <a:path w="1615439" h="701039">
                  <a:moveTo>
                    <a:pt x="807720" y="0"/>
                  </a:moveTo>
                  <a:lnTo>
                    <a:pt x="725424" y="3048"/>
                  </a:lnTo>
                  <a:lnTo>
                    <a:pt x="569976" y="15240"/>
                  </a:lnTo>
                  <a:lnTo>
                    <a:pt x="493776" y="27432"/>
                  </a:lnTo>
                  <a:lnTo>
                    <a:pt x="423672" y="42672"/>
                  </a:lnTo>
                  <a:lnTo>
                    <a:pt x="359664" y="60960"/>
                  </a:lnTo>
                  <a:lnTo>
                    <a:pt x="326136" y="70104"/>
                  </a:lnTo>
                  <a:lnTo>
                    <a:pt x="295656" y="79248"/>
                  </a:lnTo>
                  <a:lnTo>
                    <a:pt x="268224" y="91440"/>
                  </a:lnTo>
                  <a:lnTo>
                    <a:pt x="237744" y="103632"/>
                  </a:lnTo>
                  <a:lnTo>
                    <a:pt x="213360" y="112776"/>
                  </a:lnTo>
                  <a:lnTo>
                    <a:pt x="185928" y="128016"/>
                  </a:lnTo>
                  <a:lnTo>
                    <a:pt x="164592" y="140208"/>
                  </a:lnTo>
                  <a:lnTo>
                    <a:pt x="140208" y="152400"/>
                  </a:lnTo>
                  <a:lnTo>
                    <a:pt x="82296" y="198120"/>
                  </a:lnTo>
                  <a:lnTo>
                    <a:pt x="51816" y="228600"/>
                  </a:lnTo>
                  <a:lnTo>
                    <a:pt x="27432" y="262128"/>
                  </a:lnTo>
                  <a:lnTo>
                    <a:pt x="9144" y="295656"/>
                  </a:lnTo>
                  <a:lnTo>
                    <a:pt x="0" y="350520"/>
                  </a:lnTo>
                  <a:lnTo>
                    <a:pt x="6096" y="387096"/>
                  </a:lnTo>
                  <a:lnTo>
                    <a:pt x="18288" y="423672"/>
                  </a:lnTo>
                  <a:lnTo>
                    <a:pt x="39624" y="457200"/>
                  </a:lnTo>
                  <a:lnTo>
                    <a:pt x="82296" y="502920"/>
                  </a:lnTo>
                  <a:lnTo>
                    <a:pt x="118872" y="533400"/>
                  </a:lnTo>
                  <a:lnTo>
                    <a:pt x="164592" y="560832"/>
                  </a:lnTo>
                  <a:lnTo>
                    <a:pt x="185928" y="573024"/>
                  </a:lnTo>
                  <a:lnTo>
                    <a:pt x="213360" y="588264"/>
                  </a:lnTo>
                  <a:lnTo>
                    <a:pt x="240792" y="597408"/>
                  </a:lnTo>
                  <a:lnTo>
                    <a:pt x="295656" y="621792"/>
                  </a:lnTo>
                  <a:lnTo>
                    <a:pt x="326136" y="630936"/>
                  </a:lnTo>
                  <a:lnTo>
                    <a:pt x="359664" y="640080"/>
                  </a:lnTo>
                  <a:lnTo>
                    <a:pt x="423672" y="658368"/>
                  </a:lnTo>
                  <a:lnTo>
                    <a:pt x="493776" y="673608"/>
                  </a:lnTo>
                  <a:lnTo>
                    <a:pt x="646176" y="691896"/>
                  </a:lnTo>
                  <a:lnTo>
                    <a:pt x="725424" y="697992"/>
                  </a:lnTo>
                  <a:lnTo>
                    <a:pt x="807720" y="701040"/>
                  </a:lnTo>
                  <a:lnTo>
                    <a:pt x="890016" y="697992"/>
                  </a:lnTo>
                  <a:lnTo>
                    <a:pt x="969264" y="691896"/>
                  </a:lnTo>
                  <a:lnTo>
                    <a:pt x="1020064" y="685800"/>
                  </a:lnTo>
                  <a:lnTo>
                    <a:pt x="725424" y="685800"/>
                  </a:lnTo>
                  <a:lnTo>
                    <a:pt x="646176" y="679704"/>
                  </a:lnTo>
                  <a:lnTo>
                    <a:pt x="496824" y="661416"/>
                  </a:lnTo>
                  <a:lnTo>
                    <a:pt x="426720" y="646176"/>
                  </a:lnTo>
                  <a:lnTo>
                    <a:pt x="362712" y="627888"/>
                  </a:lnTo>
                  <a:lnTo>
                    <a:pt x="301752" y="609600"/>
                  </a:lnTo>
                  <a:lnTo>
                    <a:pt x="271272" y="597408"/>
                  </a:lnTo>
                  <a:lnTo>
                    <a:pt x="243840" y="588264"/>
                  </a:lnTo>
                  <a:lnTo>
                    <a:pt x="219456" y="576072"/>
                  </a:lnTo>
                  <a:lnTo>
                    <a:pt x="192024" y="563880"/>
                  </a:lnTo>
                  <a:lnTo>
                    <a:pt x="170688" y="548640"/>
                  </a:lnTo>
                  <a:lnTo>
                    <a:pt x="128016" y="524256"/>
                  </a:lnTo>
                  <a:lnTo>
                    <a:pt x="60960" y="463296"/>
                  </a:lnTo>
                  <a:lnTo>
                    <a:pt x="36576" y="432816"/>
                  </a:lnTo>
                  <a:lnTo>
                    <a:pt x="30480" y="417576"/>
                  </a:lnTo>
                  <a:lnTo>
                    <a:pt x="21336" y="399288"/>
                  </a:lnTo>
                  <a:lnTo>
                    <a:pt x="18288" y="384048"/>
                  </a:lnTo>
                  <a:lnTo>
                    <a:pt x="15240" y="365760"/>
                  </a:lnTo>
                  <a:lnTo>
                    <a:pt x="15240" y="332232"/>
                  </a:lnTo>
                  <a:lnTo>
                    <a:pt x="18288" y="316992"/>
                  </a:lnTo>
                  <a:lnTo>
                    <a:pt x="21336" y="298704"/>
                  </a:lnTo>
                  <a:lnTo>
                    <a:pt x="48768" y="252984"/>
                  </a:lnTo>
                  <a:lnTo>
                    <a:pt x="106680" y="192024"/>
                  </a:lnTo>
                  <a:lnTo>
                    <a:pt x="146304" y="164592"/>
                  </a:lnTo>
                  <a:lnTo>
                    <a:pt x="192024" y="137160"/>
                  </a:lnTo>
                  <a:lnTo>
                    <a:pt x="219456" y="124968"/>
                  </a:lnTo>
                  <a:lnTo>
                    <a:pt x="243840" y="112776"/>
                  </a:lnTo>
                  <a:lnTo>
                    <a:pt x="271272" y="103632"/>
                  </a:lnTo>
                  <a:lnTo>
                    <a:pt x="301752" y="91440"/>
                  </a:lnTo>
                  <a:lnTo>
                    <a:pt x="362712" y="73152"/>
                  </a:lnTo>
                  <a:lnTo>
                    <a:pt x="426720" y="54864"/>
                  </a:lnTo>
                  <a:lnTo>
                    <a:pt x="496824" y="39624"/>
                  </a:lnTo>
                  <a:lnTo>
                    <a:pt x="646176" y="21336"/>
                  </a:lnTo>
                  <a:lnTo>
                    <a:pt x="725424" y="15240"/>
                  </a:lnTo>
                  <a:lnTo>
                    <a:pt x="1045464" y="15240"/>
                  </a:lnTo>
                  <a:lnTo>
                    <a:pt x="890016" y="3048"/>
                  </a:lnTo>
                  <a:lnTo>
                    <a:pt x="807720" y="0"/>
                  </a:lnTo>
                  <a:close/>
                </a:path>
                <a:path w="1615439" h="701039">
                  <a:moveTo>
                    <a:pt x="1045464" y="15240"/>
                  </a:moveTo>
                  <a:lnTo>
                    <a:pt x="890016" y="15240"/>
                  </a:lnTo>
                  <a:lnTo>
                    <a:pt x="969264" y="21336"/>
                  </a:lnTo>
                  <a:lnTo>
                    <a:pt x="1118616" y="39624"/>
                  </a:lnTo>
                  <a:lnTo>
                    <a:pt x="1188720" y="54864"/>
                  </a:lnTo>
                  <a:lnTo>
                    <a:pt x="1252728" y="73152"/>
                  </a:lnTo>
                  <a:lnTo>
                    <a:pt x="1313688" y="91440"/>
                  </a:lnTo>
                  <a:lnTo>
                    <a:pt x="1344168" y="103632"/>
                  </a:lnTo>
                  <a:lnTo>
                    <a:pt x="1371600" y="112776"/>
                  </a:lnTo>
                  <a:lnTo>
                    <a:pt x="1395984" y="124968"/>
                  </a:lnTo>
                  <a:lnTo>
                    <a:pt x="1423416" y="137160"/>
                  </a:lnTo>
                  <a:lnTo>
                    <a:pt x="1444752" y="149352"/>
                  </a:lnTo>
                  <a:lnTo>
                    <a:pt x="1487424" y="176784"/>
                  </a:lnTo>
                  <a:lnTo>
                    <a:pt x="1554480" y="237744"/>
                  </a:lnTo>
                  <a:lnTo>
                    <a:pt x="1584960" y="283464"/>
                  </a:lnTo>
                  <a:lnTo>
                    <a:pt x="1600200" y="335280"/>
                  </a:lnTo>
                  <a:lnTo>
                    <a:pt x="1600200" y="368808"/>
                  </a:lnTo>
                  <a:lnTo>
                    <a:pt x="1584960" y="417576"/>
                  </a:lnTo>
                  <a:lnTo>
                    <a:pt x="1554480" y="463296"/>
                  </a:lnTo>
                  <a:lnTo>
                    <a:pt x="1524000" y="493776"/>
                  </a:lnTo>
                  <a:lnTo>
                    <a:pt x="1487424" y="524256"/>
                  </a:lnTo>
                  <a:lnTo>
                    <a:pt x="1444752" y="548640"/>
                  </a:lnTo>
                  <a:lnTo>
                    <a:pt x="1423416" y="563880"/>
                  </a:lnTo>
                  <a:lnTo>
                    <a:pt x="1395984" y="576072"/>
                  </a:lnTo>
                  <a:lnTo>
                    <a:pt x="1371600" y="588264"/>
                  </a:lnTo>
                  <a:lnTo>
                    <a:pt x="1344168" y="597408"/>
                  </a:lnTo>
                  <a:lnTo>
                    <a:pt x="1252728" y="627888"/>
                  </a:lnTo>
                  <a:lnTo>
                    <a:pt x="1188720" y="646176"/>
                  </a:lnTo>
                  <a:lnTo>
                    <a:pt x="1118616" y="661416"/>
                  </a:lnTo>
                  <a:lnTo>
                    <a:pt x="969264" y="679704"/>
                  </a:lnTo>
                  <a:lnTo>
                    <a:pt x="890016" y="685800"/>
                  </a:lnTo>
                  <a:lnTo>
                    <a:pt x="1020064" y="685800"/>
                  </a:lnTo>
                  <a:lnTo>
                    <a:pt x="1121664" y="673608"/>
                  </a:lnTo>
                  <a:lnTo>
                    <a:pt x="1191768" y="658368"/>
                  </a:lnTo>
                  <a:lnTo>
                    <a:pt x="1255776" y="640080"/>
                  </a:lnTo>
                  <a:lnTo>
                    <a:pt x="1289304" y="630936"/>
                  </a:lnTo>
                  <a:lnTo>
                    <a:pt x="1319784" y="621792"/>
                  </a:lnTo>
                  <a:lnTo>
                    <a:pt x="1374648" y="597408"/>
                  </a:lnTo>
                  <a:lnTo>
                    <a:pt x="1402080" y="588264"/>
                  </a:lnTo>
                  <a:lnTo>
                    <a:pt x="1429512" y="573024"/>
                  </a:lnTo>
                  <a:lnTo>
                    <a:pt x="1450848" y="560832"/>
                  </a:lnTo>
                  <a:lnTo>
                    <a:pt x="1475232" y="548640"/>
                  </a:lnTo>
                  <a:lnTo>
                    <a:pt x="1533144" y="502920"/>
                  </a:lnTo>
                  <a:lnTo>
                    <a:pt x="1563624" y="472440"/>
                  </a:lnTo>
                  <a:lnTo>
                    <a:pt x="1588008" y="438912"/>
                  </a:lnTo>
                  <a:lnTo>
                    <a:pt x="1609344" y="387096"/>
                  </a:lnTo>
                  <a:lnTo>
                    <a:pt x="1615440" y="350520"/>
                  </a:lnTo>
                  <a:lnTo>
                    <a:pt x="1609344" y="313944"/>
                  </a:lnTo>
                  <a:lnTo>
                    <a:pt x="1597152" y="277368"/>
                  </a:lnTo>
                  <a:lnTo>
                    <a:pt x="1575816" y="243840"/>
                  </a:lnTo>
                  <a:lnTo>
                    <a:pt x="1533144" y="198120"/>
                  </a:lnTo>
                  <a:lnTo>
                    <a:pt x="1496568" y="167640"/>
                  </a:lnTo>
                  <a:lnTo>
                    <a:pt x="1426464" y="128016"/>
                  </a:lnTo>
                  <a:lnTo>
                    <a:pt x="1402080" y="112776"/>
                  </a:lnTo>
                  <a:lnTo>
                    <a:pt x="1374648" y="100584"/>
                  </a:lnTo>
                  <a:lnTo>
                    <a:pt x="1347216" y="91440"/>
                  </a:lnTo>
                  <a:lnTo>
                    <a:pt x="1319784" y="79248"/>
                  </a:lnTo>
                  <a:lnTo>
                    <a:pt x="1289304" y="70104"/>
                  </a:lnTo>
                  <a:lnTo>
                    <a:pt x="1255776" y="60960"/>
                  </a:lnTo>
                  <a:lnTo>
                    <a:pt x="1191768" y="42672"/>
                  </a:lnTo>
                  <a:lnTo>
                    <a:pt x="1118616" y="27432"/>
                  </a:lnTo>
                  <a:lnTo>
                    <a:pt x="1045464" y="15240"/>
                  </a:lnTo>
                  <a:close/>
                </a:path>
              </a:pathLst>
            </a:custGeom>
            <a:solidFill>
              <a:srgbClr val="33CCFF"/>
            </a:solidFill>
          </p:spPr>
          <p:txBody>
            <a:bodyPr wrap="square" lIns="0" tIns="0" rIns="0" bIns="0" rtlCol="0"/>
            <a:lstStyle/>
            <a:p>
              <a:endParaRPr>
                <a:latin typeface="Times New Roman" pitchFamily="18" charset="0"/>
                <a:cs typeface="Times New Roman" pitchFamily="18" charset="0"/>
              </a:endParaRPr>
            </a:p>
          </p:txBody>
        </p:sp>
      </p:grpSp>
      <p:sp>
        <p:nvSpPr>
          <p:cNvPr id="21" name="object 21"/>
          <p:cNvSpPr txBox="1"/>
          <p:nvPr/>
        </p:nvSpPr>
        <p:spPr>
          <a:xfrm>
            <a:off x="4150360" y="4741432"/>
            <a:ext cx="842241" cy="1104115"/>
          </a:xfrm>
          <a:prstGeom prst="rect">
            <a:avLst/>
          </a:prstGeom>
        </p:spPr>
        <p:txBody>
          <a:bodyPr vert="horz" wrap="square" lIns="0" tIns="11397" rIns="0" bIns="0" rtlCol="0">
            <a:spAutoFit/>
          </a:bodyPr>
          <a:lstStyle/>
          <a:p>
            <a:pPr marL="11397">
              <a:spcBef>
                <a:spcPts val="90"/>
              </a:spcBef>
            </a:pPr>
            <a:r>
              <a:rPr sz="2200" spc="4" dirty="0">
                <a:latin typeface="Times New Roman" pitchFamily="18" charset="0"/>
                <a:cs typeface="Times New Roman" pitchFamily="18" charset="0"/>
              </a:rPr>
              <a:t>msms</a:t>
            </a:r>
            <a:endParaRPr sz="2200" dirty="0">
              <a:latin typeface="Times New Roman" pitchFamily="18" charset="0"/>
              <a:cs typeface="Times New Roman" pitchFamily="18" charset="0"/>
            </a:endParaRPr>
          </a:p>
          <a:p>
            <a:pPr>
              <a:spcBef>
                <a:spcPts val="18"/>
              </a:spcBef>
            </a:pPr>
            <a:endParaRPr sz="2700" dirty="0">
              <a:latin typeface="Times New Roman" pitchFamily="18" charset="0"/>
              <a:cs typeface="Times New Roman" pitchFamily="18" charset="0"/>
            </a:endParaRPr>
          </a:p>
          <a:p>
            <a:pPr marL="87757"/>
            <a:r>
              <a:rPr sz="2200" b="1" spc="-4" dirty="0">
                <a:latin typeface="Times New Roman" pitchFamily="18" charset="0"/>
                <a:cs typeface="Times New Roman" pitchFamily="18" charset="0"/>
              </a:rPr>
              <a:t>A</a:t>
            </a:r>
            <a:r>
              <a:rPr sz="2200" b="1" spc="-108" dirty="0">
                <a:latin typeface="Times New Roman" pitchFamily="18" charset="0"/>
                <a:cs typeface="Times New Roman" pitchFamily="18" charset="0"/>
              </a:rPr>
              <a:t> </a:t>
            </a:r>
            <a:r>
              <a:rPr sz="2200" b="1" dirty="0">
                <a:latin typeface="Times New Roman" pitchFamily="18" charset="0"/>
                <a:cs typeface="Times New Roman" pitchFamily="18" charset="0"/>
              </a:rPr>
              <a:t>li</a:t>
            </a:r>
            <a:r>
              <a:rPr sz="2200" b="1" spc="-4" dirty="0">
                <a:latin typeface="Times New Roman" pitchFamily="18" charset="0"/>
                <a:cs typeface="Times New Roman" pitchFamily="18" charset="0"/>
              </a:rPr>
              <a:t>ne</a:t>
            </a:r>
            <a:endParaRPr sz="2200" dirty="0">
              <a:latin typeface="Times New Roman" pitchFamily="18" charset="0"/>
              <a:cs typeface="Times New Roman" pitchFamily="18" charset="0"/>
            </a:endParaRPr>
          </a:p>
        </p:txBody>
      </p:sp>
      <p:sp>
        <p:nvSpPr>
          <p:cNvPr id="22" name="object 22"/>
          <p:cNvSpPr txBox="1">
            <a:spLocks noGrp="1"/>
          </p:cNvSpPr>
          <p:nvPr>
            <p:ph type="title"/>
          </p:nvPr>
        </p:nvSpPr>
        <p:spPr>
          <a:xfrm>
            <a:off x="944418" y="658686"/>
            <a:ext cx="7181849" cy="350063"/>
          </a:xfrm>
          <a:prstGeom prst="rect">
            <a:avLst/>
          </a:prstGeom>
        </p:spPr>
        <p:txBody>
          <a:bodyPr vert="horz" wrap="square" lIns="0" tIns="11397" rIns="0" bIns="0" rtlCol="0">
            <a:spAutoFit/>
          </a:bodyPr>
          <a:lstStyle/>
          <a:p>
            <a:pPr marL="11397">
              <a:spcBef>
                <a:spcPts val="90"/>
              </a:spcBef>
            </a:pPr>
            <a:r>
              <a:rPr sz="2200" dirty="0">
                <a:latin typeface="Times New Roman" pitchFamily="18" charset="0"/>
                <a:cs typeface="Times New Roman" pitchFamily="18" charset="0"/>
              </a:rPr>
              <a:t>Seed</a:t>
            </a:r>
            <a:r>
              <a:rPr sz="2200" spc="-54" dirty="0">
                <a:latin typeface="Times New Roman" pitchFamily="18" charset="0"/>
                <a:cs typeface="Times New Roman" pitchFamily="18" charset="0"/>
              </a:rPr>
              <a:t> </a:t>
            </a:r>
            <a:r>
              <a:rPr sz="2200" dirty="0">
                <a:latin typeface="Times New Roman" pitchFamily="18" charset="0"/>
                <a:cs typeface="Times New Roman" pitchFamily="18" charset="0"/>
              </a:rPr>
              <a:t>of</a:t>
            </a:r>
            <a:r>
              <a:rPr sz="2200" spc="-121" dirty="0">
                <a:latin typeface="Times New Roman" pitchFamily="18" charset="0"/>
                <a:cs typeface="Times New Roman" pitchFamily="18" charset="0"/>
              </a:rPr>
              <a:t> </a:t>
            </a:r>
            <a:r>
              <a:rPr sz="2200" dirty="0">
                <a:latin typeface="Times New Roman" pitchFamily="18" charset="0"/>
                <a:cs typeface="Times New Roman" pitchFamily="18" charset="0"/>
              </a:rPr>
              <a:t>A</a:t>
            </a:r>
            <a:r>
              <a:rPr sz="2200" spc="-121" dirty="0">
                <a:latin typeface="Times New Roman" pitchFamily="18" charset="0"/>
                <a:cs typeface="Times New Roman" pitchFamily="18" charset="0"/>
              </a:rPr>
              <a:t> </a:t>
            </a:r>
            <a:r>
              <a:rPr sz="2200" spc="-4" dirty="0">
                <a:latin typeface="Times New Roman" pitchFamily="18" charset="0"/>
                <a:cs typeface="Times New Roman" pitchFamily="18" charset="0"/>
              </a:rPr>
              <a:t>line</a:t>
            </a:r>
            <a:r>
              <a:rPr sz="2200" spc="-13" dirty="0">
                <a:latin typeface="Times New Roman" pitchFamily="18" charset="0"/>
                <a:cs typeface="Times New Roman" pitchFamily="18" charset="0"/>
              </a:rPr>
              <a:t> </a:t>
            </a:r>
            <a:r>
              <a:rPr sz="2200" spc="-4" dirty="0">
                <a:latin typeface="Times New Roman" pitchFamily="18" charset="0"/>
                <a:cs typeface="Times New Roman" pitchFamily="18" charset="0"/>
              </a:rPr>
              <a:t>is</a:t>
            </a:r>
            <a:r>
              <a:rPr sz="2200" spc="9" dirty="0">
                <a:latin typeface="Times New Roman" pitchFamily="18" charset="0"/>
                <a:cs typeface="Times New Roman" pitchFamily="18" charset="0"/>
              </a:rPr>
              <a:t> </a:t>
            </a:r>
            <a:r>
              <a:rPr sz="2200" dirty="0">
                <a:latin typeface="Times New Roman" pitchFamily="18" charset="0"/>
                <a:cs typeface="Times New Roman" pitchFamily="18" charset="0"/>
              </a:rPr>
              <a:t>produced</a:t>
            </a:r>
            <a:r>
              <a:rPr sz="2200" spc="-13" dirty="0">
                <a:latin typeface="Times New Roman" pitchFamily="18" charset="0"/>
                <a:cs typeface="Times New Roman" pitchFamily="18" charset="0"/>
              </a:rPr>
              <a:t> </a:t>
            </a:r>
            <a:r>
              <a:rPr sz="2200" dirty="0">
                <a:latin typeface="Times New Roman" pitchFamily="18" charset="0"/>
                <a:cs typeface="Times New Roman" pitchFamily="18" charset="0"/>
              </a:rPr>
              <a:t>by</a:t>
            </a:r>
            <a:r>
              <a:rPr sz="2200" spc="-18" dirty="0">
                <a:latin typeface="Times New Roman" pitchFamily="18" charset="0"/>
                <a:cs typeface="Times New Roman" pitchFamily="18" charset="0"/>
              </a:rPr>
              <a:t> </a:t>
            </a:r>
            <a:r>
              <a:rPr sz="2200" dirty="0">
                <a:latin typeface="Times New Roman" pitchFamily="18" charset="0"/>
                <a:cs typeface="Times New Roman" pitchFamily="18" charset="0"/>
              </a:rPr>
              <a:t>making</a:t>
            </a:r>
            <a:r>
              <a:rPr sz="2200" spc="-4" dirty="0">
                <a:latin typeface="Times New Roman" pitchFamily="18" charset="0"/>
                <a:cs typeface="Times New Roman" pitchFamily="18" charset="0"/>
              </a:rPr>
              <a:t> cross</a:t>
            </a:r>
            <a:r>
              <a:rPr sz="2200" spc="-18" dirty="0">
                <a:latin typeface="Times New Roman" pitchFamily="18" charset="0"/>
                <a:cs typeface="Times New Roman" pitchFamily="18" charset="0"/>
              </a:rPr>
              <a:t> </a:t>
            </a:r>
            <a:r>
              <a:rPr sz="2200" spc="-4" dirty="0">
                <a:latin typeface="Times New Roman" pitchFamily="18" charset="0"/>
                <a:cs typeface="Times New Roman" pitchFamily="18" charset="0"/>
              </a:rPr>
              <a:t>between</a:t>
            </a:r>
            <a:r>
              <a:rPr sz="2200" spc="-117" dirty="0">
                <a:latin typeface="Times New Roman" pitchFamily="18" charset="0"/>
                <a:cs typeface="Times New Roman" pitchFamily="18" charset="0"/>
              </a:rPr>
              <a:t> </a:t>
            </a:r>
            <a:r>
              <a:rPr sz="2200" dirty="0">
                <a:latin typeface="Times New Roman" pitchFamily="18" charset="0"/>
                <a:cs typeface="Times New Roman" pitchFamily="18" charset="0"/>
              </a:rPr>
              <a:t>A</a:t>
            </a:r>
            <a:r>
              <a:rPr sz="2200" spc="-121" dirty="0">
                <a:latin typeface="Times New Roman" pitchFamily="18" charset="0"/>
                <a:cs typeface="Times New Roman" pitchFamily="18" charset="0"/>
              </a:rPr>
              <a:t> </a:t>
            </a:r>
            <a:r>
              <a:rPr sz="2200" dirty="0">
                <a:latin typeface="Times New Roman" pitchFamily="18" charset="0"/>
                <a:cs typeface="Times New Roman" pitchFamily="18" charset="0"/>
              </a:rPr>
              <a:t>X</a:t>
            </a:r>
            <a:r>
              <a:rPr sz="2200" spc="-4" dirty="0">
                <a:latin typeface="Times New Roman" pitchFamily="18" charset="0"/>
                <a:cs typeface="Times New Roman" pitchFamily="18" charset="0"/>
              </a:rPr>
              <a:t> </a:t>
            </a:r>
            <a:r>
              <a:rPr sz="2200" dirty="0">
                <a:latin typeface="Times New Roman" pitchFamily="18" charset="0"/>
                <a:cs typeface="Times New Roman" pitchFamily="18" charset="0"/>
              </a:rPr>
              <a:t>B</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533400"/>
            <a:ext cx="8458200" cy="5115470"/>
          </a:xfrm>
          <a:prstGeom prst="rect">
            <a:avLst/>
          </a:prstGeom>
        </p:spPr>
        <p:txBody>
          <a:bodyPr vert="horz" wrap="square" lIns="0" tIns="11397" rIns="0" bIns="0" rtlCol="0">
            <a:spAutoFit/>
          </a:bodyPr>
          <a:lstStyle/>
          <a:p>
            <a:pPr marL="400034" marR="4559" indent="-400034" algn="just">
              <a:lnSpc>
                <a:spcPct val="150000"/>
              </a:lnSpc>
              <a:spcBef>
                <a:spcPts val="90"/>
              </a:spcBef>
              <a:buAutoNum type="alphaLcParenR" startAt="2"/>
              <a:tabLst>
                <a:tab pos="400034" algn="l"/>
              </a:tabLst>
            </a:pPr>
            <a:r>
              <a:rPr sz="2000" b="1" spc="-4" dirty="0">
                <a:latin typeface="Times New Roman" pitchFamily="18" charset="0"/>
                <a:cs typeface="Times New Roman" pitchFamily="18" charset="0"/>
              </a:rPr>
              <a:t>B line</a:t>
            </a:r>
            <a:r>
              <a:rPr sz="2000" spc="-4" dirty="0">
                <a:latin typeface="Times New Roman" pitchFamily="18" charset="0"/>
                <a:cs typeface="Times New Roman" pitchFamily="18" charset="0"/>
              </a:rPr>
              <a:t>: </a:t>
            </a:r>
            <a:r>
              <a:rPr sz="2000" dirty="0">
                <a:latin typeface="Times New Roman" pitchFamily="18" charset="0"/>
                <a:cs typeface="Times New Roman" pitchFamily="18" charset="0"/>
              </a:rPr>
              <a:t>It </a:t>
            </a:r>
            <a:r>
              <a:rPr sz="2000" spc="-4" dirty="0">
                <a:latin typeface="Times New Roman" pitchFamily="18" charset="0"/>
                <a:cs typeface="Times New Roman" pitchFamily="18" charset="0"/>
              </a:rPr>
              <a:t>is iso-genic </a:t>
            </a:r>
            <a:r>
              <a:rPr sz="2000" dirty="0">
                <a:latin typeface="Times New Roman" pitchFamily="18" charset="0"/>
                <a:cs typeface="Times New Roman" pitchFamily="18" charset="0"/>
              </a:rPr>
              <a:t>to A </a:t>
            </a:r>
            <a:r>
              <a:rPr sz="2000" spc="-4" dirty="0">
                <a:latin typeface="Times New Roman" pitchFamily="18" charset="0"/>
                <a:cs typeface="Times New Roman" pitchFamily="18" charset="0"/>
              </a:rPr>
              <a:t>line </a:t>
            </a:r>
            <a:r>
              <a:rPr sz="2000" dirty="0">
                <a:latin typeface="Times New Roman" pitchFamily="18" charset="0"/>
                <a:cs typeface="Times New Roman" pitchFamily="18" charset="0"/>
              </a:rPr>
              <a:t>and </a:t>
            </a:r>
            <a:r>
              <a:rPr sz="2000" spc="-4" dirty="0">
                <a:latin typeface="Times New Roman" pitchFamily="18" charset="0"/>
                <a:cs typeface="Times New Roman" pitchFamily="18" charset="0"/>
              </a:rPr>
              <a:t>is used </a:t>
            </a:r>
            <a:r>
              <a:rPr sz="2000" dirty="0">
                <a:latin typeface="Times New Roman" pitchFamily="18" charset="0"/>
                <a:cs typeface="Times New Roman" pitchFamily="18" charset="0"/>
              </a:rPr>
              <a:t>as pollen </a:t>
            </a:r>
            <a:r>
              <a:rPr sz="2000" spc="4" dirty="0">
                <a:latin typeface="Times New Roman" pitchFamily="18" charset="0"/>
                <a:cs typeface="Times New Roman" pitchFamily="18" charset="0"/>
              </a:rPr>
              <a:t> </a:t>
            </a:r>
            <a:r>
              <a:rPr sz="2000" dirty="0">
                <a:latin typeface="Times New Roman" pitchFamily="18" charset="0"/>
                <a:cs typeface="Times New Roman" pitchFamily="18" charset="0"/>
              </a:rPr>
              <a:t>parent to maintain male </a:t>
            </a:r>
            <a:r>
              <a:rPr sz="2000" spc="-4" dirty="0">
                <a:latin typeface="Times New Roman" pitchFamily="18" charset="0"/>
                <a:cs typeface="Times New Roman" pitchFamily="18" charset="0"/>
              </a:rPr>
              <a:t>sterility in </a:t>
            </a:r>
            <a:r>
              <a:rPr sz="2000" dirty="0">
                <a:latin typeface="Times New Roman" pitchFamily="18" charset="0"/>
                <a:cs typeface="Times New Roman" pitchFamily="18" charset="0"/>
              </a:rPr>
              <a:t>A </a:t>
            </a:r>
            <a:r>
              <a:rPr sz="2000" spc="-4" dirty="0">
                <a:latin typeface="Times New Roman" pitchFamily="18" charset="0"/>
                <a:cs typeface="Times New Roman" pitchFamily="18" charset="0"/>
              </a:rPr>
              <a:t>line. </a:t>
            </a:r>
            <a:r>
              <a:rPr sz="2000" dirty="0">
                <a:latin typeface="Times New Roman" pitchFamily="18" charset="0"/>
                <a:cs typeface="Times New Roman" pitchFamily="18" charset="0"/>
              </a:rPr>
              <a:t>This </a:t>
            </a:r>
            <a:r>
              <a:rPr sz="2000" spc="-4" dirty="0">
                <a:latin typeface="Times New Roman" pitchFamily="18" charset="0"/>
                <a:cs typeface="Times New Roman" pitchFamily="18" charset="0"/>
              </a:rPr>
              <a:t>line is </a:t>
            </a:r>
            <a:r>
              <a:rPr sz="2000" dirty="0">
                <a:latin typeface="Times New Roman" pitchFamily="18" charset="0"/>
                <a:cs typeface="Times New Roman" pitchFamily="18" charset="0"/>
              </a:rPr>
              <a:t> maintained by growing </a:t>
            </a:r>
            <a:r>
              <a:rPr sz="2000" spc="-4" dirty="0">
                <a:latin typeface="Times New Roman" pitchFamily="18" charset="0"/>
                <a:cs typeface="Times New Roman" pitchFamily="18" charset="0"/>
              </a:rPr>
              <a:t>in </a:t>
            </a:r>
            <a:r>
              <a:rPr sz="2000" dirty="0">
                <a:latin typeface="Times New Roman" pitchFamily="18" charset="0"/>
                <a:cs typeface="Times New Roman" pitchFamily="18" charset="0"/>
              </a:rPr>
              <a:t>isolation, at </a:t>
            </a:r>
            <a:r>
              <a:rPr sz="2000" spc="-4" dirty="0">
                <a:latin typeface="Times New Roman" pitchFamily="18" charset="0"/>
                <a:cs typeface="Times New Roman" pitchFamily="18" charset="0"/>
              </a:rPr>
              <a:t>least 5 </a:t>
            </a:r>
            <a:r>
              <a:rPr sz="2000" dirty="0">
                <a:latin typeface="Times New Roman" pitchFamily="18" charset="0"/>
                <a:cs typeface="Times New Roman" pitchFamily="18" charset="0"/>
              </a:rPr>
              <a:t>m </a:t>
            </a:r>
            <a:r>
              <a:rPr sz="2000" spc="-9" dirty="0">
                <a:latin typeface="Times New Roman" pitchFamily="18" charset="0"/>
                <a:cs typeface="Times New Roman" pitchFamily="18" charset="0"/>
              </a:rPr>
              <a:t>away </a:t>
            </a:r>
            <a:r>
              <a:rPr sz="2000" spc="-588" dirty="0">
                <a:latin typeface="Times New Roman" pitchFamily="18" charset="0"/>
                <a:cs typeface="Times New Roman" pitchFamily="18" charset="0"/>
              </a:rPr>
              <a:t> </a:t>
            </a:r>
            <a:r>
              <a:rPr sz="2000" spc="4" dirty="0">
                <a:latin typeface="Times New Roman" pitchFamily="18" charset="0"/>
                <a:cs typeface="Times New Roman" pitchFamily="18" charset="0"/>
              </a:rPr>
              <a:t>from</a:t>
            </a:r>
            <a:r>
              <a:rPr sz="2000" spc="-49" dirty="0">
                <a:latin typeface="Times New Roman" pitchFamily="18" charset="0"/>
                <a:cs typeface="Times New Roman" pitchFamily="18" charset="0"/>
              </a:rPr>
              <a:t> </a:t>
            </a:r>
            <a:r>
              <a:rPr sz="2000" dirty="0">
                <a:latin typeface="Times New Roman" pitchFamily="18" charset="0"/>
                <a:cs typeface="Times New Roman" pitchFamily="18" charset="0"/>
              </a:rPr>
              <a:t>any</a:t>
            </a:r>
            <a:r>
              <a:rPr sz="2000" spc="-13" dirty="0">
                <a:latin typeface="Times New Roman" pitchFamily="18" charset="0"/>
                <a:cs typeface="Times New Roman" pitchFamily="18" charset="0"/>
              </a:rPr>
              <a:t> </a:t>
            </a:r>
            <a:r>
              <a:rPr sz="2000" spc="-4" dirty="0">
                <a:latin typeface="Times New Roman" pitchFamily="18" charset="0"/>
                <a:cs typeface="Times New Roman" pitchFamily="18" charset="0"/>
              </a:rPr>
              <a:t>rice</a:t>
            </a:r>
            <a:r>
              <a:rPr sz="2000" spc="9" dirty="0">
                <a:latin typeface="Times New Roman" pitchFamily="18" charset="0"/>
                <a:cs typeface="Times New Roman" pitchFamily="18" charset="0"/>
              </a:rPr>
              <a:t> </a:t>
            </a:r>
            <a:r>
              <a:rPr sz="2000" spc="-27" dirty="0">
                <a:latin typeface="Times New Roman" pitchFamily="18" charset="0"/>
                <a:cs typeface="Times New Roman" pitchFamily="18" charset="0"/>
              </a:rPr>
              <a:t>variety.</a:t>
            </a:r>
            <a:endParaRPr sz="2000" dirty="0">
              <a:latin typeface="Times New Roman" pitchFamily="18" charset="0"/>
              <a:cs typeface="Times New Roman" pitchFamily="18" charset="0"/>
            </a:endParaRPr>
          </a:p>
          <a:p>
            <a:pPr marL="337351" marR="4559" indent="-337351" algn="just">
              <a:lnSpc>
                <a:spcPct val="150000"/>
              </a:lnSpc>
              <a:buAutoNum type="alphaLcParenR" startAt="2"/>
              <a:tabLst>
                <a:tab pos="337351" algn="l"/>
              </a:tabLst>
            </a:pPr>
            <a:r>
              <a:rPr sz="2000" b="1" spc="-4" dirty="0" smtClean="0">
                <a:latin typeface="Times New Roman" pitchFamily="18" charset="0"/>
                <a:cs typeface="Times New Roman" pitchFamily="18" charset="0"/>
              </a:rPr>
              <a:t>R </a:t>
            </a:r>
            <a:r>
              <a:rPr sz="2000" b="1" dirty="0">
                <a:latin typeface="Times New Roman" pitchFamily="18" charset="0"/>
                <a:cs typeface="Times New Roman" pitchFamily="18" charset="0"/>
              </a:rPr>
              <a:t>line: </a:t>
            </a:r>
            <a:r>
              <a:rPr sz="2000" spc="-4" dirty="0">
                <a:latin typeface="Times New Roman" pitchFamily="18" charset="0"/>
                <a:cs typeface="Times New Roman" pitchFamily="18" charset="0"/>
              </a:rPr>
              <a:t>This is also called </a:t>
            </a:r>
            <a:r>
              <a:rPr sz="2000" dirty="0">
                <a:latin typeface="Times New Roman" pitchFamily="18" charset="0"/>
                <a:cs typeface="Times New Roman" pitchFamily="18" charset="0"/>
              </a:rPr>
              <a:t>as fertility restorer or pollinator </a:t>
            </a:r>
            <a:r>
              <a:rPr sz="2000" spc="-588" dirty="0">
                <a:latin typeface="Times New Roman" pitchFamily="18" charset="0"/>
                <a:cs typeface="Times New Roman" pitchFamily="18" charset="0"/>
              </a:rPr>
              <a:t> </a:t>
            </a:r>
            <a:r>
              <a:rPr sz="2000" spc="-4" dirty="0">
                <a:latin typeface="Times New Roman" pitchFamily="18" charset="0"/>
                <a:cs typeface="Times New Roman" pitchFamily="18" charset="0"/>
              </a:rPr>
              <a:t>line.</a:t>
            </a:r>
            <a:r>
              <a:rPr sz="2000" dirty="0">
                <a:latin typeface="Times New Roman" pitchFamily="18" charset="0"/>
                <a:cs typeface="Times New Roman" pitchFamily="18" charset="0"/>
              </a:rPr>
              <a:t> </a:t>
            </a:r>
            <a:r>
              <a:rPr sz="2000" spc="-4" dirty="0">
                <a:latin typeface="Times New Roman" pitchFamily="18" charset="0"/>
                <a:cs typeface="Times New Roman" pitchFamily="18" charset="0"/>
              </a:rPr>
              <a:t>This</a:t>
            </a:r>
            <a:r>
              <a:rPr sz="2000" dirty="0">
                <a:latin typeface="Times New Roman" pitchFamily="18" charset="0"/>
                <a:cs typeface="Times New Roman" pitchFamily="18" charset="0"/>
              </a:rPr>
              <a:t> </a:t>
            </a:r>
            <a:r>
              <a:rPr sz="2000" spc="-4" dirty="0">
                <a:latin typeface="Times New Roman" pitchFamily="18" charset="0"/>
                <a:cs typeface="Times New Roman" pitchFamily="18" charset="0"/>
              </a:rPr>
              <a:t>is</a:t>
            </a:r>
            <a:r>
              <a:rPr sz="2000" dirty="0">
                <a:latin typeface="Times New Roman" pitchFamily="18" charset="0"/>
                <a:cs typeface="Times New Roman" pitchFamily="18" charset="0"/>
              </a:rPr>
              <a:t> used</a:t>
            </a:r>
            <a:r>
              <a:rPr sz="2000" spc="4" dirty="0">
                <a:latin typeface="Times New Roman" pitchFamily="18" charset="0"/>
                <a:cs typeface="Times New Roman" pitchFamily="18" charset="0"/>
              </a:rPr>
              <a:t> </a:t>
            </a:r>
            <a:r>
              <a:rPr sz="2000" spc="-4" dirty="0">
                <a:latin typeface="Times New Roman" pitchFamily="18" charset="0"/>
                <a:cs typeface="Times New Roman" pitchFamily="18" charset="0"/>
              </a:rPr>
              <a:t>in</a:t>
            </a:r>
            <a:r>
              <a:rPr sz="2000" dirty="0">
                <a:latin typeface="Times New Roman" pitchFamily="18" charset="0"/>
                <a:cs typeface="Times New Roman" pitchFamily="18" charset="0"/>
              </a:rPr>
              <a:t> </a:t>
            </a:r>
            <a:r>
              <a:rPr sz="2000" spc="-4" dirty="0">
                <a:latin typeface="Times New Roman" pitchFamily="18" charset="0"/>
                <a:cs typeface="Times New Roman" pitchFamily="18" charset="0"/>
              </a:rPr>
              <a:t>hybrid</a:t>
            </a:r>
            <a:r>
              <a:rPr sz="2000" dirty="0">
                <a:latin typeface="Times New Roman" pitchFamily="18" charset="0"/>
                <a:cs typeface="Times New Roman" pitchFamily="18" charset="0"/>
              </a:rPr>
              <a:t> seed</a:t>
            </a:r>
            <a:r>
              <a:rPr sz="2000" spc="4" dirty="0">
                <a:latin typeface="Times New Roman" pitchFamily="18" charset="0"/>
                <a:cs typeface="Times New Roman" pitchFamily="18" charset="0"/>
              </a:rPr>
              <a:t> </a:t>
            </a:r>
            <a:r>
              <a:rPr sz="2000" spc="-4" dirty="0">
                <a:latin typeface="Times New Roman" pitchFamily="18" charset="0"/>
                <a:cs typeface="Times New Roman" pitchFamily="18" charset="0"/>
              </a:rPr>
              <a:t>production</a:t>
            </a:r>
            <a:r>
              <a:rPr sz="2000" dirty="0">
                <a:latin typeface="Times New Roman" pitchFamily="18" charset="0"/>
                <a:cs typeface="Times New Roman" pitchFamily="18" charset="0"/>
              </a:rPr>
              <a:t> by </a:t>
            </a:r>
            <a:r>
              <a:rPr sz="2000" spc="4" dirty="0">
                <a:latin typeface="Times New Roman" pitchFamily="18" charset="0"/>
                <a:cs typeface="Times New Roman" pitchFamily="18" charset="0"/>
              </a:rPr>
              <a:t> </a:t>
            </a:r>
            <a:r>
              <a:rPr sz="2000" spc="-4" dirty="0">
                <a:latin typeface="Times New Roman" pitchFamily="18" charset="0"/>
                <a:cs typeface="Times New Roman" pitchFamily="18" charset="0"/>
              </a:rPr>
              <a:t>growing along-with </a:t>
            </a:r>
            <a:r>
              <a:rPr sz="2000" dirty="0">
                <a:latin typeface="Times New Roman" pitchFamily="18" charset="0"/>
                <a:cs typeface="Times New Roman" pitchFamily="18" charset="0"/>
              </a:rPr>
              <a:t>A </a:t>
            </a:r>
            <a:r>
              <a:rPr sz="2000" spc="4" dirty="0">
                <a:latin typeface="Times New Roman" pitchFamily="18" charset="0"/>
                <a:cs typeface="Times New Roman" pitchFamily="18" charset="0"/>
              </a:rPr>
              <a:t>line </a:t>
            </a:r>
            <a:r>
              <a:rPr sz="2000" spc="-4" dirty="0">
                <a:latin typeface="Times New Roman" pitchFamily="18" charset="0"/>
                <a:cs typeface="Times New Roman" pitchFamily="18" charset="0"/>
              </a:rPr>
              <a:t>in a standard row ratio. </a:t>
            </a:r>
            <a:r>
              <a:rPr sz="2000" spc="-9" dirty="0">
                <a:latin typeface="Times New Roman" pitchFamily="18" charset="0"/>
                <a:cs typeface="Times New Roman" pitchFamily="18" charset="0"/>
              </a:rPr>
              <a:t>It </a:t>
            </a:r>
            <a:r>
              <a:rPr sz="2000" spc="-4" dirty="0">
                <a:latin typeface="Times New Roman" pitchFamily="18" charset="0"/>
                <a:cs typeface="Times New Roman" pitchFamily="18" charset="0"/>
              </a:rPr>
              <a:t>is </a:t>
            </a:r>
            <a:r>
              <a:rPr sz="2000" spc="-588" dirty="0">
                <a:latin typeface="Times New Roman" pitchFamily="18" charset="0"/>
                <a:cs typeface="Times New Roman" pitchFamily="18" charset="0"/>
              </a:rPr>
              <a:t> </a:t>
            </a:r>
            <a:r>
              <a:rPr sz="2000" spc="-4" dirty="0">
                <a:latin typeface="Times New Roman" pitchFamily="18" charset="0"/>
                <a:cs typeface="Times New Roman" pitchFamily="18" charset="0"/>
              </a:rPr>
              <a:t>also</a:t>
            </a:r>
            <a:r>
              <a:rPr sz="2000" spc="171" dirty="0">
                <a:latin typeface="Times New Roman" pitchFamily="18" charset="0"/>
                <a:cs typeface="Times New Roman" pitchFamily="18" charset="0"/>
              </a:rPr>
              <a:t> </a:t>
            </a:r>
            <a:r>
              <a:rPr sz="2000" dirty="0">
                <a:latin typeface="Times New Roman" pitchFamily="18" charset="0"/>
                <a:cs typeface="Times New Roman" pitchFamily="18" charset="0"/>
              </a:rPr>
              <a:t>maintained</a:t>
            </a:r>
            <a:r>
              <a:rPr sz="2000" spc="767" dirty="0">
                <a:latin typeface="Times New Roman" pitchFamily="18" charset="0"/>
                <a:cs typeface="Times New Roman" pitchFamily="18" charset="0"/>
              </a:rPr>
              <a:t> </a:t>
            </a:r>
            <a:r>
              <a:rPr sz="2000" dirty="0">
                <a:latin typeface="Times New Roman" pitchFamily="18" charset="0"/>
                <a:cs typeface="Times New Roman" pitchFamily="18" charset="0"/>
              </a:rPr>
              <a:t>by</a:t>
            </a:r>
            <a:r>
              <a:rPr sz="2000" spc="735" dirty="0">
                <a:latin typeface="Times New Roman" pitchFamily="18" charset="0"/>
                <a:cs typeface="Times New Roman" pitchFamily="18" charset="0"/>
              </a:rPr>
              <a:t> </a:t>
            </a:r>
            <a:r>
              <a:rPr sz="2000" dirty="0">
                <a:latin typeface="Times New Roman" pitchFamily="18" charset="0"/>
                <a:cs typeface="Times New Roman" pitchFamily="18" charset="0"/>
              </a:rPr>
              <a:t>growing</a:t>
            </a:r>
            <a:r>
              <a:rPr sz="2000" spc="735" dirty="0">
                <a:latin typeface="Times New Roman" pitchFamily="18" charset="0"/>
                <a:cs typeface="Times New Roman" pitchFamily="18" charset="0"/>
              </a:rPr>
              <a:t> </a:t>
            </a:r>
            <a:r>
              <a:rPr sz="2000" spc="-4" dirty="0">
                <a:latin typeface="Times New Roman" pitchFamily="18" charset="0"/>
                <a:cs typeface="Times New Roman" pitchFamily="18" charset="0"/>
              </a:rPr>
              <a:t>in</a:t>
            </a:r>
            <a:r>
              <a:rPr sz="2000" spc="763" dirty="0">
                <a:latin typeface="Times New Roman" pitchFamily="18" charset="0"/>
                <a:cs typeface="Times New Roman" pitchFamily="18" charset="0"/>
              </a:rPr>
              <a:t> </a:t>
            </a:r>
            <a:r>
              <a:rPr sz="2000" dirty="0">
                <a:latin typeface="Times New Roman" pitchFamily="18" charset="0"/>
                <a:cs typeface="Times New Roman" pitchFamily="18" charset="0"/>
              </a:rPr>
              <a:t>isolation,</a:t>
            </a:r>
            <a:r>
              <a:rPr sz="2000" spc="735" dirty="0">
                <a:latin typeface="Times New Roman" pitchFamily="18" charset="0"/>
                <a:cs typeface="Times New Roman" pitchFamily="18" charset="0"/>
              </a:rPr>
              <a:t> </a:t>
            </a:r>
            <a:r>
              <a:rPr sz="2000" dirty="0">
                <a:latin typeface="Times New Roman" pitchFamily="18" charset="0"/>
                <a:cs typeface="Times New Roman" pitchFamily="18" charset="0"/>
              </a:rPr>
              <a:t>at</a:t>
            </a:r>
            <a:r>
              <a:rPr sz="2000" spc="757" dirty="0">
                <a:latin typeface="Times New Roman" pitchFamily="18" charset="0"/>
                <a:cs typeface="Times New Roman" pitchFamily="18" charset="0"/>
              </a:rPr>
              <a:t> </a:t>
            </a:r>
            <a:r>
              <a:rPr sz="2000" dirty="0">
                <a:latin typeface="Times New Roman" pitchFamily="18" charset="0"/>
                <a:cs typeface="Times New Roman" pitchFamily="18" charset="0"/>
              </a:rPr>
              <a:t>least </a:t>
            </a:r>
            <a:r>
              <a:rPr sz="2000" spc="-588" dirty="0">
                <a:latin typeface="Times New Roman" pitchFamily="18" charset="0"/>
                <a:cs typeface="Times New Roman" pitchFamily="18" charset="0"/>
              </a:rPr>
              <a:t> </a:t>
            </a:r>
            <a:r>
              <a:rPr sz="2000" spc="-4" dirty="0">
                <a:latin typeface="Times New Roman" pitchFamily="18" charset="0"/>
                <a:cs typeface="Times New Roman" pitchFamily="18" charset="0"/>
              </a:rPr>
              <a:t>5</a:t>
            </a:r>
            <a:r>
              <a:rPr sz="2000" spc="-36" dirty="0">
                <a:latin typeface="Times New Roman" pitchFamily="18" charset="0"/>
                <a:cs typeface="Times New Roman" pitchFamily="18" charset="0"/>
              </a:rPr>
              <a:t> </a:t>
            </a:r>
            <a:r>
              <a:rPr sz="2000" dirty="0">
                <a:latin typeface="Times New Roman" pitchFamily="18" charset="0"/>
                <a:cs typeface="Times New Roman" pitchFamily="18" charset="0"/>
              </a:rPr>
              <a:t>m</a:t>
            </a:r>
            <a:r>
              <a:rPr sz="2000" spc="-4" dirty="0">
                <a:latin typeface="Times New Roman" pitchFamily="18" charset="0"/>
                <a:cs typeface="Times New Roman" pitchFamily="18" charset="0"/>
              </a:rPr>
              <a:t> </a:t>
            </a:r>
            <a:r>
              <a:rPr sz="2000" spc="-9" dirty="0">
                <a:latin typeface="Times New Roman" pitchFamily="18" charset="0"/>
                <a:cs typeface="Times New Roman" pitchFamily="18" charset="0"/>
              </a:rPr>
              <a:t>away</a:t>
            </a:r>
            <a:r>
              <a:rPr sz="2000" spc="27" dirty="0">
                <a:latin typeface="Times New Roman" pitchFamily="18" charset="0"/>
                <a:cs typeface="Times New Roman" pitchFamily="18" charset="0"/>
              </a:rPr>
              <a:t> </a:t>
            </a:r>
            <a:r>
              <a:rPr sz="2000" spc="4" dirty="0">
                <a:latin typeface="Times New Roman" pitchFamily="18" charset="0"/>
                <a:cs typeface="Times New Roman" pitchFamily="18" charset="0"/>
              </a:rPr>
              <a:t>from</a:t>
            </a:r>
            <a:r>
              <a:rPr sz="2000" spc="-45" dirty="0">
                <a:latin typeface="Times New Roman" pitchFamily="18" charset="0"/>
                <a:cs typeface="Times New Roman" pitchFamily="18" charset="0"/>
              </a:rPr>
              <a:t> </a:t>
            </a:r>
            <a:r>
              <a:rPr sz="2000" dirty="0">
                <a:latin typeface="Times New Roman" pitchFamily="18" charset="0"/>
                <a:cs typeface="Times New Roman" pitchFamily="18" charset="0"/>
              </a:rPr>
              <a:t>any</a:t>
            </a:r>
            <a:r>
              <a:rPr sz="2000" spc="-13" dirty="0">
                <a:latin typeface="Times New Roman" pitchFamily="18" charset="0"/>
                <a:cs typeface="Times New Roman" pitchFamily="18" charset="0"/>
              </a:rPr>
              <a:t> </a:t>
            </a:r>
            <a:r>
              <a:rPr sz="2000" spc="-4" dirty="0">
                <a:latin typeface="Times New Roman" pitchFamily="18" charset="0"/>
                <a:cs typeface="Times New Roman" pitchFamily="18" charset="0"/>
              </a:rPr>
              <a:t>rice</a:t>
            </a:r>
            <a:r>
              <a:rPr sz="2000" spc="9" dirty="0">
                <a:latin typeface="Times New Roman" pitchFamily="18" charset="0"/>
                <a:cs typeface="Times New Roman" pitchFamily="18" charset="0"/>
              </a:rPr>
              <a:t> </a:t>
            </a:r>
            <a:r>
              <a:rPr sz="2000" spc="-27" dirty="0">
                <a:latin typeface="Times New Roman" pitchFamily="18" charset="0"/>
                <a:cs typeface="Times New Roman" pitchFamily="18" charset="0"/>
              </a:rPr>
              <a:t>variety</a:t>
            </a:r>
            <a:r>
              <a:rPr sz="2000" spc="-27" dirty="0" smtClean="0">
                <a:latin typeface="Times New Roman" pitchFamily="18" charset="0"/>
                <a:cs typeface="Times New Roman" pitchFamily="18" charset="0"/>
              </a:rPr>
              <a:t>.</a:t>
            </a:r>
            <a:endParaRPr lang="en-US" sz="2000" spc="-27" dirty="0" smtClean="0">
              <a:latin typeface="Times New Roman" pitchFamily="18" charset="0"/>
              <a:cs typeface="Times New Roman" pitchFamily="18" charset="0"/>
            </a:endParaRPr>
          </a:p>
          <a:p>
            <a:pPr marL="11397" marR="4559" algn="just">
              <a:lnSpc>
                <a:spcPct val="150000"/>
              </a:lnSpc>
              <a:spcBef>
                <a:spcPts val="90"/>
              </a:spcBef>
            </a:pPr>
            <a:r>
              <a:rPr lang="en-IN" sz="2000" b="1" dirty="0" err="1" smtClean="0">
                <a:latin typeface="Times New Roman" pitchFamily="18" charset="0"/>
                <a:cs typeface="Times New Roman" pitchFamily="18" charset="0"/>
              </a:rPr>
              <a:t>Gametocide</a:t>
            </a:r>
            <a:r>
              <a:rPr lang="en-IN" sz="2000" b="1"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In</a:t>
            </a:r>
            <a:r>
              <a:rPr lang="en-IN" sz="2000" spc="4" dirty="0" smtClean="0">
                <a:latin typeface="Times New Roman" pitchFamily="18" charset="0"/>
                <a:cs typeface="Times New Roman" pitchFamily="18" charset="0"/>
              </a:rPr>
              <a:t> </a:t>
            </a:r>
            <a:r>
              <a:rPr lang="en-IN" sz="2000" spc="-4" dirty="0" smtClean="0">
                <a:latin typeface="Times New Roman" pitchFamily="18" charset="0"/>
                <a:cs typeface="Times New Roman" pitchFamily="18" charset="0"/>
              </a:rPr>
              <a:t>order</a:t>
            </a:r>
            <a:r>
              <a:rPr lang="en-IN" sz="2000" dirty="0" smtClean="0">
                <a:latin typeface="Times New Roman" pitchFamily="18" charset="0"/>
                <a:cs typeface="Times New Roman" pitchFamily="18" charset="0"/>
              </a:rPr>
              <a:t> to</a:t>
            </a:r>
            <a:r>
              <a:rPr lang="en-IN" sz="2000" spc="4" dirty="0" smtClean="0">
                <a:latin typeface="Times New Roman" pitchFamily="18" charset="0"/>
                <a:cs typeface="Times New Roman" pitchFamily="18" charset="0"/>
              </a:rPr>
              <a:t> </a:t>
            </a:r>
            <a:r>
              <a:rPr lang="en-IN" sz="2000" spc="-4" dirty="0" smtClean="0">
                <a:latin typeface="Times New Roman" pitchFamily="18" charset="0"/>
                <a:cs typeface="Times New Roman" pitchFamily="18" charset="0"/>
              </a:rPr>
              <a:t>overcome</a:t>
            </a:r>
            <a:r>
              <a:rPr lang="en-IN" sz="2000" dirty="0" smtClean="0">
                <a:latin typeface="Times New Roman" pitchFamily="18" charset="0"/>
                <a:cs typeface="Times New Roman" pitchFamily="18" charset="0"/>
              </a:rPr>
              <a:t> the</a:t>
            </a:r>
            <a:r>
              <a:rPr lang="en-IN" sz="2000" spc="4" dirty="0" smtClean="0">
                <a:latin typeface="Times New Roman" pitchFamily="18" charset="0"/>
                <a:cs typeface="Times New Roman" pitchFamily="18" charset="0"/>
              </a:rPr>
              <a:t> </a:t>
            </a:r>
            <a:r>
              <a:rPr lang="en-IN" sz="2000" spc="-4" dirty="0" smtClean="0">
                <a:latin typeface="Times New Roman" pitchFamily="18" charset="0"/>
                <a:cs typeface="Times New Roman" pitchFamily="18" charset="0"/>
              </a:rPr>
              <a:t>hand</a:t>
            </a:r>
            <a:r>
              <a:rPr lang="en-IN" sz="2000" dirty="0" smtClean="0">
                <a:latin typeface="Times New Roman" pitchFamily="18" charset="0"/>
                <a:cs typeface="Times New Roman" pitchFamily="18" charset="0"/>
              </a:rPr>
              <a:t> </a:t>
            </a:r>
            <a:r>
              <a:rPr lang="en-IN" sz="2000" spc="-4" dirty="0" smtClean="0">
                <a:latin typeface="Times New Roman" pitchFamily="18" charset="0"/>
                <a:cs typeface="Times New Roman" pitchFamily="18" charset="0"/>
              </a:rPr>
              <a:t>emasculation</a:t>
            </a:r>
            <a:r>
              <a:rPr lang="en-IN" sz="2000" spc="592" dirty="0" smtClean="0">
                <a:latin typeface="Times New Roman" pitchFamily="18" charset="0"/>
                <a:cs typeface="Times New Roman" pitchFamily="18" charset="0"/>
              </a:rPr>
              <a:t> </a:t>
            </a:r>
            <a:r>
              <a:rPr lang="en-IN" sz="2000" spc="-4" dirty="0" smtClean="0">
                <a:latin typeface="Times New Roman" pitchFamily="18" charset="0"/>
                <a:cs typeface="Times New Roman" pitchFamily="18" charset="0"/>
              </a:rPr>
              <a:t>and </a:t>
            </a:r>
            <a:r>
              <a:rPr lang="en-IN" sz="2000" dirty="0" smtClean="0">
                <a:latin typeface="Times New Roman" pitchFamily="18" charset="0"/>
                <a:cs typeface="Times New Roman" pitchFamily="18" charset="0"/>
              </a:rPr>
              <a:t> pollination </a:t>
            </a:r>
            <a:r>
              <a:rPr lang="en-IN" sz="2000" spc="-4" dirty="0" smtClean="0">
                <a:latin typeface="Times New Roman" pitchFamily="18" charset="0"/>
                <a:cs typeface="Times New Roman" pitchFamily="18" charset="0"/>
              </a:rPr>
              <a:t>some chemicals are </a:t>
            </a:r>
            <a:r>
              <a:rPr lang="en-IN" sz="2000" dirty="0" smtClean="0">
                <a:latin typeface="Times New Roman" pitchFamily="18" charset="0"/>
                <a:cs typeface="Times New Roman" pitchFamily="18" charset="0"/>
              </a:rPr>
              <a:t>spread </a:t>
            </a:r>
            <a:r>
              <a:rPr lang="en-IN" sz="2000" spc="-9" dirty="0" smtClean="0">
                <a:latin typeface="Times New Roman" pitchFamily="18" charset="0"/>
                <a:cs typeface="Times New Roman" pitchFamily="18" charset="0"/>
              </a:rPr>
              <a:t>on </a:t>
            </a:r>
            <a:r>
              <a:rPr lang="en-IN" sz="2000" spc="-4" dirty="0" smtClean="0">
                <a:latin typeface="Times New Roman" pitchFamily="18" charset="0"/>
                <a:cs typeface="Times New Roman" pitchFamily="18" charset="0"/>
              </a:rPr>
              <a:t>seed parent </a:t>
            </a:r>
            <a:r>
              <a:rPr lang="en-IN" sz="2000" dirty="0" smtClean="0">
                <a:latin typeface="Times New Roman" pitchFamily="18" charset="0"/>
                <a:cs typeface="Times New Roman" pitchFamily="18" charset="0"/>
              </a:rPr>
              <a:t>to </a:t>
            </a:r>
            <a:r>
              <a:rPr lang="en-IN" sz="2000" spc="4"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make</a:t>
            </a:r>
            <a:r>
              <a:rPr lang="en-IN" sz="2000" spc="4" dirty="0" smtClean="0">
                <a:latin typeface="Times New Roman" pitchFamily="18" charset="0"/>
                <a:cs typeface="Times New Roman" pitchFamily="18" charset="0"/>
              </a:rPr>
              <a:t> </a:t>
            </a:r>
            <a:r>
              <a:rPr lang="en-IN" sz="2000" spc="-4" dirty="0" smtClean="0">
                <a:latin typeface="Times New Roman" pitchFamily="18" charset="0"/>
                <a:cs typeface="Times New Roman" pitchFamily="18" charset="0"/>
              </a:rPr>
              <a:t>them</a:t>
            </a:r>
            <a:r>
              <a:rPr lang="en-IN" sz="2000" dirty="0" smtClean="0">
                <a:latin typeface="Times New Roman" pitchFamily="18" charset="0"/>
                <a:cs typeface="Times New Roman" pitchFamily="18" charset="0"/>
              </a:rPr>
              <a:t> male</a:t>
            </a:r>
            <a:r>
              <a:rPr lang="en-IN" sz="2000" spc="4" dirty="0" smtClean="0">
                <a:latin typeface="Times New Roman" pitchFamily="18" charset="0"/>
                <a:cs typeface="Times New Roman" pitchFamily="18" charset="0"/>
              </a:rPr>
              <a:t> </a:t>
            </a:r>
            <a:r>
              <a:rPr lang="en-IN" sz="2000" spc="-4" dirty="0" smtClean="0">
                <a:latin typeface="Times New Roman" pitchFamily="18" charset="0"/>
                <a:cs typeface="Times New Roman" pitchFamily="18" charset="0"/>
              </a:rPr>
              <a:t>sterile</a:t>
            </a:r>
            <a:r>
              <a:rPr lang="en-IN" sz="2000" dirty="0" smtClean="0">
                <a:latin typeface="Times New Roman" pitchFamily="18" charset="0"/>
                <a:cs typeface="Times New Roman" pitchFamily="18" charset="0"/>
              </a:rPr>
              <a:t> by</a:t>
            </a:r>
            <a:r>
              <a:rPr lang="en-IN" sz="2000" spc="4"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killing</a:t>
            </a:r>
            <a:r>
              <a:rPr lang="en-IN" sz="2000" spc="4"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their</a:t>
            </a:r>
            <a:r>
              <a:rPr lang="en-IN" sz="2000" spc="4" dirty="0" smtClean="0">
                <a:latin typeface="Times New Roman" pitchFamily="18" charset="0"/>
                <a:cs typeface="Times New Roman" pitchFamily="18" charset="0"/>
              </a:rPr>
              <a:t> </a:t>
            </a:r>
            <a:r>
              <a:rPr lang="en-IN" sz="2000" spc="-4" dirty="0" smtClean="0">
                <a:latin typeface="Times New Roman" pitchFamily="18" charset="0"/>
                <a:cs typeface="Times New Roman" pitchFamily="18" charset="0"/>
              </a:rPr>
              <a:t>male</a:t>
            </a:r>
            <a:r>
              <a:rPr lang="en-IN" sz="2000" dirty="0" smtClean="0">
                <a:latin typeface="Times New Roman" pitchFamily="18" charset="0"/>
                <a:cs typeface="Times New Roman" pitchFamily="18" charset="0"/>
              </a:rPr>
              <a:t> </a:t>
            </a:r>
            <a:r>
              <a:rPr lang="en-IN" sz="2000" spc="-4" dirty="0" smtClean="0">
                <a:latin typeface="Times New Roman" pitchFamily="18" charset="0"/>
                <a:cs typeface="Times New Roman" pitchFamily="18" charset="0"/>
              </a:rPr>
              <a:t>gametes. </a:t>
            </a:r>
            <a:r>
              <a:rPr lang="en-IN" sz="2000" dirty="0" smtClean="0">
                <a:latin typeface="Times New Roman" pitchFamily="18" charset="0"/>
                <a:cs typeface="Times New Roman" pitchFamily="18" charset="0"/>
              </a:rPr>
              <a:t> These</a:t>
            </a:r>
            <a:r>
              <a:rPr lang="en-IN" sz="2000" spc="4" dirty="0" smtClean="0">
                <a:latin typeface="Times New Roman" pitchFamily="18" charset="0"/>
                <a:cs typeface="Times New Roman" pitchFamily="18" charset="0"/>
              </a:rPr>
              <a:t> </a:t>
            </a:r>
            <a:r>
              <a:rPr lang="en-IN" sz="2000" spc="-4" dirty="0" smtClean="0">
                <a:latin typeface="Times New Roman" pitchFamily="18" charset="0"/>
                <a:cs typeface="Times New Roman" pitchFamily="18" charset="0"/>
              </a:rPr>
              <a:t>chemicals</a:t>
            </a:r>
            <a:r>
              <a:rPr lang="en-IN" sz="2000" dirty="0" smtClean="0">
                <a:latin typeface="Times New Roman" pitchFamily="18" charset="0"/>
                <a:cs typeface="Times New Roman" pitchFamily="18" charset="0"/>
              </a:rPr>
              <a:t> </a:t>
            </a:r>
            <a:r>
              <a:rPr lang="en-IN" sz="2000" spc="-9" dirty="0" smtClean="0">
                <a:latin typeface="Times New Roman" pitchFamily="18" charset="0"/>
                <a:cs typeface="Times New Roman" pitchFamily="18" charset="0"/>
              </a:rPr>
              <a:t>are</a:t>
            </a:r>
            <a:r>
              <a:rPr lang="en-IN" sz="2000" spc="-4" dirty="0" smtClean="0">
                <a:latin typeface="Times New Roman" pitchFamily="18" charset="0"/>
                <a:cs typeface="Times New Roman" pitchFamily="18" charset="0"/>
              </a:rPr>
              <a:t> known</a:t>
            </a:r>
            <a:r>
              <a:rPr lang="en-IN" sz="2000" dirty="0" smtClean="0">
                <a:latin typeface="Times New Roman" pitchFamily="18" charset="0"/>
                <a:cs typeface="Times New Roman" pitchFamily="18" charset="0"/>
              </a:rPr>
              <a:t> as</a:t>
            </a:r>
            <a:r>
              <a:rPr lang="en-IN" sz="2000" spc="4" dirty="0" smtClean="0">
                <a:latin typeface="Times New Roman" pitchFamily="18" charset="0"/>
                <a:cs typeface="Times New Roman" pitchFamily="18" charset="0"/>
              </a:rPr>
              <a:t> </a:t>
            </a:r>
            <a:r>
              <a:rPr lang="en-IN" sz="2000" spc="-4" dirty="0" smtClean="0">
                <a:latin typeface="Times New Roman" pitchFamily="18" charset="0"/>
                <a:cs typeface="Times New Roman" pitchFamily="18" charset="0"/>
              </a:rPr>
              <a:t>chemical</a:t>
            </a:r>
            <a:r>
              <a:rPr lang="en-IN" sz="2000" dirty="0" smtClean="0">
                <a:latin typeface="Times New Roman" pitchFamily="18" charset="0"/>
                <a:cs typeface="Times New Roman" pitchFamily="18" charset="0"/>
              </a:rPr>
              <a:t> </a:t>
            </a:r>
            <a:r>
              <a:rPr lang="en-IN" sz="2000" spc="-4" dirty="0" smtClean="0">
                <a:latin typeface="Times New Roman" pitchFamily="18" charset="0"/>
                <a:cs typeface="Times New Roman" pitchFamily="18" charset="0"/>
              </a:rPr>
              <a:t>hybridizing </a:t>
            </a:r>
            <a:r>
              <a:rPr lang="en-IN" sz="2000" dirty="0" smtClean="0">
                <a:latin typeface="Times New Roman" pitchFamily="18" charset="0"/>
                <a:cs typeface="Times New Roman" pitchFamily="18" charset="0"/>
              </a:rPr>
              <a:t> agents.</a:t>
            </a:r>
          </a:p>
          <a:p>
            <a:pPr marL="11397" algn="just">
              <a:spcBef>
                <a:spcPts val="1292"/>
              </a:spcBef>
            </a:pPr>
            <a:r>
              <a:rPr lang="en-IN" sz="2000" spc="-9" dirty="0" smtClean="0">
                <a:latin typeface="Times New Roman" pitchFamily="18" charset="0"/>
                <a:cs typeface="Times New Roman" pitchFamily="18" charset="0"/>
              </a:rPr>
              <a:t>Ex.</a:t>
            </a:r>
            <a:r>
              <a:rPr lang="en-IN" sz="2000" spc="-13" dirty="0" smtClean="0">
                <a:latin typeface="Times New Roman" pitchFamily="18" charset="0"/>
                <a:cs typeface="Times New Roman" pitchFamily="18" charset="0"/>
              </a:rPr>
              <a:t> </a:t>
            </a:r>
            <a:r>
              <a:rPr lang="en-IN" sz="2000" spc="-9" dirty="0" smtClean="0">
                <a:latin typeface="Times New Roman" pitchFamily="18" charset="0"/>
                <a:cs typeface="Times New Roman" pitchFamily="18" charset="0"/>
              </a:rPr>
              <a:t>FW</a:t>
            </a:r>
            <a:r>
              <a:rPr lang="en-IN" sz="2000" spc="-36" dirty="0" smtClean="0">
                <a:latin typeface="Times New Roman" pitchFamily="18" charset="0"/>
                <a:cs typeface="Times New Roman" pitchFamily="18" charset="0"/>
              </a:rPr>
              <a:t> </a:t>
            </a:r>
            <a:r>
              <a:rPr lang="en-IN" sz="2000" spc="-4" dirty="0" smtClean="0">
                <a:latin typeface="Times New Roman" pitchFamily="18" charset="0"/>
                <a:cs typeface="Times New Roman" pitchFamily="18" charset="0"/>
              </a:rPr>
              <a:t>-450</a:t>
            </a:r>
            <a:r>
              <a:rPr lang="en-IN" sz="2000" dirty="0" smtClean="0">
                <a:latin typeface="Times New Roman" pitchFamily="18" charset="0"/>
                <a:cs typeface="Times New Roman" pitchFamily="18" charset="0"/>
              </a:rPr>
              <a:t> or</a:t>
            </a:r>
            <a:r>
              <a:rPr lang="en-IN" sz="2000" spc="13" dirty="0" smtClean="0">
                <a:latin typeface="Times New Roman" pitchFamily="18" charset="0"/>
                <a:cs typeface="Times New Roman" pitchFamily="18" charset="0"/>
              </a:rPr>
              <a:t> </a:t>
            </a:r>
            <a:r>
              <a:rPr lang="en-IN" sz="2000" spc="-4" dirty="0" err="1" smtClean="0">
                <a:latin typeface="Times New Roman" pitchFamily="18" charset="0"/>
                <a:cs typeface="Times New Roman" pitchFamily="18" charset="0"/>
              </a:rPr>
              <a:t>Mendok</a:t>
            </a:r>
            <a:r>
              <a:rPr lang="en-IN" sz="2000" spc="-4" dirty="0" smtClean="0">
                <a:latin typeface="Times New Roman" pitchFamily="18" charset="0"/>
                <a:cs typeface="Times New Roman" pitchFamily="18" charset="0"/>
              </a:rPr>
              <a:t>,</a:t>
            </a:r>
            <a:r>
              <a:rPr lang="en-IN" sz="2000" dirty="0" smtClean="0">
                <a:latin typeface="Times New Roman" pitchFamily="18" charset="0"/>
                <a:cs typeface="Times New Roman" pitchFamily="18" charset="0"/>
              </a:rPr>
              <a:t> </a:t>
            </a:r>
            <a:r>
              <a:rPr lang="en-IN" sz="2000" spc="-4" dirty="0" err="1" smtClean="0">
                <a:latin typeface="Times New Roman" pitchFamily="18" charset="0"/>
                <a:cs typeface="Times New Roman" pitchFamily="18" charset="0"/>
              </a:rPr>
              <a:t>Maleic</a:t>
            </a:r>
            <a:r>
              <a:rPr lang="en-IN" sz="2000" spc="-13" dirty="0" smtClean="0">
                <a:latin typeface="Times New Roman" pitchFamily="18" charset="0"/>
                <a:cs typeface="Times New Roman" pitchFamily="18" charset="0"/>
              </a:rPr>
              <a:t> </a:t>
            </a:r>
            <a:r>
              <a:rPr lang="en-IN" sz="2000" spc="-9" dirty="0" err="1" smtClean="0">
                <a:latin typeface="Times New Roman" pitchFamily="18" charset="0"/>
                <a:cs typeface="Times New Roman" pitchFamily="18" charset="0"/>
              </a:rPr>
              <a:t>hydrazide</a:t>
            </a:r>
            <a:r>
              <a:rPr lang="en-IN" sz="2000" spc="54" dirty="0" smtClean="0">
                <a:latin typeface="Times New Roman" pitchFamily="18" charset="0"/>
                <a:cs typeface="Times New Roman" pitchFamily="18" charset="0"/>
              </a:rPr>
              <a:t> </a:t>
            </a:r>
            <a:r>
              <a:rPr lang="en-IN" sz="2000" spc="-4" dirty="0" smtClean="0">
                <a:latin typeface="Times New Roman" pitchFamily="18" charset="0"/>
                <a:cs typeface="Times New Roman" pitchFamily="18" charset="0"/>
              </a:rPr>
              <a:t>(</a:t>
            </a:r>
            <a:r>
              <a:rPr lang="en-IN" sz="2000" spc="-4" dirty="0" err="1" smtClean="0">
                <a:latin typeface="Times New Roman" pitchFamily="18" charset="0"/>
                <a:cs typeface="Times New Roman" pitchFamily="18" charset="0"/>
              </a:rPr>
              <a:t>MH</a:t>
            </a:r>
            <a:r>
              <a:rPr lang="en-IN" sz="2000" spc="-4" dirty="0" smtClean="0">
                <a:latin typeface="Times New Roman" pitchFamily="18" charset="0"/>
                <a:cs typeface="Times New Roman" pitchFamily="18" charset="0"/>
              </a:rPr>
              <a:t>),</a:t>
            </a:r>
            <a:r>
              <a:rPr lang="en-IN" sz="2000" spc="18" dirty="0" smtClean="0">
                <a:latin typeface="Times New Roman" pitchFamily="18" charset="0"/>
                <a:cs typeface="Times New Roman" pitchFamily="18" charset="0"/>
              </a:rPr>
              <a:t> </a:t>
            </a:r>
            <a:r>
              <a:rPr lang="en-IN" sz="2000" spc="-4" dirty="0" err="1" smtClean="0">
                <a:latin typeface="Times New Roman" pitchFamily="18" charset="0"/>
                <a:cs typeface="Times New Roman" pitchFamily="18" charset="0"/>
              </a:rPr>
              <a:t>Coumarin</a:t>
            </a:r>
            <a:endParaRPr sz="20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1153</Words>
  <Application>Microsoft Office PowerPoint</Application>
  <PresentationFormat>On-screen Show (4:3)</PresentationFormat>
  <Paragraphs>105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Self Incompatibility:</vt:lpstr>
      <vt:lpstr>Slide 3</vt:lpstr>
      <vt:lpstr>Slide 4</vt:lpstr>
      <vt:lpstr>Male Sterility</vt:lpstr>
      <vt:lpstr>Contd…</vt:lpstr>
      <vt:lpstr>Slide 7</vt:lpstr>
      <vt:lpstr>Seed of A line is produced by making cross between A X B</vt:lpstr>
      <vt:lpstr>Slide 9</vt:lpstr>
      <vt:lpstr>Slide 10</vt:lpstr>
      <vt:lpstr>Hybrid seed is produced by making cross between A X R</vt:lpstr>
      <vt:lpstr>B line</vt:lpstr>
      <vt:lpstr>Pollinators and their management</vt:lpstr>
      <vt:lpstr>Contd..</vt:lpstr>
      <vt:lpstr>Main role of pollinators</vt:lpstr>
      <vt:lpstr>Important features of flower which aid Honey bee pollination</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Incompatibility:</dc:title>
  <dc:creator>Siddhartha Shankar Sharma</dc:creator>
  <cp:lastModifiedBy>GOURAV</cp:lastModifiedBy>
  <cp:revision>5</cp:revision>
  <dcterms:created xsi:type="dcterms:W3CDTF">2006-08-16T00:00:00Z</dcterms:created>
  <dcterms:modified xsi:type="dcterms:W3CDTF">2021-03-12T10:20:02Z</dcterms:modified>
</cp:coreProperties>
</file>