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6"/>
  </p:notesMasterIdLst>
  <p:handoutMasterIdLst>
    <p:handoutMasterId r:id="rId17"/>
  </p:handoutMasterIdLst>
  <p:sldIdLst>
    <p:sldId id="256" r:id="rId5"/>
    <p:sldId id="257" r:id="rId6"/>
    <p:sldId id="267" r:id="rId7"/>
    <p:sldId id="258" r:id="rId8"/>
    <p:sldId id="259" r:id="rId9"/>
    <p:sldId id="269" r:id="rId10"/>
    <p:sldId id="270" r:id="rId11"/>
    <p:sldId id="271" r:id="rId12"/>
    <p:sldId id="272" r:id="rId13"/>
    <p:sldId id="273"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0C1F"/>
    <a:srgbClr val="903163"/>
    <a:srgbClr val="E1E1E1"/>
    <a:srgbClr val="AA2C71"/>
    <a:srgbClr val="A62C6F"/>
    <a:srgbClr val="F9E7F1"/>
    <a:srgbClr val="852359"/>
    <a:srgbClr val="969FA7"/>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8C5F79-BBAE-4EA4-B1B2-70FF274CB37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GB"/>
        </a:p>
      </dgm:t>
    </dgm:pt>
    <dgm:pt modelId="{2A1AAFFC-C0DC-4647-8E6B-5FCC625C318D}">
      <dgm:prSet phldrT="[Text]"/>
      <dgm:spPr/>
      <dgm:t>
        <a:bodyPr/>
        <a:lstStyle/>
        <a:p>
          <a:r>
            <a:rPr lang="en-US" dirty="0" smtClean="0"/>
            <a:t>On the basis of rate of decomposition</a:t>
          </a:r>
          <a:endParaRPr lang="en-GB" dirty="0"/>
        </a:p>
      </dgm:t>
    </dgm:pt>
    <dgm:pt modelId="{2952A09F-15C1-44EC-BB0B-4900720B91F6}" type="parTrans" cxnId="{C2A0BAA6-1037-4DA1-8754-E523F583EEFF}">
      <dgm:prSet/>
      <dgm:spPr/>
      <dgm:t>
        <a:bodyPr/>
        <a:lstStyle/>
        <a:p>
          <a:endParaRPr lang="en-GB"/>
        </a:p>
      </dgm:t>
    </dgm:pt>
    <dgm:pt modelId="{29DDDEA1-17DC-4BFA-816D-584C03F838F3}" type="sibTrans" cxnId="{C2A0BAA6-1037-4DA1-8754-E523F583EEFF}">
      <dgm:prSet/>
      <dgm:spPr/>
      <dgm:t>
        <a:bodyPr/>
        <a:lstStyle/>
        <a:p>
          <a:endParaRPr lang="en-GB"/>
        </a:p>
      </dgm:t>
    </dgm:pt>
    <dgm:pt modelId="{C86C410A-CFCE-4220-A278-486342D74B59}">
      <dgm:prSet phldrT="[Text]"/>
      <dgm:spPr/>
      <dgm:t>
        <a:bodyPr/>
        <a:lstStyle/>
        <a:p>
          <a:r>
            <a:rPr lang="en-US" dirty="0" smtClean="0"/>
            <a:t>Low Explosives : </a:t>
          </a:r>
          <a:r>
            <a:rPr lang="en-US" dirty="0" smtClean="0"/>
            <a:t>Smokeless </a:t>
          </a:r>
          <a:r>
            <a:rPr lang="en-US" dirty="0" smtClean="0"/>
            <a:t>powders, </a:t>
          </a:r>
          <a:r>
            <a:rPr lang="en-US" dirty="0" err="1" smtClean="0"/>
            <a:t>pyrotechniques</a:t>
          </a:r>
          <a:r>
            <a:rPr lang="en-US" dirty="0" smtClean="0"/>
            <a:t> </a:t>
          </a:r>
          <a:endParaRPr lang="en-GB" dirty="0"/>
        </a:p>
      </dgm:t>
    </dgm:pt>
    <dgm:pt modelId="{6F0575DE-B186-45CE-9D84-8E775F6BCAE9}" type="parTrans" cxnId="{D1AA268B-BD4A-4361-944A-9000D6AC1A40}">
      <dgm:prSet/>
      <dgm:spPr/>
      <dgm:t>
        <a:bodyPr/>
        <a:lstStyle/>
        <a:p>
          <a:endParaRPr lang="en-GB"/>
        </a:p>
      </dgm:t>
    </dgm:pt>
    <dgm:pt modelId="{DCDE51D9-54AC-4AFE-B081-CE5B032A8D3F}" type="sibTrans" cxnId="{D1AA268B-BD4A-4361-944A-9000D6AC1A40}">
      <dgm:prSet/>
      <dgm:spPr/>
      <dgm:t>
        <a:bodyPr/>
        <a:lstStyle/>
        <a:p>
          <a:endParaRPr lang="en-GB"/>
        </a:p>
      </dgm:t>
    </dgm:pt>
    <dgm:pt modelId="{FAB8221D-F3EF-4E6C-802D-92E6CF98AB57}">
      <dgm:prSet phldrT="[Text]"/>
      <dgm:spPr/>
      <dgm:t>
        <a:bodyPr/>
        <a:lstStyle/>
        <a:p>
          <a:r>
            <a:rPr lang="en-US" dirty="0" smtClean="0"/>
            <a:t>High Explosive</a:t>
          </a:r>
          <a:endParaRPr lang="en-GB" dirty="0"/>
        </a:p>
      </dgm:t>
    </dgm:pt>
    <dgm:pt modelId="{AF4B54A6-7387-4E0F-8A02-E8CB33CAE565}" type="parTrans" cxnId="{D816CFDD-1944-4483-A0D7-280E51A460E2}">
      <dgm:prSet/>
      <dgm:spPr/>
      <dgm:t>
        <a:bodyPr/>
        <a:lstStyle/>
        <a:p>
          <a:endParaRPr lang="en-GB"/>
        </a:p>
      </dgm:t>
    </dgm:pt>
    <dgm:pt modelId="{2DE57938-D6A4-4F92-B28F-1DD5C797DA41}" type="sibTrans" cxnId="{D816CFDD-1944-4483-A0D7-280E51A460E2}">
      <dgm:prSet/>
      <dgm:spPr/>
      <dgm:t>
        <a:bodyPr/>
        <a:lstStyle/>
        <a:p>
          <a:endParaRPr lang="en-GB"/>
        </a:p>
      </dgm:t>
    </dgm:pt>
    <dgm:pt modelId="{1FFF6486-88E9-493E-B9D7-FCF60A2D1E53}">
      <dgm:prSet/>
      <dgm:spPr/>
      <dgm:t>
        <a:bodyPr/>
        <a:lstStyle/>
        <a:p>
          <a:r>
            <a:rPr lang="en-US" dirty="0" smtClean="0"/>
            <a:t>Primary : Extremely sensitive to shock, friction and heat</a:t>
          </a:r>
          <a:endParaRPr lang="en-GB" dirty="0"/>
        </a:p>
      </dgm:t>
    </dgm:pt>
    <dgm:pt modelId="{AEC3817D-6E95-4657-986D-807127AE2C1A}" type="parTrans" cxnId="{A7EFEF52-5D88-41DC-8FBE-4ED1A9225FDC}">
      <dgm:prSet/>
      <dgm:spPr/>
      <dgm:t>
        <a:bodyPr/>
        <a:lstStyle/>
        <a:p>
          <a:endParaRPr lang="en-GB"/>
        </a:p>
      </dgm:t>
    </dgm:pt>
    <dgm:pt modelId="{F10FBB22-32A5-45CB-ADBB-D11670C4C30A}" type="sibTrans" cxnId="{A7EFEF52-5D88-41DC-8FBE-4ED1A9225FDC}">
      <dgm:prSet/>
      <dgm:spPr/>
      <dgm:t>
        <a:bodyPr/>
        <a:lstStyle/>
        <a:p>
          <a:endParaRPr lang="en-GB"/>
        </a:p>
      </dgm:t>
    </dgm:pt>
    <dgm:pt modelId="{091A8F7A-EED6-4800-81D0-D1C99D7EB617}">
      <dgm:prSet/>
      <dgm:spPr/>
      <dgm:t>
        <a:bodyPr/>
        <a:lstStyle/>
        <a:p>
          <a:r>
            <a:rPr lang="en-US" dirty="0" smtClean="0"/>
            <a:t>Secondary : Relatively insensitive to shock, friction and heat</a:t>
          </a:r>
          <a:endParaRPr lang="en-GB" dirty="0"/>
        </a:p>
      </dgm:t>
    </dgm:pt>
    <dgm:pt modelId="{56AD4796-357C-4CC0-B998-F40C5834F9DE}" type="parTrans" cxnId="{44F15319-056B-4E2E-A726-85822FF2A171}">
      <dgm:prSet/>
      <dgm:spPr/>
      <dgm:t>
        <a:bodyPr/>
        <a:lstStyle/>
        <a:p>
          <a:endParaRPr lang="en-GB"/>
        </a:p>
      </dgm:t>
    </dgm:pt>
    <dgm:pt modelId="{70D03384-984E-4522-9A97-594AEE70F78B}" type="sibTrans" cxnId="{44F15319-056B-4E2E-A726-85822FF2A171}">
      <dgm:prSet/>
      <dgm:spPr/>
      <dgm:t>
        <a:bodyPr/>
        <a:lstStyle/>
        <a:p>
          <a:endParaRPr lang="en-GB"/>
        </a:p>
      </dgm:t>
    </dgm:pt>
    <dgm:pt modelId="{60DFB959-7E75-4982-9661-5219E6FD141E}" type="pres">
      <dgm:prSet presAssocID="{BB8C5F79-BBAE-4EA4-B1B2-70FF274CB371}" presName="diagram" presStyleCnt="0">
        <dgm:presLayoutVars>
          <dgm:chPref val="1"/>
          <dgm:dir/>
          <dgm:animOne val="branch"/>
          <dgm:animLvl val="lvl"/>
          <dgm:resizeHandles val="exact"/>
        </dgm:presLayoutVars>
      </dgm:prSet>
      <dgm:spPr/>
    </dgm:pt>
    <dgm:pt modelId="{14D841B1-03B0-4D76-AC74-6AD61C3DFD65}" type="pres">
      <dgm:prSet presAssocID="{2A1AAFFC-C0DC-4647-8E6B-5FCC625C318D}" presName="root1" presStyleCnt="0"/>
      <dgm:spPr/>
    </dgm:pt>
    <dgm:pt modelId="{6D12C2B2-B4E5-4465-952D-0098D22377BD}" type="pres">
      <dgm:prSet presAssocID="{2A1AAFFC-C0DC-4647-8E6B-5FCC625C318D}" presName="LevelOneTextNode" presStyleLbl="node0" presStyleIdx="0" presStyleCnt="1" custLinFactNeighborX="10964" custLinFactNeighborY="-41031">
        <dgm:presLayoutVars>
          <dgm:chPref val="3"/>
        </dgm:presLayoutVars>
      </dgm:prSet>
      <dgm:spPr/>
    </dgm:pt>
    <dgm:pt modelId="{88018EFB-2966-4C95-BB1D-CEB6DBD2F500}" type="pres">
      <dgm:prSet presAssocID="{2A1AAFFC-C0DC-4647-8E6B-5FCC625C318D}" presName="level2hierChild" presStyleCnt="0"/>
      <dgm:spPr/>
    </dgm:pt>
    <dgm:pt modelId="{BFAFC259-8003-48DB-A1BD-926C317B908A}" type="pres">
      <dgm:prSet presAssocID="{AF4B54A6-7387-4E0F-8A02-E8CB33CAE565}" presName="conn2-1" presStyleLbl="parChTrans1D2" presStyleIdx="0" presStyleCnt="2"/>
      <dgm:spPr/>
    </dgm:pt>
    <dgm:pt modelId="{D48C110D-2C1C-4DDB-9E7E-AE270459F201}" type="pres">
      <dgm:prSet presAssocID="{AF4B54A6-7387-4E0F-8A02-E8CB33CAE565}" presName="connTx" presStyleLbl="parChTrans1D2" presStyleIdx="0" presStyleCnt="2"/>
      <dgm:spPr/>
    </dgm:pt>
    <dgm:pt modelId="{7105C927-22C2-4621-B1A6-BCCEFC4B811C}" type="pres">
      <dgm:prSet presAssocID="{FAB8221D-F3EF-4E6C-802D-92E6CF98AB57}" presName="root2" presStyleCnt="0"/>
      <dgm:spPr/>
    </dgm:pt>
    <dgm:pt modelId="{877DE024-A118-4E10-9F5B-3E3A2DDF38D4}" type="pres">
      <dgm:prSet presAssocID="{FAB8221D-F3EF-4E6C-802D-92E6CF98AB57}" presName="LevelTwoTextNode" presStyleLbl="node2" presStyleIdx="0" presStyleCnt="2" custLinFactNeighborX="1865" custLinFactNeighborY="73952">
        <dgm:presLayoutVars>
          <dgm:chPref val="3"/>
        </dgm:presLayoutVars>
      </dgm:prSet>
      <dgm:spPr/>
    </dgm:pt>
    <dgm:pt modelId="{6C648075-FE2C-4928-BC01-B3E68A2C7BF2}" type="pres">
      <dgm:prSet presAssocID="{FAB8221D-F3EF-4E6C-802D-92E6CF98AB57}" presName="level3hierChild" presStyleCnt="0"/>
      <dgm:spPr/>
    </dgm:pt>
    <dgm:pt modelId="{B0DD9C08-0996-4D6F-B8C0-5CA6A5033B45}" type="pres">
      <dgm:prSet presAssocID="{AEC3817D-6E95-4657-986D-807127AE2C1A}" presName="conn2-1" presStyleLbl="parChTrans1D3" presStyleIdx="0" presStyleCnt="2"/>
      <dgm:spPr/>
    </dgm:pt>
    <dgm:pt modelId="{F3647DDB-662D-427A-BAC7-E94BF08A4E94}" type="pres">
      <dgm:prSet presAssocID="{AEC3817D-6E95-4657-986D-807127AE2C1A}" presName="connTx" presStyleLbl="parChTrans1D3" presStyleIdx="0" presStyleCnt="2"/>
      <dgm:spPr/>
    </dgm:pt>
    <dgm:pt modelId="{29A8562B-FD4A-46A5-8A49-5C0240CC8DC9}" type="pres">
      <dgm:prSet presAssocID="{1FFF6486-88E9-493E-B9D7-FCF60A2D1E53}" presName="root2" presStyleCnt="0"/>
      <dgm:spPr/>
    </dgm:pt>
    <dgm:pt modelId="{A60270A1-BEAA-4989-8DC4-0117063E9B6D}" type="pres">
      <dgm:prSet presAssocID="{1FFF6486-88E9-493E-B9D7-FCF60A2D1E53}" presName="LevelTwoTextNode" presStyleLbl="node3" presStyleIdx="0" presStyleCnt="2" custLinFactNeighborX="-3277" custLinFactNeighborY="71206">
        <dgm:presLayoutVars>
          <dgm:chPref val="3"/>
        </dgm:presLayoutVars>
      </dgm:prSet>
      <dgm:spPr/>
      <dgm:t>
        <a:bodyPr/>
        <a:lstStyle/>
        <a:p>
          <a:endParaRPr lang="en-GB"/>
        </a:p>
      </dgm:t>
    </dgm:pt>
    <dgm:pt modelId="{F3DCD8DB-F7B7-436D-B5BB-11DE21CCDBA3}" type="pres">
      <dgm:prSet presAssocID="{1FFF6486-88E9-493E-B9D7-FCF60A2D1E53}" presName="level3hierChild" presStyleCnt="0"/>
      <dgm:spPr/>
    </dgm:pt>
    <dgm:pt modelId="{E5EB1274-5853-4E2C-8368-4416A0696337}" type="pres">
      <dgm:prSet presAssocID="{56AD4796-357C-4CC0-B998-F40C5834F9DE}" presName="conn2-1" presStyleLbl="parChTrans1D3" presStyleIdx="1" presStyleCnt="2"/>
      <dgm:spPr/>
    </dgm:pt>
    <dgm:pt modelId="{2A5DD50D-EC14-4473-9D53-94BF2E128FB4}" type="pres">
      <dgm:prSet presAssocID="{56AD4796-357C-4CC0-B998-F40C5834F9DE}" presName="connTx" presStyleLbl="parChTrans1D3" presStyleIdx="1" presStyleCnt="2"/>
      <dgm:spPr/>
    </dgm:pt>
    <dgm:pt modelId="{1C7CBBBA-15D6-4016-A9CE-3117D0D9F5B0}" type="pres">
      <dgm:prSet presAssocID="{091A8F7A-EED6-4800-81D0-D1C99D7EB617}" presName="root2" presStyleCnt="0"/>
      <dgm:spPr/>
    </dgm:pt>
    <dgm:pt modelId="{CF30944B-E507-474A-8D7D-6233DBE76494}" type="pres">
      <dgm:prSet presAssocID="{091A8F7A-EED6-4800-81D0-D1C99D7EB617}" presName="LevelTwoTextNode" presStyleLbl="node3" presStyleIdx="1" presStyleCnt="2" custLinFactY="2122" custLinFactNeighborX="-3035" custLinFactNeighborY="100000">
        <dgm:presLayoutVars>
          <dgm:chPref val="3"/>
        </dgm:presLayoutVars>
      </dgm:prSet>
      <dgm:spPr/>
      <dgm:t>
        <a:bodyPr/>
        <a:lstStyle/>
        <a:p>
          <a:endParaRPr lang="en-GB"/>
        </a:p>
      </dgm:t>
    </dgm:pt>
    <dgm:pt modelId="{9F1E8346-B400-41AD-8FF4-BD21C5133C9A}" type="pres">
      <dgm:prSet presAssocID="{091A8F7A-EED6-4800-81D0-D1C99D7EB617}" presName="level3hierChild" presStyleCnt="0"/>
      <dgm:spPr/>
    </dgm:pt>
    <dgm:pt modelId="{8D0232FE-D12A-4AD4-B38F-360FFA067150}" type="pres">
      <dgm:prSet presAssocID="{6F0575DE-B186-45CE-9D84-8E775F6BCAE9}" presName="conn2-1" presStyleLbl="parChTrans1D2" presStyleIdx="1" presStyleCnt="2"/>
      <dgm:spPr/>
    </dgm:pt>
    <dgm:pt modelId="{496B1375-99B4-4CD2-9493-6CFA84CE1EF0}" type="pres">
      <dgm:prSet presAssocID="{6F0575DE-B186-45CE-9D84-8E775F6BCAE9}" presName="connTx" presStyleLbl="parChTrans1D2" presStyleIdx="1" presStyleCnt="2"/>
      <dgm:spPr/>
    </dgm:pt>
    <dgm:pt modelId="{F1C5E65E-8A7B-4862-A510-2A04A92CC06E}" type="pres">
      <dgm:prSet presAssocID="{C86C410A-CFCE-4220-A278-486342D74B59}" presName="root2" presStyleCnt="0"/>
      <dgm:spPr/>
    </dgm:pt>
    <dgm:pt modelId="{65D9D73E-6038-497A-A857-9A9BA195F1D1}" type="pres">
      <dgm:prSet presAssocID="{C86C410A-CFCE-4220-A278-486342D74B59}" presName="LevelTwoTextNode" presStyleLbl="node2" presStyleIdx="1" presStyleCnt="2" custLinFactY="-60009" custLinFactNeighborX="3730" custLinFactNeighborY="-100000">
        <dgm:presLayoutVars>
          <dgm:chPref val="3"/>
        </dgm:presLayoutVars>
      </dgm:prSet>
      <dgm:spPr/>
      <dgm:t>
        <a:bodyPr/>
        <a:lstStyle/>
        <a:p>
          <a:endParaRPr lang="en-GB"/>
        </a:p>
      </dgm:t>
    </dgm:pt>
    <dgm:pt modelId="{968DE62A-E925-41A2-BB97-7D8F0F7C528D}" type="pres">
      <dgm:prSet presAssocID="{C86C410A-CFCE-4220-A278-486342D74B59}" presName="level3hierChild" presStyleCnt="0"/>
      <dgm:spPr/>
    </dgm:pt>
  </dgm:ptLst>
  <dgm:cxnLst>
    <dgm:cxn modelId="{ECE114AF-FEE6-417D-8A88-A87153F2FB32}" type="presOf" srcId="{FAB8221D-F3EF-4E6C-802D-92E6CF98AB57}" destId="{877DE024-A118-4E10-9F5B-3E3A2DDF38D4}" srcOrd="0" destOrd="0" presId="urn:microsoft.com/office/officeart/2005/8/layout/hierarchy2"/>
    <dgm:cxn modelId="{E0B6A4C2-5854-4B04-AC02-F5B84C279ACA}" type="presOf" srcId="{1FFF6486-88E9-493E-B9D7-FCF60A2D1E53}" destId="{A60270A1-BEAA-4989-8DC4-0117063E9B6D}" srcOrd="0" destOrd="0" presId="urn:microsoft.com/office/officeart/2005/8/layout/hierarchy2"/>
    <dgm:cxn modelId="{F07AAC25-5D39-4B3B-83F6-05FFECE64A86}" type="presOf" srcId="{56AD4796-357C-4CC0-B998-F40C5834F9DE}" destId="{E5EB1274-5853-4E2C-8368-4416A0696337}" srcOrd="0" destOrd="0" presId="urn:microsoft.com/office/officeart/2005/8/layout/hierarchy2"/>
    <dgm:cxn modelId="{599059B7-E015-4B1B-8830-DE9021B4CA69}" type="presOf" srcId="{091A8F7A-EED6-4800-81D0-D1C99D7EB617}" destId="{CF30944B-E507-474A-8D7D-6233DBE76494}" srcOrd="0" destOrd="0" presId="urn:microsoft.com/office/officeart/2005/8/layout/hierarchy2"/>
    <dgm:cxn modelId="{900E10C9-5D76-4B12-B508-D8CA6C45BF4A}" type="presOf" srcId="{2A1AAFFC-C0DC-4647-8E6B-5FCC625C318D}" destId="{6D12C2B2-B4E5-4465-952D-0098D22377BD}" srcOrd="0" destOrd="0" presId="urn:microsoft.com/office/officeart/2005/8/layout/hierarchy2"/>
    <dgm:cxn modelId="{44F15319-056B-4E2E-A726-85822FF2A171}" srcId="{FAB8221D-F3EF-4E6C-802D-92E6CF98AB57}" destId="{091A8F7A-EED6-4800-81D0-D1C99D7EB617}" srcOrd="1" destOrd="0" parTransId="{56AD4796-357C-4CC0-B998-F40C5834F9DE}" sibTransId="{70D03384-984E-4522-9A97-594AEE70F78B}"/>
    <dgm:cxn modelId="{20CDCC7A-F0F6-4159-8AB7-77D8542C70F8}" type="presOf" srcId="{C86C410A-CFCE-4220-A278-486342D74B59}" destId="{65D9D73E-6038-497A-A857-9A9BA195F1D1}" srcOrd="0" destOrd="0" presId="urn:microsoft.com/office/officeart/2005/8/layout/hierarchy2"/>
    <dgm:cxn modelId="{A96EAA3E-F4CD-45E6-B040-9E12CECCB260}" type="presOf" srcId="{6F0575DE-B186-45CE-9D84-8E775F6BCAE9}" destId="{496B1375-99B4-4CD2-9493-6CFA84CE1EF0}" srcOrd="1" destOrd="0" presId="urn:microsoft.com/office/officeart/2005/8/layout/hierarchy2"/>
    <dgm:cxn modelId="{C2A0BAA6-1037-4DA1-8754-E523F583EEFF}" srcId="{BB8C5F79-BBAE-4EA4-B1B2-70FF274CB371}" destId="{2A1AAFFC-C0DC-4647-8E6B-5FCC625C318D}" srcOrd="0" destOrd="0" parTransId="{2952A09F-15C1-44EC-BB0B-4900720B91F6}" sibTransId="{29DDDEA1-17DC-4BFA-816D-584C03F838F3}"/>
    <dgm:cxn modelId="{A7EFEF52-5D88-41DC-8FBE-4ED1A9225FDC}" srcId="{FAB8221D-F3EF-4E6C-802D-92E6CF98AB57}" destId="{1FFF6486-88E9-493E-B9D7-FCF60A2D1E53}" srcOrd="0" destOrd="0" parTransId="{AEC3817D-6E95-4657-986D-807127AE2C1A}" sibTransId="{F10FBB22-32A5-45CB-ADBB-D11670C4C30A}"/>
    <dgm:cxn modelId="{E1F6FB39-C25B-4A2D-A4D9-43A579965226}" type="presOf" srcId="{AF4B54A6-7387-4E0F-8A02-E8CB33CAE565}" destId="{BFAFC259-8003-48DB-A1BD-926C317B908A}" srcOrd="0" destOrd="0" presId="urn:microsoft.com/office/officeart/2005/8/layout/hierarchy2"/>
    <dgm:cxn modelId="{442A8E23-3C19-4268-9FD2-C6C97D6A5A23}" type="presOf" srcId="{6F0575DE-B186-45CE-9D84-8E775F6BCAE9}" destId="{8D0232FE-D12A-4AD4-B38F-360FFA067150}" srcOrd="0" destOrd="0" presId="urn:microsoft.com/office/officeart/2005/8/layout/hierarchy2"/>
    <dgm:cxn modelId="{8E291769-376F-49C7-B458-5B6633C145AB}" type="presOf" srcId="{AEC3817D-6E95-4657-986D-807127AE2C1A}" destId="{F3647DDB-662D-427A-BAC7-E94BF08A4E94}" srcOrd="1" destOrd="0" presId="urn:microsoft.com/office/officeart/2005/8/layout/hierarchy2"/>
    <dgm:cxn modelId="{495942CC-A5C8-435E-AFED-163CAC84CBFD}" type="presOf" srcId="{BB8C5F79-BBAE-4EA4-B1B2-70FF274CB371}" destId="{60DFB959-7E75-4982-9661-5219E6FD141E}" srcOrd="0" destOrd="0" presId="urn:microsoft.com/office/officeart/2005/8/layout/hierarchy2"/>
    <dgm:cxn modelId="{2FF29BB1-3D04-4C96-A737-6B149DEA0B8B}" type="presOf" srcId="{AEC3817D-6E95-4657-986D-807127AE2C1A}" destId="{B0DD9C08-0996-4D6F-B8C0-5CA6A5033B45}" srcOrd="0" destOrd="0" presId="urn:microsoft.com/office/officeart/2005/8/layout/hierarchy2"/>
    <dgm:cxn modelId="{D816CFDD-1944-4483-A0D7-280E51A460E2}" srcId="{2A1AAFFC-C0DC-4647-8E6B-5FCC625C318D}" destId="{FAB8221D-F3EF-4E6C-802D-92E6CF98AB57}" srcOrd="0" destOrd="0" parTransId="{AF4B54A6-7387-4E0F-8A02-E8CB33CAE565}" sibTransId="{2DE57938-D6A4-4F92-B28F-1DD5C797DA41}"/>
    <dgm:cxn modelId="{D1AA268B-BD4A-4361-944A-9000D6AC1A40}" srcId="{2A1AAFFC-C0DC-4647-8E6B-5FCC625C318D}" destId="{C86C410A-CFCE-4220-A278-486342D74B59}" srcOrd="1" destOrd="0" parTransId="{6F0575DE-B186-45CE-9D84-8E775F6BCAE9}" sibTransId="{DCDE51D9-54AC-4AFE-B081-CE5B032A8D3F}"/>
    <dgm:cxn modelId="{7B56D12F-6E6C-4882-854C-1B16D1D6DFE2}" type="presOf" srcId="{AF4B54A6-7387-4E0F-8A02-E8CB33CAE565}" destId="{D48C110D-2C1C-4DDB-9E7E-AE270459F201}" srcOrd="1" destOrd="0" presId="urn:microsoft.com/office/officeart/2005/8/layout/hierarchy2"/>
    <dgm:cxn modelId="{3096F969-1DB2-4D2C-A226-E3DC1F6DE794}" type="presOf" srcId="{56AD4796-357C-4CC0-B998-F40C5834F9DE}" destId="{2A5DD50D-EC14-4473-9D53-94BF2E128FB4}" srcOrd="1" destOrd="0" presId="urn:microsoft.com/office/officeart/2005/8/layout/hierarchy2"/>
    <dgm:cxn modelId="{C8A9CCE2-61F8-4804-89A2-CCC03E7D614E}" type="presParOf" srcId="{60DFB959-7E75-4982-9661-5219E6FD141E}" destId="{14D841B1-03B0-4D76-AC74-6AD61C3DFD65}" srcOrd="0" destOrd="0" presId="urn:microsoft.com/office/officeart/2005/8/layout/hierarchy2"/>
    <dgm:cxn modelId="{F55AC69A-41A4-4805-BA12-43A723B66C1A}" type="presParOf" srcId="{14D841B1-03B0-4D76-AC74-6AD61C3DFD65}" destId="{6D12C2B2-B4E5-4465-952D-0098D22377BD}" srcOrd="0" destOrd="0" presId="urn:microsoft.com/office/officeart/2005/8/layout/hierarchy2"/>
    <dgm:cxn modelId="{900A492A-67A1-492B-B153-E5061809E322}" type="presParOf" srcId="{14D841B1-03B0-4D76-AC74-6AD61C3DFD65}" destId="{88018EFB-2966-4C95-BB1D-CEB6DBD2F500}" srcOrd="1" destOrd="0" presId="urn:microsoft.com/office/officeart/2005/8/layout/hierarchy2"/>
    <dgm:cxn modelId="{2F271FE5-A10D-4660-B29A-A270DFF521E5}" type="presParOf" srcId="{88018EFB-2966-4C95-BB1D-CEB6DBD2F500}" destId="{BFAFC259-8003-48DB-A1BD-926C317B908A}" srcOrd="0" destOrd="0" presId="urn:microsoft.com/office/officeart/2005/8/layout/hierarchy2"/>
    <dgm:cxn modelId="{BFE4118A-8302-4103-82E1-76625FE5F0E7}" type="presParOf" srcId="{BFAFC259-8003-48DB-A1BD-926C317B908A}" destId="{D48C110D-2C1C-4DDB-9E7E-AE270459F201}" srcOrd="0" destOrd="0" presId="urn:microsoft.com/office/officeart/2005/8/layout/hierarchy2"/>
    <dgm:cxn modelId="{125CFBDA-4975-45C9-A597-CE3170CCF42C}" type="presParOf" srcId="{88018EFB-2966-4C95-BB1D-CEB6DBD2F500}" destId="{7105C927-22C2-4621-B1A6-BCCEFC4B811C}" srcOrd="1" destOrd="0" presId="urn:microsoft.com/office/officeart/2005/8/layout/hierarchy2"/>
    <dgm:cxn modelId="{D79CFFC0-996C-46D6-A565-DF1310138A5F}" type="presParOf" srcId="{7105C927-22C2-4621-B1A6-BCCEFC4B811C}" destId="{877DE024-A118-4E10-9F5B-3E3A2DDF38D4}" srcOrd="0" destOrd="0" presId="urn:microsoft.com/office/officeart/2005/8/layout/hierarchy2"/>
    <dgm:cxn modelId="{B2C6B8D9-6BBB-4321-9D94-91EC5CF2C55D}" type="presParOf" srcId="{7105C927-22C2-4621-B1A6-BCCEFC4B811C}" destId="{6C648075-FE2C-4928-BC01-B3E68A2C7BF2}" srcOrd="1" destOrd="0" presId="urn:microsoft.com/office/officeart/2005/8/layout/hierarchy2"/>
    <dgm:cxn modelId="{88605853-1635-4D35-916E-368432136163}" type="presParOf" srcId="{6C648075-FE2C-4928-BC01-B3E68A2C7BF2}" destId="{B0DD9C08-0996-4D6F-B8C0-5CA6A5033B45}" srcOrd="0" destOrd="0" presId="urn:microsoft.com/office/officeart/2005/8/layout/hierarchy2"/>
    <dgm:cxn modelId="{76614724-1134-4AD1-BFAE-46019544C954}" type="presParOf" srcId="{B0DD9C08-0996-4D6F-B8C0-5CA6A5033B45}" destId="{F3647DDB-662D-427A-BAC7-E94BF08A4E94}" srcOrd="0" destOrd="0" presId="urn:microsoft.com/office/officeart/2005/8/layout/hierarchy2"/>
    <dgm:cxn modelId="{BBF77C78-3D5D-4EC1-8336-4C265E4D9279}" type="presParOf" srcId="{6C648075-FE2C-4928-BC01-B3E68A2C7BF2}" destId="{29A8562B-FD4A-46A5-8A49-5C0240CC8DC9}" srcOrd="1" destOrd="0" presId="urn:microsoft.com/office/officeart/2005/8/layout/hierarchy2"/>
    <dgm:cxn modelId="{DE574ACD-CC85-4BA8-9489-6A4BEA0BEBC4}" type="presParOf" srcId="{29A8562B-FD4A-46A5-8A49-5C0240CC8DC9}" destId="{A60270A1-BEAA-4989-8DC4-0117063E9B6D}" srcOrd="0" destOrd="0" presId="urn:microsoft.com/office/officeart/2005/8/layout/hierarchy2"/>
    <dgm:cxn modelId="{18E6D9EA-53CF-4089-A219-4D7341DDF508}" type="presParOf" srcId="{29A8562B-FD4A-46A5-8A49-5C0240CC8DC9}" destId="{F3DCD8DB-F7B7-436D-B5BB-11DE21CCDBA3}" srcOrd="1" destOrd="0" presId="urn:microsoft.com/office/officeart/2005/8/layout/hierarchy2"/>
    <dgm:cxn modelId="{8032C0E2-908D-42F4-84C8-6FFE25077204}" type="presParOf" srcId="{6C648075-FE2C-4928-BC01-B3E68A2C7BF2}" destId="{E5EB1274-5853-4E2C-8368-4416A0696337}" srcOrd="2" destOrd="0" presId="urn:microsoft.com/office/officeart/2005/8/layout/hierarchy2"/>
    <dgm:cxn modelId="{81B08D7B-3CA4-440F-BB8A-4208563A675D}" type="presParOf" srcId="{E5EB1274-5853-4E2C-8368-4416A0696337}" destId="{2A5DD50D-EC14-4473-9D53-94BF2E128FB4}" srcOrd="0" destOrd="0" presId="urn:microsoft.com/office/officeart/2005/8/layout/hierarchy2"/>
    <dgm:cxn modelId="{9D234B2C-F71C-41E5-93DD-4D2A334C7044}" type="presParOf" srcId="{6C648075-FE2C-4928-BC01-B3E68A2C7BF2}" destId="{1C7CBBBA-15D6-4016-A9CE-3117D0D9F5B0}" srcOrd="3" destOrd="0" presId="urn:microsoft.com/office/officeart/2005/8/layout/hierarchy2"/>
    <dgm:cxn modelId="{D0808D8E-8D6E-47B0-ADE0-47DFFD633E64}" type="presParOf" srcId="{1C7CBBBA-15D6-4016-A9CE-3117D0D9F5B0}" destId="{CF30944B-E507-474A-8D7D-6233DBE76494}" srcOrd="0" destOrd="0" presId="urn:microsoft.com/office/officeart/2005/8/layout/hierarchy2"/>
    <dgm:cxn modelId="{477D63B2-04BF-45EE-A407-52C8150518C2}" type="presParOf" srcId="{1C7CBBBA-15D6-4016-A9CE-3117D0D9F5B0}" destId="{9F1E8346-B400-41AD-8FF4-BD21C5133C9A}" srcOrd="1" destOrd="0" presId="urn:microsoft.com/office/officeart/2005/8/layout/hierarchy2"/>
    <dgm:cxn modelId="{67F6AA48-F28C-4A51-B754-62154E8610E0}" type="presParOf" srcId="{88018EFB-2966-4C95-BB1D-CEB6DBD2F500}" destId="{8D0232FE-D12A-4AD4-B38F-360FFA067150}" srcOrd="2" destOrd="0" presId="urn:microsoft.com/office/officeart/2005/8/layout/hierarchy2"/>
    <dgm:cxn modelId="{03C2A1F6-F8A6-499B-8DC2-8854F7D7166A}" type="presParOf" srcId="{8D0232FE-D12A-4AD4-B38F-360FFA067150}" destId="{496B1375-99B4-4CD2-9493-6CFA84CE1EF0}" srcOrd="0" destOrd="0" presId="urn:microsoft.com/office/officeart/2005/8/layout/hierarchy2"/>
    <dgm:cxn modelId="{7A700BFE-BD76-40E6-9965-0DA39DFBD4D0}" type="presParOf" srcId="{88018EFB-2966-4C95-BB1D-CEB6DBD2F500}" destId="{F1C5E65E-8A7B-4862-A510-2A04A92CC06E}" srcOrd="3" destOrd="0" presId="urn:microsoft.com/office/officeart/2005/8/layout/hierarchy2"/>
    <dgm:cxn modelId="{B715252B-FAB9-45B2-A5C7-7AD81A77A313}" type="presParOf" srcId="{F1C5E65E-8A7B-4862-A510-2A04A92CC06E}" destId="{65D9D73E-6038-497A-A857-9A9BA195F1D1}" srcOrd="0" destOrd="0" presId="urn:microsoft.com/office/officeart/2005/8/layout/hierarchy2"/>
    <dgm:cxn modelId="{66F81DE5-B548-4648-8A7F-218A92BA01E5}" type="presParOf" srcId="{F1C5E65E-8A7B-4862-A510-2A04A92CC06E}" destId="{968DE62A-E925-41A2-BB97-7D8F0F7C528D}" srcOrd="1" destOrd="0" presId="urn:microsoft.com/office/officeart/2005/8/layout/hierarchy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12C2B2-B4E5-4465-952D-0098D22377BD}">
      <dsp:nvSpPr>
        <dsp:cNvPr id="0" name=""/>
        <dsp:cNvSpPr/>
      </dsp:nvSpPr>
      <dsp:spPr>
        <a:xfrm>
          <a:off x="323964" y="1164180"/>
          <a:ext cx="2927016" cy="1463508"/>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On the basis of rate of decomposition</a:t>
          </a:r>
          <a:endParaRPr lang="en-GB" sz="2400" kern="1200" dirty="0"/>
        </a:p>
      </dsp:txBody>
      <dsp:txXfrm>
        <a:off x="366829" y="1207045"/>
        <a:ext cx="2841286" cy="1377778"/>
      </dsp:txXfrm>
    </dsp:sp>
    <dsp:sp modelId="{BFAFC259-8003-48DB-A1BD-926C317B908A}">
      <dsp:nvSpPr>
        <dsp:cNvPr id="0" name=""/>
        <dsp:cNvSpPr/>
      </dsp:nvSpPr>
      <dsp:spPr>
        <a:xfrm rot="2575582">
          <a:off x="3085600" y="2284840"/>
          <a:ext cx="1235237" cy="63457"/>
        </a:xfrm>
        <a:custGeom>
          <a:avLst/>
          <a:gdLst/>
          <a:ahLst/>
          <a:cxnLst/>
          <a:rect l="0" t="0" r="0" b="0"/>
          <a:pathLst>
            <a:path>
              <a:moveTo>
                <a:pt x="0" y="31728"/>
              </a:moveTo>
              <a:lnTo>
                <a:pt x="1235237" y="31728"/>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672338" y="2285687"/>
        <a:ext cx="61761" cy="61761"/>
      </dsp:txXfrm>
    </dsp:sp>
    <dsp:sp modelId="{877DE024-A118-4E10-9F5B-3E3A2DDF38D4}">
      <dsp:nvSpPr>
        <dsp:cNvPr id="0" name=""/>
        <dsp:cNvSpPr/>
      </dsp:nvSpPr>
      <dsp:spPr>
        <a:xfrm>
          <a:off x="4155457" y="2005448"/>
          <a:ext cx="2927016" cy="1463508"/>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High Explosive</a:t>
          </a:r>
          <a:endParaRPr lang="en-GB" sz="2400" kern="1200" dirty="0"/>
        </a:p>
      </dsp:txBody>
      <dsp:txXfrm>
        <a:off x="4198322" y="2048313"/>
        <a:ext cx="2841286" cy="1377778"/>
      </dsp:txXfrm>
    </dsp:sp>
    <dsp:sp modelId="{B0DD9C08-0996-4D6F-B8C0-5CA6A5033B45}">
      <dsp:nvSpPr>
        <dsp:cNvPr id="0" name=""/>
        <dsp:cNvSpPr/>
      </dsp:nvSpPr>
      <dsp:spPr>
        <a:xfrm rot="19150058">
          <a:off x="6918380" y="2264621"/>
          <a:ext cx="1348486" cy="63457"/>
        </a:xfrm>
        <a:custGeom>
          <a:avLst/>
          <a:gdLst/>
          <a:ahLst/>
          <a:cxnLst/>
          <a:rect l="0" t="0" r="0" b="0"/>
          <a:pathLst>
            <a:path>
              <a:moveTo>
                <a:pt x="0" y="31728"/>
              </a:moveTo>
              <a:lnTo>
                <a:pt x="1348486" y="3172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7558911" y="2262638"/>
        <a:ext cx="67424" cy="67424"/>
      </dsp:txXfrm>
    </dsp:sp>
    <dsp:sp modelId="{A60270A1-BEAA-4989-8DC4-0117063E9B6D}">
      <dsp:nvSpPr>
        <dsp:cNvPr id="0" name=""/>
        <dsp:cNvSpPr/>
      </dsp:nvSpPr>
      <dsp:spPr>
        <a:xfrm>
          <a:off x="8102773" y="1123743"/>
          <a:ext cx="2927016" cy="1463508"/>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Primary : Extremely sensitive to shock, friction and heat</a:t>
          </a:r>
          <a:endParaRPr lang="en-GB" sz="2400" kern="1200" dirty="0"/>
        </a:p>
      </dsp:txBody>
      <dsp:txXfrm>
        <a:off x="8145638" y="1166608"/>
        <a:ext cx="2841286" cy="1377778"/>
      </dsp:txXfrm>
    </dsp:sp>
    <dsp:sp modelId="{E5EB1274-5853-4E2C-8368-4416A0696337}">
      <dsp:nvSpPr>
        <dsp:cNvPr id="0" name=""/>
        <dsp:cNvSpPr/>
      </dsp:nvSpPr>
      <dsp:spPr>
        <a:xfrm rot="2015507">
          <a:off x="6979489" y="3046663"/>
          <a:ext cx="1233351" cy="63457"/>
        </a:xfrm>
        <a:custGeom>
          <a:avLst/>
          <a:gdLst/>
          <a:ahLst/>
          <a:cxnLst/>
          <a:rect l="0" t="0" r="0" b="0"/>
          <a:pathLst>
            <a:path>
              <a:moveTo>
                <a:pt x="0" y="31728"/>
              </a:moveTo>
              <a:lnTo>
                <a:pt x="1233351" y="3172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7565331" y="3047558"/>
        <a:ext cx="61667" cy="61667"/>
      </dsp:txXfrm>
    </dsp:sp>
    <dsp:sp modelId="{CF30944B-E507-474A-8D7D-6233DBE76494}">
      <dsp:nvSpPr>
        <dsp:cNvPr id="0" name=""/>
        <dsp:cNvSpPr/>
      </dsp:nvSpPr>
      <dsp:spPr>
        <a:xfrm>
          <a:off x="8109856" y="2687827"/>
          <a:ext cx="2927016" cy="1463508"/>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Secondary : Relatively insensitive to shock, friction and heat</a:t>
          </a:r>
          <a:endParaRPr lang="en-GB" sz="2400" kern="1200" dirty="0"/>
        </a:p>
      </dsp:txBody>
      <dsp:txXfrm>
        <a:off x="8152721" y="2730692"/>
        <a:ext cx="2841286" cy="1377778"/>
      </dsp:txXfrm>
    </dsp:sp>
    <dsp:sp modelId="{8D0232FE-D12A-4AD4-B38F-360FFA067150}">
      <dsp:nvSpPr>
        <dsp:cNvPr id="0" name=""/>
        <dsp:cNvSpPr/>
      </dsp:nvSpPr>
      <dsp:spPr>
        <a:xfrm rot="19009691">
          <a:off x="3072993" y="1414338"/>
          <a:ext cx="1315040" cy="63457"/>
        </a:xfrm>
        <a:custGeom>
          <a:avLst/>
          <a:gdLst/>
          <a:ahLst/>
          <a:cxnLst/>
          <a:rect l="0" t="0" r="0" b="0"/>
          <a:pathLst>
            <a:path>
              <a:moveTo>
                <a:pt x="0" y="31728"/>
              </a:moveTo>
              <a:lnTo>
                <a:pt x="1315040" y="31728"/>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697637" y="1413190"/>
        <a:ext cx="65752" cy="65752"/>
      </dsp:txXfrm>
    </dsp:sp>
    <dsp:sp modelId="{65D9D73E-6038-497A-A857-9A9BA195F1D1}">
      <dsp:nvSpPr>
        <dsp:cNvPr id="0" name=""/>
        <dsp:cNvSpPr/>
      </dsp:nvSpPr>
      <dsp:spPr>
        <a:xfrm>
          <a:off x="4210046" y="264445"/>
          <a:ext cx="2927016" cy="1463508"/>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Low Explosives : </a:t>
          </a:r>
          <a:r>
            <a:rPr lang="en-US" sz="2400" kern="1200" dirty="0" smtClean="0"/>
            <a:t>Smokeless </a:t>
          </a:r>
          <a:r>
            <a:rPr lang="en-US" sz="2400" kern="1200" dirty="0" smtClean="0"/>
            <a:t>powders, </a:t>
          </a:r>
          <a:r>
            <a:rPr lang="en-US" sz="2400" kern="1200" dirty="0" err="1" smtClean="0"/>
            <a:t>pyrotechniques</a:t>
          </a:r>
          <a:r>
            <a:rPr lang="en-US" sz="2400" kern="1200" dirty="0" smtClean="0"/>
            <a:t> </a:t>
          </a:r>
          <a:endParaRPr lang="en-GB" sz="2400" kern="1200" dirty="0"/>
        </a:p>
      </dsp:txBody>
      <dsp:txXfrm>
        <a:off x="4252911" y="307310"/>
        <a:ext cx="2841286" cy="137777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71B538F6-AC32-4C48-A241-2C319D94E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C02BACE3-EC2D-4898-B64D-08C196DE61F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24D88D5-0AB9-479B-891B-76FAA2CC9968}" type="datetimeFigureOut">
              <a:rPr lang="en-US" smtClean="0"/>
              <a:t>4/30/2021</a:t>
            </a:fld>
            <a:endParaRPr lang="en-US" dirty="0"/>
          </a:p>
        </p:txBody>
      </p:sp>
      <p:sp>
        <p:nvSpPr>
          <p:cNvPr id="4" name="Footer Placeholder 3">
            <a:extLst>
              <a:ext uri="{FF2B5EF4-FFF2-40B4-BE49-F238E27FC236}">
                <a16:creationId xmlns:a16="http://schemas.microsoft.com/office/drawing/2014/main" xmlns="" id="{AF7CC0CC-D9A9-4658-833D-7168A941E94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D66B70F4-8768-4C94-98DC-BDBE0D58843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3F20114-DE68-48DB-98CA-3A246173CE7D}" type="slidenum">
              <a:rPr lang="en-US" smtClean="0"/>
              <a:t>‹#›</a:t>
            </a:fld>
            <a:endParaRPr lang="en-US" dirty="0"/>
          </a:p>
        </p:txBody>
      </p:sp>
    </p:spTree>
    <p:extLst>
      <p:ext uri="{BB962C8B-B14F-4D97-AF65-F5344CB8AC3E}">
        <p14:creationId xmlns:p14="http://schemas.microsoft.com/office/powerpoint/2010/main" val="30716316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395F94-0189-4A23-9895-35FA752439AB}" type="datetimeFigureOut">
              <a:rPr lang="en-US" smtClean="0"/>
              <a:t>4/30/2021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2E1C88-3939-4832-BAAB-091D6FA96EB5}" type="slidenum">
              <a:rPr lang="en-US" smtClean="0"/>
              <a:t>‹#›</a:t>
            </a:fld>
            <a:endParaRPr lang="en-US" dirty="0"/>
          </a:p>
        </p:txBody>
      </p:sp>
    </p:spTree>
    <p:extLst>
      <p:ext uri="{BB962C8B-B14F-4D97-AF65-F5344CB8AC3E}">
        <p14:creationId xmlns:p14="http://schemas.microsoft.com/office/powerpoint/2010/main" val="1310500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Delete this slide when you finish preparing the other slides.</a:t>
            </a:r>
          </a:p>
        </p:txBody>
      </p:sp>
      <p:sp>
        <p:nvSpPr>
          <p:cNvPr id="4" name="Slide Number Placeholder 3"/>
          <p:cNvSpPr>
            <a:spLocks noGrp="1"/>
          </p:cNvSpPr>
          <p:nvPr>
            <p:ph type="sldNum" sz="quarter" idx="10"/>
          </p:nvPr>
        </p:nvSpPr>
        <p:spPr/>
        <p:txBody>
          <a:bodyPr/>
          <a:lstStyle/>
          <a:p>
            <a:fld id="{012E1C88-3939-4832-BAAB-091D6FA96EB5}" type="slidenum">
              <a:rPr lang="en-US" smtClean="0"/>
              <a:t>1</a:t>
            </a:fld>
            <a:endParaRPr lang="en-US" dirty="0"/>
          </a:p>
        </p:txBody>
      </p:sp>
    </p:spTree>
    <p:extLst>
      <p:ext uri="{BB962C8B-B14F-4D97-AF65-F5344CB8AC3E}">
        <p14:creationId xmlns:p14="http://schemas.microsoft.com/office/powerpoint/2010/main" val="492598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Low explosives burn rapidly (or deflagrate). High explosives ordinarily </a:t>
            </a:r>
            <a:r>
              <a:rPr lang="en-GB" sz="1200" b="0" i="0" kern="1200" dirty="0" err="1" smtClean="0">
                <a:solidFill>
                  <a:schemeClr val="tx1"/>
                </a:solidFill>
                <a:effectLst/>
                <a:latin typeface="+mn-lt"/>
                <a:ea typeface="+mn-ea"/>
                <a:cs typeface="+mn-cs"/>
              </a:rPr>
              <a:t>deton</a:t>
            </a:r>
            <a:r>
              <a:rPr lang="en-GB" sz="1200" b="0" i="0" kern="1200" dirty="0" smtClean="0">
                <a:solidFill>
                  <a:schemeClr val="tx1"/>
                </a:solidFill>
                <a:effectLst/>
                <a:latin typeface="+mn-lt"/>
                <a:ea typeface="+mn-ea"/>
                <a:cs typeface="+mn-cs"/>
              </a:rPr>
              <a:t>-ate. There is no sharp line of demarcation between low and high explosives. The chemical decomposition of an explosive may take years, days, hours, or a fraction of a second. The slower forms of decomposition take place in storage and are of interest only from a stability standpoint. Of more in-</a:t>
            </a:r>
            <a:r>
              <a:rPr lang="en-GB" sz="1200" b="0" i="0" kern="1200" dirty="0" err="1" smtClean="0">
                <a:solidFill>
                  <a:schemeClr val="tx1"/>
                </a:solidFill>
                <a:effectLst/>
                <a:latin typeface="+mn-lt"/>
                <a:ea typeface="+mn-ea"/>
                <a:cs typeface="+mn-cs"/>
              </a:rPr>
              <a:t>terest</a:t>
            </a:r>
            <a:r>
              <a:rPr lang="en-GB" sz="1200" b="0" i="0" kern="1200" dirty="0" smtClean="0">
                <a:solidFill>
                  <a:schemeClr val="tx1"/>
                </a:solidFill>
                <a:effectLst/>
                <a:latin typeface="+mn-lt"/>
                <a:ea typeface="+mn-ea"/>
                <a:cs typeface="+mn-cs"/>
              </a:rPr>
              <a:t> are the two rapid forms of decomposition, burning and detonation. The term "detonation" is used to describe an explosive phenomenon of almost instantaneous decomposition. The properties of the explosive indicate the class into which it falls. In some cases explosives may be made to fall into either class by the conditions under which they are initiated. For convenience, low and high explosives may be differentiated in the following manner.</a:t>
            </a:r>
            <a:endParaRPr lang="en-GB" dirty="0"/>
          </a:p>
        </p:txBody>
      </p:sp>
      <p:sp>
        <p:nvSpPr>
          <p:cNvPr id="4" name="Slide Number Placeholder 3"/>
          <p:cNvSpPr>
            <a:spLocks noGrp="1"/>
          </p:cNvSpPr>
          <p:nvPr>
            <p:ph type="sldNum" sz="quarter" idx="10"/>
          </p:nvPr>
        </p:nvSpPr>
        <p:spPr/>
        <p:txBody>
          <a:bodyPr/>
          <a:lstStyle/>
          <a:p>
            <a:fld id="{012E1C88-3939-4832-BAAB-091D6FA96EB5}" type="slidenum">
              <a:rPr lang="en-US" smtClean="0"/>
              <a:t>4</a:t>
            </a:fld>
            <a:endParaRPr lang="en-US" dirty="0"/>
          </a:p>
        </p:txBody>
      </p:sp>
    </p:spTree>
    <p:extLst>
      <p:ext uri="{BB962C8B-B14F-4D97-AF65-F5344CB8AC3E}">
        <p14:creationId xmlns:p14="http://schemas.microsoft.com/office/powerpoint/2010/main" val="2252058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https://fas.org/man/dod-101/navy/docs/fun/part12.htm</a:t>
            </a:r>
            <a:endParaRPr lang="en-GB" dirty="0"/>
          </a:p>
        </p:txBody>
      </p:sp>
      <p:sp>
        <p:nvSpPr>
          <p:cNvPr id="4" name="Slide Number Placeholder 3"/>
          <p:cNvSpPr>
            <a:spLocks noGrp="1"/>
          </p:cNvSpPr>
          <p:nvPr>
            <p:ph type="sldNum" sz="quarter" idx="10"/>
          </p:nvPr>
        </p:nvSpPr>
        <p:spPr/>
        <p:txBody>
          <a:bodyPr/>
          <a:lstStyle/>
          <a:p>
            <a:fld id="{012E1C88-3939-4832-BAAB-091D6FA96EB5}" type="slidenum">
              <a:rPr lang="en-US" smtClean="0"/>
              <a:t>5</a:t>
            </a:fld>
            <a:endParaRPr lang="en-US" dirty="0"/>
          </a:p>
        </p:txBody>
      </p:sp>
    </p:spTree>
    <p:extLst>
      <p:ext uri="{BB962C8B-B14F-4D97-AF65-F5344CB8AC3E}">
        <p14:creationId xmlns:p14="http://schemas.microsoft.com/office/powerpoint/2010/main" val="545310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464567" y="3085765"/>
            <a:ext cx="11262866" cy="3304800"/>
          </a:xfrm>
          <a:prstGeom prst="rect">
            <a:avLst/>
          </a:prstGeom>
          <a:gradFill flip="none" rotWithShape="1">
            <a:gsLst>
              <a:gs pos="100000">
                <a:schemeClr val="accent2"/>
              </a:gs>
              <a:gs pos="58000">
                <a:schemeClr val="accent2">
                  <a:lumMod val="7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99226" y="1020431"/>
            <a:ext cx="10993549" cy="1475013"/>
          </a:xfrm>
          <a:effectLst/>
        </p:spPr>
        <p:txBody>
          <a:bodyPr anchor="ctr" anchorCtr="0">
            <a:normAutofit/>
          </a:bodyPr>
          <a:lstStyle>
            <a:lvl1pPr algn="ctr">
              <a:defRPr sz="5400">
                <a:solidFill>
                  <a:schemeClr val="accent1"/>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ctr">
              <a:buNone/>
              <a:defRPr sz="20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bg1"/>
                </a:solidFill>
              </a:defRPr>
            </a:lvl1pPr>
          </a:lstStyle>
          <a:p>
            <a:fld id="{77D86AA0-B889-4FC0-8908-A1A591CF11C0}" type="datetime8">
              <a:rPr lang="en-US" noProof="0" smtClean="0"/>
              <a:pPr/>
              <a:t>4/30/2021 8:50 PM</a:t>
            </a:fld>
            <a:endParaRPr lang="en-US" noProof="0"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bg1"/>
                </a:solidFill>
              </a:defRPr>
            </a:lvl1pPr>
          </a:lstStyle>
          <a:p>
            <a:r>
              <a:rPr lang="en-US" noProof="0" dirty="0"/>
              <a:t>ADD A FOOTER</a:t>
            </a: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bg1"/>
                </a:solidFill>
              </a:defRPr>
            </a:lvl1pPr>
          </a:lstStyle>
          <a:p>
            <a:fld id="{C5C3056E-1632-4A65-A24F-3F10A1450A6E}" type="slidenum">
              <a:rPr lang="en-US" noProof="0" smtClean="0"/>
              <a:pPr/>
              <a:t>‹#›</a:t>
            </a:fld>
            <a:endParaRPr lang="en-US" noProof="0" dirty="0"/>
          </a:p>
        </p:txBody>
      </p:sp>
    </p:spTree>
    <p:extLst>
      <p:ext uri="{BB962C8B-B14F-4D97-AF65-F5344CB8AC3E}">
        <p14:creationId xmlns:p14="http://schemas.microsoft.com/office/powerpoint/2010/main" val="2168848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bwMode="white">
          <a:xfrm>
            <a:off x="447817" y="5141973"/>
            <a:ext cx="11298200" cy="1274702"/>
          </a:xfrm>
          <a:prstGeom prst="rect">
            <a:avLst/>
          </a:prstGeom>
          <a:gradFill flip="none" rotWithShape="1">
            <a:gsLst>
              <a:gs pos="100000">
                <a:schemeClr val="accent2"/>
              </a:gs>
              <a:gs pos="59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bg1"/>
                </a:solidFill>
              </a:defRPr>
            </a:lvl1pPr>
          </a:lstStyle>
          <a:p>
            <a:r>
              <a:rPr lang="en-US" noProof="0" smtClean="0"/>
              <a:t>Click to edit Master title style</a:t>
            </a:r>
            <a:endParaRPr lang="en-US" noProof="0"/>
          </a:p>
        </p:txBody>
      </p:sp>
      <p:sp>
        <p:nvSpPr>
          <p:cNvPr id="3" name="Content Placeholder 2"/>
          <p:cNvSpPr>
            <a:spLocks noGrp="1"/>
          </p:cNvSpPr>
          <p:nvPr>
            <p:ph idx="1"/>
          </p:nvPr>
        </p:nvSpPr>
        <p:spPr>
          <a:xfrm>
            <a:off x="447816" y="601200"/>
            <a:ext cx="11292840" cy="4204800"/>
          </a:xfrm>
        </p:spPr>
        <p:txBody>
          <a:bodyPr anchor="t" anchorCtr="0">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599E538E-6783-48BF-9DAA-8D73DA1DF735}" type="datetime8">
              <a:rPr lang="en-US" noProof="0" smtClean="0"/>
              <a:pPr/>
              <a:t>4/30/2021 8:50 PM</a:t>
            </a:fld>
            <a:endParaRPr lang="en-US" noProof="0" dirty="0"/>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noProof="0" dirty="0"/>
              <a:t>ADD A FOOTER</a:t>
            </a: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C5C3056E-1632-4A65-A24F-3F10A1450A6E}" type="slidenum">
              <a:rPr lang="en-US" noProof="0" smtClean="0"/>
              <a:pPr/>
              <a:t>‹#›</a:t>
            </a:fld>
            <a:endParaRPr lang="en-US" noProof="0" dirty="0"/>
          </a:p>
        </p:txBody>
      </p:sp>
    </p:spTree>
    <p:extLst>
      <p:ext uri="{BB962C8B-B14F-4D97-AF65-F5344CB8AC3E}">
        <p14:creationId xmlns:p14="http://schemas.microsoft.com/office/powerpoint/2010/main" val="1416972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noProof="0" smtClean="0"/>
              <a:t>Click to edit Master title style</a:t>
            </a:r>
            <a:endParaRPr lang="en-US" noProof="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smtClean="0"/>
              <a:t>Click icon to add picture</a:t>
            </a:r>
            <a:endParaRPr lang="en-US" noProof="0"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5" name="Date Placeholder 4"/>
          <p:cNvSpPr>
            <a:spLocks noGrp="1"/>
          </p:cNvSpPr>
          <p:nvPr>
            <p:ph type="dt" sz="half" idx="10"/>
          </p:nvPr>
        </p:nvSpPr>
        <p:spPr/>
        <p:txBody>
          <a:bodyPr/>
          <a:lstStyle/>
          <a:p>
            <a:fld id="{6DE2CD03-0ACB-4458-BBFE-1F9AEE665C1A}" type="datetime8">
              <a:rPr lang="en-US" noProof="0" smtClean="0"/>
              <a:t>4/30/2021 8:50 PM</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p:txBody>
          <a:bodyPr/>
          <a:lstStyle/>
          <a:p>
            <a:fld id="{C5C3056E-1632-4A65-A24F-3F10A1450A6E}" type="slidenum">
              <a:rPr lang="en-US" noProof="0" smtClean="0"/>
              <a:t>‹#›</a:t>
            </a:fld>
            <a:endParaRPr lang="en-US" noProof="0" dirty="0"/>
          </a:p>
        </p:txBody>
      </p:sp>
    </p:spTree>
    <p:extLst>
      <p:ext uri="{BB962C8B-B14F-4D97-AF65-F5344CB8AC3E}">
        <p14:creationId xmlns:p14="http://schemas.microsoft.com/office/powerpoint/2010/main" val="669210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33C994CB-2BC6-164B-80D4-304B4CB6D8C3}"/>
              </a:ext>
            </a:extLst>
          </p:cNvPr>
          <p:cNvSpPr>
            <a:spLocks noChangeAspect="1"/>
          </p:cNvSpPr>
          <p:nvPr userDrawn="1"/>
        </p:nvSpPr>
        <p:spPr bwMode="white">
          <a:xfrm>
            <a:off x="445982" y="606554"/>
            <a:ext cx="11300036" cy="1258827"/>
          </a:xfrm>
          <a:prstGeom prst="rect">
            <a:avLst/>
          </a:prstGeom>
          <a:gradFill flip="none" rotWithShape="1">
            <a:gsLst>
              <a:gs pos="100000">
                <a:schemeClr val="accent2"/>
              </a:gs>
              <a:gs pos="60000">
                <a:schemeClr val="accent1">
                  <a:lumMod val="95000"/>
                  <a:lumOff val="5000"/>
                </a:schemeClr>
              </a:gs>
              <a:gs pos="0">
                <a:schemeClr val="accent1">
                  <a:lumMod val="4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581192" y="2180496"/>
            <a:ext cx="11029615" cy="3678303"/>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p:cNvSpPr>
            <a:spLocks noGrp="1"/>
          </p:cNvSpPr>
          <p:nvPr>
            <p:ph type="dt" sz="half" idx="10"/>
          </p:nvPr>
        </p:nvSpPr>
        <p:spPr/>
        <p:txBody>
          <a:bodyPr/>
          <a:lstStyle/>
          <a:p>
            <a:fld id="{E20D11B3-3F18-4FD1-BAEF-D15CC2EE16C2}" type="datetime8">
              <a:rPr lang="en-US" noProof="0" smtClean="0"/>
              <a:t>4/30/2021 8:50 PM</a:t>
            </a:fld>
            <a:endParaRPr lang="en-US" noProof="0" dirty="0"/>
          </a:p>
        </p:txBody>
      </p:sp>
      <p:sp>
        <p:nvSpPr>
          <p:cNvPr id="5" name="Footer Placeholder 4"/>
          <p:cNvSpPr>
            <a:spLocks noGrp="1"/>
          </p:cNvSpPr>
          <p:nvPr>
            <p:ph type="ftr" sz="quarter" idx="11"/>
          </p:nvPr>
        </p:nvSpPr>
        <p:spPr/>
        <p:txBody>
          <a:bodyPr/>
          <a:lstStyle/>
          <a:p>
            <a:r>
              <a:rPr lang="en-US" noProof="0" dirty="0"/>
              <a:t>ADD A FOOTER</a:t>
            </a:r>
          </a:p>
        </p:txBody>
      </p:sp>
      <p:sp>
        <p:nvSpPr>
          <p:cNvPr id="6" name="Slide Number Placeholder 5"/>
          <p:cNvSpPr>
            <a:spLocks noGrp="1"/>
          </p:cNvSpPr>
          <p:nvPr>
            <p:ph type="sldNum" sz="quarter" idx="12"/>
          </p:nvPr>
        </p:nvSpPr>
        <p:spPr>
          <a:xfrm>
            <a:off x="10558300" y="5956137"/>
            <a:ext cx="1052508" cy="365125"/>
          </a:xfrm>
        </p:spPr>
        <p:txBody>
          <a:bodyPr/>
          <a:lstStyle/>
          <a:p>
            <a:fld id="{C5C3056E-1632-4A65-A24F-3F10A1450A6E}" type="slidenum">
              <a:rPr lang="en-US" noProof="0" smtClean="0"/>
              <a:t>‹#›</a:t>
            </a:fld>
            <a:endParaRPr lang="en-US" noProof="0" dirty="0"/>
          </a:p>
        </p:txBody>
      </p:sp>
      <p:sp>
        <p:nvSpPr>
          <p:cNvPr id="9" name="Title 1">
            <a:extLst>
              <a:ext uri="{FF2B5EF4-FFF2-40B4-BE49-F238E27FC236}">
                <a16:creationId xmlns:a16="http://schemas.microsoft.com/office/drawing/2014/main" xmlns="" id="{B5BE0FDB-DB48-E242-8A1F-5B06F79B404A}"/>
              </a:ext>
            </a:extLst>
          </p:cNvPr>
          <p:cNvSpPr>
            <a:spLocks noGrp="1"/>
          </p:cNvSpPr>
          <p:nvPr>
            <p:ph type="title"/>
          </p:nvPr>
        </p:nvSpPr>
        <p:spPr>
          <a:xfrm>
            <a:off x="581193" y="729658"/>
            <a:ext cx="11029616" cy="988332"/>
          </a:xfrm>
        </p:spPr>
        <p:txBody>
          <a:bodyPr anchor="ctr" anchorCtr="0">
            <a:normAutofit/>
          </a:bodyPr>
          <a:lstStyle>
            <a:lvl1pPr algn="ctr">
              <a:defRPr sz="4000"/>
            </a:lvl1pPr>
          </a:lstStyle>
          <a:p>
            <a:r>
              <a:rPr lang="en-US" noProof="0" smtClean="0"/>
              <a:t>Click to edit Master title style</a:t>
            </a:r>
            <a:endParaRPr lang="en-US" noProof="0"/>
          </a:p>
        </p:txBody>
      </p:sp>
    </p:spTree>
    <p:extLst>
      <p:ext uri="{BB962C8B-B14F-4D97-AF65-F5344CB8AC3E}">
        <p14:creationId xmlns:p14="http://schemas.microsoft.com/office/powerpoint/2010/main" val="2546653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mage and Caption">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5655714" cy="5244392"/>
          </a:xfrm>
          <a:prstGeom prst="rect">
            <a:avLst/>
          </a:prstGeom>
          <a:gradFill flip="none" rotWithShape="1">
            <a:gsLst>
              <a:gs pos="100000">
                <a:schemeClr val="accent2"/>
              </a:gs>
              <a:gs pos="65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295292" y="773724"/>
            <a:ext cx="5315516" cy="4958862"/>
          </a:xfrm>
        </p:spPr>
        <p:txBody>
          <a:bodyPr anchor="ctr" anchorCtr="0"/>
          <a:lstStyle>
            <a:lvl1pPr>
              <a:defRPr>
                <a:solidFill>
                  <a:schemeClr val="accent1"/>
                </a:solidFill>
              </a:defRPr>
            </a:lvl1pPr>
          </a:lstStyle>
          <a:p>
            <a:r>
              <a:rPr lang="en-US" noProof="0" smtClean="0"/>
              <a:t>Click to edit Master title style</a:t>
            </a:r>
            <a:endParaRPr lang="en-US" noProof="0"/>
          </a:p>
        </p:txBody>
      </p:sp>
      <p:sp>
        <p:nvSpPr>
          <p:cNvPr id="3" name="Content Placeholder 2"/>
          <p:cNvSpPr>
            <a:spLocks noGrp="1"/>
          </p:cNvSpPr>
          <p:nvPr>
            <p:ph idx="1"/>
          </p:nvPr>
        </p:nvSpPr>
        <p:spPr>
          <a:xfrm>
            <a:off x="581192" y="773724"/>
            <a:ext cx="5388785" cy="495886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p:cNvSpPr>
            <a:spLocks noGrp="1"/>
          </p:cNvSpPr>
          <p:nvPr>
            <p:ph type="dt" sz="half" idx="10"/>
          </p:nvPr>
        </p:nvSpPr>
        <p:spPr/>
        <p:txBody>
          <a:bodyPr/>
          <a:lstStyle/>
          <a:p>
            <a:fld id="{335304F6-55F4-45F8-BBB4-727BFFEADAA0}" type="datetime8">
              <a:rPr lang="en-US" noProof="0" smtClean="0"/>
              <a:t>4/30/2021 8:50 PM</a:t>
            </a:fld>
            <a:endParaRPr lang="en-US" noProof="0" dirty="0"/>
          </a:p>
        </p:txBody>
      </p:sp>
      <p:sp>
        <p:nvSpPr>
          <p:cNvPr id="5" name="Footer Placeholder 4"/>
          <p:cNvSpPr>
            <a:spLocks noGrp="1"/>
          </p:cNvSpPr>
          <p:nvPr>
            <p:ph type="ftr" sz="quarter" idx="11"/>
          </p:nvPr>
        </p:nvSpPr>
        <p:spPr/>
        <p:txBody>
          <a:bodyPr/>
          <a:lstStyle/>
          <a:p>
            <a:r>
              <a:rPr lang="en-US" noProof="0" dirty="0"/>
              <a:t>ADD A FOOTER</a:t>
            </a:r>
          </a:p>
        </p:txBody>
      </p:sp>
      <p:sp>
        <p:nvSpPr>
          <p:cNvPr id="6" name="Slide Number Placeholder 5"/>
          <p:cNvSpPr>
            <a:spLocks noGrp="1"/>
          </p:cNvSpPr>
          <p:nvPr>
            <p:ph type="sldNum" sz="quarter" idx="12"/>
          </p:nvPr>
        </p:nvSpPr>
        <p:spPr>
          <a:xfrm>
            <a:off x="10558300" y="5956137"/>
            <a:ext cx="1052508" cy="365125"/>
          </a:xfrm>
        </p:spPr>
        <p:txBody>
          <a:bodyPr/>
          <a:lstStyle/>
          <a:p>
            <a:fld id="{C5C3056E-1632-4A65-A24F-3F10A1450A6E}" type="slidenum">
              <a:rPr lang="en-US" noProof="0" smtClean="0"/>
              <a:t>‹#›</a:t>
            </a:fld>
            <a:endParaRPr lang="en-US" noProof="0" dirty="0"/>
          </a:p>
        </p:txBody>
      </p:sp>
    </p:spTree>
    <p:extLst>
      <p:ext uri="{BB962C8B-B14F-4D97-AF65-F5344CB8AC3E}">
        <p14:creationId xmlns:p14="http://schemas.microsoft.com/office/powerpoint/2010/main" val="637820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bwMode="white">
          <a:xfrm>
            <a:off x="447817" y="5141974"/>
            <a:ext cx="11290860" cy="1258827"/>
          </a:xfrm>
          <a:prstGeom prst="rect">
            <a:avLst/>
          </a:prstGeom>
          <a:gradFill flip="none" rotWithShape="1">
            <a:gsLst>
              <a:gs pos="100000">
                <a:srgbClr val="903163"/>
              </a:gs>
              <a:gs pos="60000">
                <a:schemeClr val="accent1">
                  <a:lumMod val="95000"/>
                  <a:lumOff val="5000"/>
                </a:schemeClr>
              </a:gs>
              <a:gs pos="100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noProof="0" smtClean="0"/>
              <a:t>Click to edit Master title style</a:t>
            </a:r>
            <a:endParaRPr lang="en-US" noProof="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3B20C59B-4134-42ED-BEFA-FCBF7FC8D035}" type="datetime8">
              <a:rPr lang="en-US" noProof="0" smtClean="0"/>
              <a:pPr/>
              <a:t>4/30/2021 8:50 PM</a:t>
            </a:fld>
            <a:endParaRPr lang="en-US" noProof="0"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noProof="0" dirty="0"/>
              <a:t>ADD A FOOTER</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C5C3056E-1632-4A65-A24F-3F10A1450A6E}" type="slidenum">
              <a:rPr lang="en-US" noProof="0" smtClean="0"/>
              <a:pPr/>
              <a:t>‹#›</a:t>
            </a:fld>
            <a:endParaRPr lang="en-US" noProof="0" dirty="0"/>
          </a:p>
        </p:txBody>
      </p:sp>
    </p:spTree>
    <p:extLst>
      <p:ext uri="{BB962C8B-B14F-4D97-AF65-F5344CB8AC3E}">
        <p14:creationId xmlns:p14="http://schemas.microsoft.com/office/powerpoint/2010/main" val="249244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bwMode="white">
          <a:xfrm>
            <a:off x="445982" y="606554"/>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nchor="ctr" anchorCtr="0">
            <a:normAutofit/>
          </a:bodyPr>
          <a:lstStyle>
            <a:lvl1pPr algn="ctr">
              <a:defRPr sz="4000"/>
            </a:lvl1pPr>
          </a:lstStyle>
          <a:p>
            <a:r>
              <a:rPr lang="en-US" noProof="0" smtClean="0"/>
              <a:t>Click to edit Master title style</a:t>
            </a:r>
            <a:endParaRPr lang="en-US" noProof="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Date Placeholder 4"/>
          <p:cNvSpPr>
            <a:spLocks noGrp="1"/>
          </p:cNvSpPr>
          <p:nvPr>
            <p:ph type="dt" sz="half" idx="10"/>
          </p:nvPr>
        </p:nvSpPr>
        <p:spPr/>
        <p:txBody>
          <a:bodyPr/>
          <a:lstStyle/>
          <a:p>
            <a:fld id="{CF0AE2A5-5D3B-4ECC-9A5D-868F6C887DEE}" type="datetime8">
              <a:rPr lang="en-US" noProof="0" smtClean="0"/>
              <a:t>4/30/2021 8:50 PM</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p:txBody>
          <a:bodyPr/>
          <a:lstStyle/>
          <a:p>
            <a:fld id="{C5C3056E-1632-4A65-A24F-3F10A1450A6E}" type="slidenum">
              <a:rPr lang="en-US" noProof="0" smtClean="0"/>
              <a:t>‹#›</a:t>
            </a:fld>
            <a:endParaRPr lang="en-US" noProof="0" dirty="0"/>
          </a:p>
        </p:txBody>
      </p:sp>
    </p:spTree>
    <p:extLst>
      <p:ext uri="{BB962C8B-B14F-4D97-AF65-F5344CB8AC3E}">
        <p14:creationId xmlns:p14="http://schemas.microsoft.com/office/powerpoint/2010/main" val="4236966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3 Column">
    <p:spTree>
      <p:nvGrpSpPr>
        <p:cNvPr id="1" name=""/>
        <p:cNvGrpSpPr/>
        <p:nvPr/>
      </p:nvGrpSpPr>
      <p:grpSpPr>
        <a:xfrm>
          <a:off x="0" y="0"/>
          <a:ext cx="0" cy="0"/>
          <a:chOff x="0" y="0"/>
          <a:chExt cx="0" cy="0"/>
        </a:xfrm>
      </p:grpSpPr>
      <p:sp>
        <p:nvSpPr>
          <p:cNvPr id="11" name="Rectangle 10"/>
          <p:cNvSpPr>
            <a:spLocks noChangeAspect="1"/>
          </p:cNvSpPr>
          <p:nvPr/>
        </p:nvSpPr>
        <p:spPr bwMode="white">
          <a:xfrm>
            <a:off x="445982" y="606554"/>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nchor="ctr" anchorCtr="0">
            <a:normAutofit/>
          </a:bodyPr>
          <a:lstStyle>
            <a:lvl1pPr algn="ctr">
              <a:defRPr sz="4000"/>
            </a:lvl1pPr>
          </a:lstStyle>
          <a:p>
            <a:r>
              <a:rPr lang="en-US" noProof="0" smtClean="0"/>
              <a:t>Click to edit Master title style</a:t>
            </a:r>
            <a:endParaRPr lang="en-US" noProof="0"/>
          </a:p>
        </p:txBody>
      </p:sp>
      <p:sp>
        <p:nvSpPr>
          <p:cNvPr id="3" name="Text Placeholder 2"/>
          <p:cNvSpPr>
            <a:spLocks noGrp="1"/>
          </p:cNvSpPr>
          <p:nvPr>
            <p:ph type="body" idx="1"/>
          </p:nvPr>
        </p:nvSpPr>
        <p:spPr>
          <a:xfrm>
            <a:off x="677396" y="2023139"/>
            <a:ext cx="3198328" cy="536005"/>
          </a:xfrm>
        </p:spPr>
        <p:txBody>
          <a:bodyPr anchor="ctr" anchorCtr="0">
            <a:noAutofit/>
          </a:bodyPr>
          <a:lstStyle>
            <a:lvl1pPr marL="0" indent="0" algn="ctr">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4" name="Content Placeholder 3"/>
          <p:cNvSpPr>
            <a:spLocks noGrp="1"/>
          </p:cNvSpPr>
          <p:nvPr>
            <p:ph sz="half" idx="2"/>
          </p:nvPr>
        </p:nvSpPr>
        <p:spPr>
          <a:xfrm>
            <a:off x="581194" y="2714624"/>
            <a:ext cx="3378403" cy="3194051"/>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Date Placeholder 6"/>
          <p:cNvSpPr>
            <a:spLocks noGrp="1"/>
          </p:cNvSpPr>
          <p:nvPr>
            <p:ph type="dt" sz="half" idx="10"/>
          </p:nvPr>
        </p:nvSpPr>
        <p:spPr/>
        <p:txBody>
          <a:bodyPr/>
          <a:lstStyle>
            <a:lvl1pPr>
              <a:defRPr>
                <a:solidFill>
                  <a:srgbClr val="903163"/>
                </a:solidFill>
              </a:defRPr>
            </a:lvl1pPr>
          </a:lstStyle>
          <a:p>
            <a:fld id="{4551DAFA-20BD-4111-8F90-24432E23573D}" type="datetime8">
              <a:rPr lang="en-US" noProof="0" smtClean="0"/>
              <a:pPr/>
              <a:t>4/30/2021 8:50 PM</a:t>
            </a:fld>
            <a:endParaRPr lang="en-US" noProof="0" dirty="0"/>
          </a:p>
        </p:txBody>
      </p:sp>
      <p:sp>
        <p:nvSpPr>
          <p:cNvPr id="8" name="Footer Placeholder 7"/>
          <p:cNvSpPr>
            <a:spLocks noGrp="1"/>
          </p:cNvSpPr>
          <p:nvPr>
            <p:ph type="ftr" sz="quarter" idx="11"/>
          </p:nvPr>
        </p:nvSpPr>
        <p:spPr>
          <a:xfrm>
            <a:off x="581192" y="5951811"/>
            <a:ext cx="6917210" cy="365125"/>
          </a:xfrm>
        </p:spPr>
        <p:txBody>
          <a:bodyPr/>
          <a:lstStyle>
            <a:lvl1pPr>
              <a:defRPr>
                <a:solidFill>
                  <a:srgbClr val="903163"/>
                </a:solidFill>
              </a:defRPr>
            </a:lvl1pPr>
          </a:lstStyle>
          <a:p>
            <a:r>
              <a:rPr lang="en-US" noProof="0" dirty="0"/>
              <a:t>ADD A FOOTER</a:t>
            </a:r>
          </a:p>
        </p:txBody>
      </p:sp>
      <p:sp>
        <p:nvSpPr>
          <p:cNvPr id="23" name="Content Placeholder 3">
            <a:extLst>
              <a:ext uri="{FF2B5EF4-FFF2-40B4-BE49-F238E27FC236}">
                <a16:creationId xmlns:a16="http://schemas.microsoft.com/office/drawing/2014/main" xmlns="" id="{6D289ABA-BA71-41AF-AA30-58CB8F426F6C}"/>
              </a:ext>
            </a:extLst>
          </p:cNvPr>
          <p:cNvSpPr>
            <a:spLocks noGrp="1"/>
          </p:cNvSpPr>
          <p:nvPr>
            <p:ph sz="half" idx="15"/>
          </p:nvPr>
        </p:nvSpPr>
        <p:spPr>
          <a:xfrm>
            <a:off x="8145430" y="2714624"/>
            <a:ext cx="3378403" cy="3194051"/>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9" name="Slide Number Placeholder 8"/>
          <p:cNvSpPr>
            <a:spLocks noGrp="1"/>
          </p:cNvSpPr>
          <p:nvPr>
            <p:ph type="sldNum" sz="quarter" idx="12"/>
          </p:nvPr>
        </p:nvSpPr>
        <p:spPr/>
        <p:txBody>
          <a:bodyPr/>
          <a:lstStyle>
            <a:lvl1pPr>
              <a:defRPr>
                <a:solidFill>
                  <a:srgbClr val="903163"/>
                </a:solidFill>
              </a:defRPr>
            </a:lvl1pPr>
          </a:lstStyle>
          <a:p>
            <a:fld id="{C5C3056E-1632-4A65-A24F-3F10A1450A6E}" type="slidenum">
              <a:rPr lang="en-US" noProof="0" smtClean="0"/>
              <a:pPr/>
              <a:t>‹#›</a:t>
            </a:fld>
            <a:endParaRPr lang="en-US" noProof="0" dirty="0"/>
          </a:p>
        </p:txBody>
      </p:sp>
      <p:sp>
        <p:nvSpPr>
          <p:cNvPr id="22" name="Content Placeholder 3">
            <a:extLst>
              <a:ext uri="{FF2B5EF4-FFF2-40B4-BE49-F238E27FC236}">
                <a16:creationId xmlns:a16="http://schemas.microsoft.com/office/drawing/2014/main" xmlns="" id="{C06DFC81-3912-4844-B25C-E1D7CBCD80A0}"/>
              </a:ext>
            </a:extLst>
          </p:cNvPr>
          <p:cNvSpPr>
            <a:spLocks noGrp="1"/>
          </p:cNvSpPr>
          <p:nvPr>
            <p:ph sz="half" idx="14"/>
          </p:nvPr>
        </p:nvSpPr>
        <p:spPr>
          <a:xfrm>
            <a:off x="4400414" y="2714624"/>
            <a:ext cx="3378403" cy="3194051"/>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4" name="Text Placeholder 2">
            <a:extLst>
              <a:ext uri="{FF2B5EF4-FFF2-40B4-BE49-F238E27FC236}">
                <a16:creationId xmlns:a16="http://schemas.microsoft.com/office/drawing/2014/main" xmlns="" id="{11556C46-FD2A-4916-B30C-DB066CAEA471}"/>
              </a:ext>
            </a:extLst>
          </p:cNvPr>
          <p:cNvSpPr>
            <a:spLocks noGrp="1"/>
          </p:cNvSpPr>
          <p:nvPr>
            <p:ph type="body" idx="16"/>
          </p:nvPr>
        </p:nvSpPr>
        <p:spPr>
          <a:xfrm>
            <a:off x="8241852" y="2023139"/>
            <a:ext cx="3198328" cy="536005"/>
          </a:xfrm>
        </p:spPr>
        <p:txBody>
          <a:bodyPr anchor="ctr" anchorCtr="0">
            <a:noAutofit/>
          </a:bodyPr>
          <a:lstStyle>
            <a:lvl1pPr marL="0" indent="0" algn="ctr">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cxnSp>
        <p:nvCxnSpPr>
          <p:cNvPr id="19" name="Straight Connector 18">
            <a:extLst>
              <a:ext uri="{FF2B5EF4-FFF2-40B4-BE49-F238E27FC236}">
                <a16:creationId xmlns:a16="http://schemas.microsoft.com/office/drawing/2014/main" xmlns="" id="{E2328988-0888-4C1A-8F73-17D455B6F882}"/>
              </a:ext>
              <a:ext uri="{C183D7F6-B498-43B3-948B-1728B52AA6E4}">
                <adec:decorative xmlns:adec="http://schemas.microsoft.com/office/drawing/2017/decorative" xmlns="" val="1"/>
              </a:ext>
            </a:extLst>
          </p:cNvPr>
          <p:cNvCxnSpPr>
            <a:cxnSpLocks/>
          </p:cNvCxnSpPr>
          <p:nvPr userDrawn="1"/>
        </p:nvCxnSpPr>
        <p:spPr>
          <a:xfrm>
            <a:off x="4180115" y="2714625"/>
            <a:ext cx="0" cy="3194051"/>
          </a:xfrm>
          <a:prstGeom prst="line">
            <a:avLst/>
          </a:prstGeom>
          <a:ln>
            <a:solidFill>
              <a:schemeClr val="accent1"/>
            </a:solidFill>
          </a:ln>
        </p:spPr>
        <p:style>
          <a:lnRef idx="2">
            <a:schemeClr val="accent4"/>
          </a:lnRef>
          <a:fillRef idx="0">
            <a:schemeClr val="accent4"/>
          </a:fillRef>
          <a:effectRef idx="1">
            <a:schemeClr val="accent4"/>
          </a:effectRef>
          <a:fontRef idx="minor">
            <a:schemeClr val="tx1"/>
          </a:fontRef>
        </p:style>
      </p:cxnSp>
      <p:cxnSp>
        <p:nvCxnSpPr>
          <p:cNvPr id="20" name="Straight Connector 19">
            <a:extLst>
              <a:ext uri="{FF2B5EF4-FFF2-40B4-BE49-F238E27FC236}">
                <a16:creationId xmlns:a16="http://schemas.microsoft.com/office/drawing/2014/main" xmlns="" id="{D81892BA-72AB-4029-BF58-4D6F90C43628}"/>
              </a:ext>
              <a:ext uri="{C183D7F6-B498-43B3-948B-1728B52AA6E4}">
                <adec:decorative xmlns:adec="http://schemas.microsoft.com/office/drawing/2017/decorative" xmlns="" val="1"/>
              </a:ext>
            </a:extLst>
          </p:cNvPr>
          <p:cNvCxnSpPr>
            <a:cxnSpLocks/>
          </p:cNvCxnSpPr>
          <p:nvPr userDrawn="1"/>
        </p:nvCxnSpPr>
        <p:spPr>
          <a:xfrm>
            <a:off x="7962123" y="2714625"/>
            <a:ext cx="0" cy="3194051"/>
          </a:xfrm>
          <a:prstGeom prst="line">
            <a:avLst/>
          </a:prstGeom>
          <a:ln>
            <a:solidFill>
              <a:schemeClr val="accent1"/>
            </a:solidFill>
          </a:ln>
        </p:spPr>
        <p:style>
          <a:lnRef idx="2">
            <a:schemeClr val="accent4"/>
          </a:lnRef>
          <a:fillRef idx="0">
            <a:schemeClr val="accent4"/>
          </a:fillRef>
          <a:effectRef idx="1">
            <a:schemeClr val="accent4"/>
          </a:effectRef>
          <a:fontRef idx="minor">
            <a:schemeClr val="tx1"/>
          </a:fontRef>
        </p:style>
      </p:cxnSp>
      <p:sp>
        <p:nvSpPr>
          <p:cNvPr id="21" name="Text Placeholder 2">
            <a:extLst>
              <a:ext uri="{FF2B5EF4-FFF2-40B4-BE49-F238E27FC236}">
                <a16:creationId xmlns:a16="http://schemas.microsoft.com/office/drawing/2014/main" xmlns="" id="{8E232301-6803-418F-8637-ABBAC64416DA}"/>
              </a:ext>
            </a:extLst>
          </p:cNvPr>
          <p:cNvSpPr>
            <a:spLocks noGrp="1"/>
          </p:cNvSpPr>
          <p:nvPr>
            <p:ph type="body" idx="13"/>
          </p:nvPr>
        </p:nvSpPr>
        <p:spPr>
          <a:xfrm>
            <a:off x="4496836" y="2023139"/>
            <a:ext cx="3198328" cy="536005"/>
          </a:xfrm>
        </p:spPr>
        <p:txBody>
          <a:bodyPr anchor="ctr" anchorCtr="0">
            <a:noAutofit/>
          </a:bodyPr>
          <a:lstStyle>
            <a:lvl1pPr marL="0" indent="0" algn="ctr">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Tree>
    <p:extLst>
      <p:ext uri="{BB962C8B-B14F-4D97-AF65-F5344CB8AC3E}">
        <p14:creationId xmlns:p14="http://schemas.microsoft.com/office/powerpoint/2010/main" val="571190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bwMode="white">
          <a:xfrm>
            <a:off x="445982" y="606554"/>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nchor="ctr" anchorCtr="0">
            <a:normAutofit/>
          </a:bodyPr>
          <a:lstStyle>
            <a:lvl1pPr algn="ctr">
              <a:defRPr sz="4000"/>
            </a:lvl1pPr>
          </a:lstStyle>
          <a:p>
            <a:r>
              <a:rPr lang="en-US" noProof="0" smtClean="0"/>
              <a:t>Click to edit Master title style</a:t>
            </a:r>
            <a:endParaRPr lang="en-US" noProof="0"/>
          </a:p>
        </p:txBody>
      </p:sp>
      <p:sp>
        <p:nvSpPr>
          <p:cNvPr id="3" name="Text Placeholder 2"/>
          <p:cNvSpPr>
            <a:spLocks noGrp="1"/>
          </p:cNvSpPr>
          <p:nvPr>
            <p:ph type="body" idx="1"/>
          </p:nvPr>
        </p:nvSpPr>
        <p:spPr>
          <a:xfrm>
            <a:off x="581193" y="2250892"/>
            <a:ext cx="5393102" cy="536005"/>
          </a:xfrm>
        </p:spPr>
        <p:txBody>
          <a:bodyPr anchor="b">
            <a:noAutofit/>
          </a:bodyPr>
          <a:lstStyle>
            <a:lvl1pPr marL="0" indent="0">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Text Placeholder 4"/>
          <p:cNvSpPr>
            <a:spLocks noGrp="1"/>
          </p:cNvSpPr>
          <p:nvPr>
            <p:ph type="body" sz="quarter" idx="3"/>
          </p:nvPr>
        </p:nvSpPr>
        <p:spPr>
          <a:xfrm>
            <a:off x="6217707" y="2250892"/>
            <a:ext cx="5393102" cy="553373"/>
          </a:xfrm>
        </p:spPr>
        <p:txBody>
          <a:bodyPr anchor="b">
            <a:noAutofit/>
          </a:bodyPr>
          <a:lstStyle>
            <a:lvl1pPr marL="0" indent="0">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Date Placeholder 6"/>
          <p:cNvSpPr>
            <a:spLocks noGrp="1"/>
          </p:cNvSpPr>
          <p:nvPr>
            <p:ph type="dt" sz="half" idx="10"/>
          </p:nvPr>
        </p:nvSpPr>
        <p:spPr/>
        <p:txBody>
          <a:bodyPr/>
          <a:lstStyle>
            <a:lvl1pPr>
              <a:defRPr>
                <a:solidFill>
                  <a:srgbClr val="903163"/>
                </a:solidFill>
              </a:defRPr>
            </a:lvl1pPr>
          </a:lstStyle>
          <a:p>
            <a:fld id="{4551DAFA-20BD-4111-8F90-24432E23573D}" type="datetime8">
              <a:rPr lang="en-US" noProof="0" smtClean="0"/>
              <a:pPr/>
              <a:t>4/30/2021 8:50 PM</a:t>
            </a:fld>
            <a:endParaRPr lang="en-US" noProof="0" dirty="0"/>
          </a:p>
        </p:txBody>
      </p:sp>
      <p:sp>
        <p:nvSpPr>
          <p:cNvPr id="8" name="Footer Placeholder 7"/>
          <p:cNvSpPr>
            <a:spLocks noGrp="1"/>
          </p:cNvSpPr>
          <p:nvPr>
            <p:ph type="ftr" sz="quarter" idx="11"/>
          </p:nvPr>
        </p:nvSpPr>
        <p:spPr/>
        <p:txBody>
          <a:bodyPr/>
          <a:lstStyle>
            <a:lvl1pPr>
              <a:defRPr>
                <a:solidFill>
                  <a:srgbClr val="903163"/>
                </a:solidFill>
              </a:defRPr>
            </a:lvl1pPr>
          </a:lstStyle>
          <a:p>
            <a:r>
              <a:rPr lang="en-US" noProof="0" dirty="0"/>
              <a:t>ADD A FOOTER</a:t>
            </a:r>
          </a:p>
        </p:txBody>
      </p:sp>
      <p:sp>
        <p:nvSpPr>
          <p:cNvPr id="9" name="Slide Number Placeholder 8"/>
          <p:cNvSpPr>
            <a:spLocks noGrp="1"/>
          </p:cNvSpPr>
          <p:nvPr>
            <p:ph type="sldNum" sz="quarter" idx="12"/>
          </p:nvPr>
        </p:nvSpPr>
        <p:spPr/>
        <p:txBody>
          <a:bodyPr/>
          <a:lstStyle>
            <a:lvl1pPr>
              <a:defRPr>
                <a:solidFill>
                  <a:srgbClr val="903163"/>
                </a:solidFill>
              </a:defRPr>
            </a:lvl1pPr>
          </a:lstStyle>
          <a:p>
            <a:fld id="{C5C3056E-1632-4A65-A24F-3F10A1450A6E}" type="slidenum">
              <a:rPr lang="en-US" noProof="0" smtClean="0"/>
              <a:pPr/>
              <a:t>‹#›</a:t>
            </a:fld>
            <a:endParaRPr lang="en-US" noProof="0" dirty="0"/>
          </a:p>
        </p:txBody>
      </p:sp>
    </p:spTree>
    <p:extLst>
      <p:ext uri="{BB962C8B-B14F-4D97-AF65-F5344CB8AC3E}">
        <p14:creationId xmlns:p14="http://schemas.microsoft.com/office/powerpoint/2010/main" val="2416690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6"/>
          <p:cNvSpPr>
            <a:spLocks noChangeAspect="1"/>
          </p:cNvSpPr>
          <p:nvPr/>
        </p:nvSpPr>
        <p:spPr bwMode="white">
          <a:xfrm>
            <a:off x="440683" y="606554"/>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Date Placeholder 2"/>
          <p:cNvSpPr>
            <a:spLocks noGrp="1"/>
          </p:cNvSpPr>
          <p:nvPr>
            <p:ph type="dt" sz="half" idx="10"/>
          </p:nvPr>
        </p:nvSpPr>
        <p:spPr/>
        <p:txBody>
          <a:bodyPr/>
          <a:lstStyle/>
          <a:p>
            <a:fld id="{357A1812-3FD3-44A5-B738-8F3425664C1B}" type="datetime8">
              <a:rPr lang="en-US" noProof="0" smtClean="0"/>
              <a:t>4/30/2021 8:50 PM</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C5C3056E-1632-4A65-A24F-3F10A1450A6E}" type="slidenum">
              <a:rPr lang="en-US" noProof="0" smtClean="0"/>
              <a:t>‹#›</a:t>
            </a:fld>
            <a:endParaRPr lang="en-US" noProof="0" dirty="0"/>
          </a:p>
        </p:txBody>
      </p:sp>
      <p:sp>
        <p:nvSpPr>
          <p:cNvPr id="9" name="Title 1">
            <a:extLst>
              <a:ext uri="{FF2B5EF4-FFF2-40B4-BE49-F238E27FC236}">
                <a16:creationId xmlns:a16="http://schemas.microsoft.com/office/drawing/2014/main" xmlns="" id="{5CEC16FA-81A4-6F41-9FCE-6262A4533E5C}"/>
              </a:ext>
            </a:extLst>
          </p:cNvPr>
          <p:cNvSpPr>
            <a:spLocks noGrp="1"/>
          </p:cNvSpPr>
          <p:nvPr>
            <p:ph type="title"/>
          </p:nvPr>
        </p:nvSpPr>
        <p:spPr>
          <a:xfrm>
            <a:off x="581193" y="729658"/>
            <a:ext cx="11029616" cy="988332"/>
          </a:xfrm>
        </p:spPr>
        <p:txBody>
          <a:bodyPr anchor="ctr" anchorCtr="0">
            <a:normAutofit/>
          </a:bodyPr>
          <a:lstStyle>
            <a:lvl1pPr algn="ctr">
              <a:defRPr sz="4000"/>
            </a:lvl1pPr>
          </a:lstStyle>
          <a:p>
            <a:r>
              <a:rPr lang="en-US" noProof="0" smtClean="0"/>
              <a:t>Click to edit Master title style</a:t>
            </a:r>
            <a:endParaRPr lang="en-US" noProof="0"/>
          </a:p>
        </p:txBody>
      </p:sp>
    </p:spTree>
    <p:extLst>
      <p:ext uri="{BB962C8B-B14F-4D97-AF65-F5344CB8AC3E}">
        <p14:creationId xmlns:p14="http://schemas.microsoft.com/office/powerpoint/2010/main" val="1545445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903163"/>
                </a:solidFill>
              </a:defRPr>
            </a:lvl1pPr>
          </a:lstStyle>
          <a:p>
            <a:fld id="{E2E361C1-C0E3-47DF-8509-372F2F8B74E4}" type="datetime8">
              <a:rPr lang="en-US" noProof="0" smtClean="0"/>
              <a:pPr/>
              <a:t>4/30/2021 8:50 PM</a:t>
            </a:fld>
            <a:endParaRPr lang="en-US" noProof="0" dirty="0"/>
          </a:p>
        </p:txBody>
      </p:sp>
      <p:sp>
        <p:nvSpPr>
          <p:cNvPr id="3" name="Footer Placeholder 2"/>
          <p:cNvSpPr>
            <a:spLocks noGrp="1"/>
          </p:cNvSpPr>
          <p:nvPr>
            <p:ph type="ftr" sz="quarter" idx="11"/>
          </p:nvPr>
        </p:nvSpPr>
        <p:spPr/>
        <p:txBody>
          <a:bodyPr/>
          <a:lstStyle>
            <a:lvl1pPr>
              <a:defRPr>
                <a:solidFill>
                  <a:srgbClr val="903163"/>
                </a:solidFill>
              </a:defRPr>
            </a:lvl1pPr>
          </a:lstStyle>
          <a:p>
            <a:r>
              <a:rPr lang="en-US" noProof="0" dirty="0"/>
              <a:t>ADD A FOOTER</a:t>
            </a:r>
          </a:p>
        </p:txBody>
      </p:sp>
      <p:sp>
        <p:nvSpPr>
          <p:cNvPr id="4" name="Slide Number Placeholder 3"/>
          <p:cNvSpPr>
            <a:spLocks noGrp="1"/>
          </p:cNvSpPr>
          <p:nvPr>
            <p:ph type="sldNum" sz="quarter" idx="12"/>
          </p:nvPr>
        </p:nvSpPr>
        <p:spPr/>
        <p:txBody>
          <a:bodyPr/>
          <a:lstStyle>
            <a:lvl1pPr>
              <a:defRPr>
                <a:solidFill>
                  <a:srgbClr val="903163"/>
                </a:solidFill>
              </a:defRPr>
            </a:lvl1pPr>
          </a:lstStyle>
          <a:p>
            <a:fld id="{C5C3056E-1632-4A65-A24F-3F10A1450A6E}" type="slidenum">
              <a:rPr lang="en-US" noProof="0" smtClean="0"/>
              <a:pPr/>
              <a:t>‹#›</a:t>
            </a:fld>
            <a:endParaRPr lang="en-US" noProof="0" dirty="0"/>
          </a:p>
        </p:txBody>
      </p:sp>
      <p:sp>
        <p:nvSpPr>
          <p:cNvPr id="5" name="Title 4">
            <a:extLst>
              <a:ext uri="{FF2B5EF4-FFF2-40B4-BE49-F238E27FC236}">
                <a16:creationId xmlns:a16="http://schemas.microsoft.com/office/drawing/2014/main" xmlns="" id="{DFBB0525-CFF9-4A39-B5EA-579253994F60}"/>
              </a:ext>
            </a:extLst>
          </p:cNvPr>
          <p:cNvSpPr>
            <a:spLocks noGrp="1"/>
          </p:cNvSpPr>
          <p:nvPr>
            <p:ph type="title"/>
          </p:nvPr>
        </p:nvSpPr>
        <p:spPr/>
        <p:txBody>
          <a:bodyPr/>
          <a:lstStyle>
            <a:lvl1pPr>
              <a:defRPr>
                <a:solidFill>
                  <a:schemeClr val="tx1"/>
                </a:solidFill>
              </a:defRPr>
            </a:lvl1pPr>
          </a:lstStyle>
          <a:p>
            <a:r>
              <a:rPr lang="en-US" noProof="0" smtClean="0"/>
              <a:t>Click to edit Master title style</a:t>
            </a:r>
            <a:endParaRPr lang="en-US" noProof="0"/>
          </a:p>
        </p:txBody>
      </p:sp>
    </p:spTree>
    <p:extLst>
      <p:ext uri="{BB962C8B-B14F-4D97-AF65-F5344CB8AC3E}">
        <p14:creationId xmlns:p14="http://schemas.microsoft.com/office/powerpoint/2010/main" val="785869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gradFill flip="none" rotWithShape="1">
          <a:gsLst>
            <a:gs pos="0">
              <a:schemeClr val="bg1">
                <a:tint val="90000"/>
                <a:lumMod val="110000"/>
              </a:schemeClr>
            </a:gs>
            <a:gs pos="100000">
              <a:schemeClr val="accent4">
                <a:lumMod val="60000"/>
                <a:lumOff val="40000"/>
              </a:schemeClr>
            </a:gs>
          </a:gsLst>
          <a:path path="circle">
            <a:fillToRect l="50000" t="50000" r="100000" b="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noProof="0" smtClean="0"/>
              <a:t>Click to edit Master title style</a:t>
            </a:r>
            <a:endParaRPr lang="en-US" noProof="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t" anchorCtr="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1E4BA81B-A36E-46D5-918F-749D311F4B4A}" type="datetime8">
              <a:rPr lang="en-US" noProof="0" smtClean="0"/>
              <a:t>4/30/2021 8:50 PM</a:t>
            </a:fld>
            <a:endParaRPr lang="en-US" noProof="0"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US" noProof="0" dirty="0"/>
              <a:t>ADD A FOOTER</a:t>
            </a: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C5C3056E-1632-4A65-A24F-3F10A1450A6E}" type="slidenum">
              <a:rPr lang="en-US" noProof="0" smtClean="0"/>
              <a:t>‹#›</a:t>
            </a:fld>
            <a:endParaRPr lang="en-US" noProof="0"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707312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73" r:id="rId7"/>
    <p:sldLayoutId id="2147483666" r:id="rId8"/>
    <p:sldLayoutId id="2147483667" r:id="rId9"/>
    <p:sldLayoutId id="2147483668" r:id="rId10"/>
    <p:sldLayoutId id="2147483669"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hyperlink" Target="https://slideplayer.com/slide/1094877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svg"/><Relationship Id="rId9" Type="http://schemas.microsoft.com/office/2007/relationships/diagramDrawing" Target="../diagrams/drawing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hyperlink" Target="https://en.wikipedia.org/wiki/Mineral_oil" TargetMode="External"/><Relationship Id="rId3" Type="http://schemas.openxmlformats.org/officeDocument/2006/relationships/hyperlink" Target="https://en.wikipedia.org/wiki/Dioctyl_adipate" TargetMode="External"/><Relationship Id="rId7" Type="http://schemas.openxmlformats.org/officeDocument/2006/relationships/hyperlink" Target="https://en.wikipedia.org/wiki/Binder_(material)" TargetMode="External"/><Relationship Id="rId2" Type="http://schemas.openxmlformats.org/officeDocument/2006/relationships/hyperlink" Target="https://en.wikipedia.org/wiki/Dioctyl_sebacate" TargetMode="External"/><Relationship Id="rId1" Type="http://schemas.openxmlformats.org/officeDocument/2006/relationships/slideLayout" Target="../slideLayouts/slideLayout5.xml"/><Relationship Id="rId6" Type="http://schemas.openxmlformats.org/officeDocument/2006/relationships/hyperlink" Target="https://en.wikipedia.org/wiki/Synthetic_rubber" TargetMode="External"/><Relationship Id="rId5" Type="http://schemas.openxmlformats.org/officeDocument/2006/relationships/hyperlink" Target="https://en.wikipedia.org/wiki/Polyisobutene" TargetMode="External"/><Relationship Id="rId4" Type="http://schemas.openxmlformats.org/officeDocument/2006/relationships/hyperlink" Target="https://en.wikipedia.org/wiki/Plasticity_(physics)" TargetMode="External"/><Relationship Id="rId9"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100000">
              <a:schemeClr val="accent4">
                <a:lumMod val="60000"/>
                <a:lumOff val="40000"/>
              </a:schemeClr>
            </a:gs>
          </a:gsLst>
          <a:path path="circle">
            <a:fillToRect l="50000" t="50000" r="100000" b="100000"/>
          </a:path>
          <a:tileRect/>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MILITARY Explosives</a:t>
            </a:r>
            <a:endParaRPr lang="en-GB" dirty="0"/>
          </a:p>
        </p:txBody>
      </p:sp>
    </p:spTree>
    <p:extLst>
      <p:ext uri="{BB962C8B-B14F-4D97-AF65-F5344CB8AC3E}">
        <p14:creationId xmlns:p14="http://schemas.microsoft.com/office/powerpoint/2010/main" val="180603781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HMX</a:t>
            </a:r>
          </a:p>
        </p:txBody>
      </p:sp>
      <p:sp>
        <p:nvSpPr>
          <p:cNvPr id="3" name="Content Placeholder 2"/>
          <p:cNvSpPr>
            <a:spLocks noGrp="1"/>
          </p:cNvSpPr>
          <p:nvPr>
            <p:ph sz="half" idx="1"/>
          </p:nvPr>
        </p:nvSpPr>
        <p:spPr/>
        <p:txBody>
          <a:bodyPr/>
          <a:lstStyle/>
          <a:p>
            <a:r>
              <a:rPr lang="en-GB" dirty="0" smtClean="0"/>
              <a:t> High-melting-point explosive.</a:t>
            </a:r>
          </a:p>
          <a:p>
            <a:r>
              <a:rPr lang="en-GB" dirty="0" smtClean="0"/>
              <a:t>Also </a:t>
            </a:r>
            <a:r>
              <a:rPr lang="en-GB" dirty="0"/>
              <a:t>known as </a:t>
            </a:r>
            <a:r>
              <a:rPr lang="en-GB" dirty="0" err="1" smtClean="0"/>
              <a:t>octogen</a:t>
            </a:r>
            <a:r>
              <a:rPr lang="en-GB" dirty="0" smtClean="0"/>
              <a:t>.</a:t>
            </a:r>
          </a:p>
          <a:p>
            <a:r>
              <a:rPr lang="en-GB" dirty="0" smtClean="0"/>
              <a:t>About </a:t>
            </a:r>
            <a:r>
              <a:rPr lang="en-GB" dirty="0"/>
              <a:t>30% more powerful than </a:t>
            </a:r>
            <a:r>
              <a:rPr lang="en-GB" dirty="0" smtClean="0"/>
              <a:t>TNT.</a:t>
            </a:r>
          </a:p>
          <a:p>
            <a:r>
              <a:rPr lang="en-GB" dirty="0" smtClean="0"/>
              <a:t>Powerful</a:t>
            </a:r>
            <a:r>
              <a:rPr lang="en-GB" dirty="0"/>
              <a:t>, yet shock-sensitive, </a:t>
            </a:r>
            <a:endParaRPr lang="en-GB" dirty="0" smtClean="0"/>
          </a:p>
          <a:p>
            <a:r>
              <a:rPr lang="en-GB" dirty="0" err="1" smtClean="0"/>
              <a:t>nitroamine</a:t>
            </a:r>
            <a:r>
              <a:rPr lang="en-GB" dirty="0" smtClean="0"/>
              <a:t>-based </a:t>
            </a:r>
            <a:r>
              <a:rPr lang="en-GB" dirty="0"/>
              <a:t>high </a:t>
            </a:r>
            <a:r>
              <a:rPr lang="en-GB" dirty="0" smtClean="0"/>
              <a:t>explosive</a:t>
            </a:r>
          </a:p>
          <a:p>
            <a:r>
              <a:rPr lang="en-GB" dirty="0" smtClean="0"/>
              <a:t>Chemically </a:t>
            </a:r>
            <a:r>
              <a:rPr lang="en-GB" dirty="0"/>
              <a:t>related to RDX</a:t>
            </a:r>
            <a:br>
              <a:rPr lang="en-GB" dirty="0"/>
            </a:br>
            <a:endParaRPr lang="en-GB"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980237" y="2458244"/>
            <a:ext cx="3838575" cy="3171825"/>
          </a:xfrm>
        </p:spPr>
      </p:pic>
    </p:spTree>
    <p:extLst>
      <p:ext uri="{BB962C8B-B14F-4D97-AF65-F5344CB8AC3E}">
        <p14:creationId xmlns:p14="http://schemas.microsoft.com/office/powerpoint/2010/main" val="957695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hlinkClick r:id="rId2"/>
              </a:rPr>
              <a:t>https://slideplayer.com/slide/10948770</a:t>
            </a:r>
            <a:r>
              <a:rPr lang="en-GB" dirty="0" smtClean="0">
                <a:hlinkClick r:id="rId2"/>
              </a:rPr>
              <a:t>/</a:t>
            </a:r>
            <a:endParaRPr lang="en-GB" dirty="0" smtClean="0"/>
          </a:p>
          <a:p>
            <a:r>
              <a:rPr lang="en-US" smtClean="0"/>
              <a:t>Wikipedia</a:t>
            </a:r>
            <a:endParaRPr lang="en-GB" dirty="0"/>
          </a:p>
        </p:txBody>
      </p:sp>
      <p:sp>
        <p:nvSpPr>
          <p:cNvPr id="2" name="Title 1"/>
          <p:cNvSpPr>
            <a:spLocks noGrp="1"/>
          </p:cNvSpPr>
          <p:nvPr>
            <p:ph type="title"/>
          </p:nvPr>
        </p:nvSpPr>
        <p:spPr/>
        <p:txBody>
          <a:bodyPr/>
          <a:lstStyle/>
          <a:p>
            <a:r>
              <a:rPr lang="en-US" dirty="0" smtClean="0"/>
              <a:t>References</a:t>
            </a:r>
            <a:endParaRPr lang="en-GB" dirty="0"/>
          </a:p>
        </p:txBody>
      </p:sp>
    </p:spTree>
    <p:extLst>
      <p:ext uri="{BB962C8B-B14F-4D97-AF65-F5344CB8AC3E}">
        <p14:creationId xmlns:p14="http://schemas.microsoft.com/office/powerpoint/2010/main" val="2784055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descr="subtitle">
            <a:extLst>
              <a:ext uri="{FF2B5EF4-FFF2-40B4-BE49-F238E27FC236}">
                <a16:creationId xmlns:a16="http://schemas.microsoft.com/office/drawing/2014/main" xmlns="" id="{6D55F7CC-C3DE-41F7-8BE1-39A9489FC047}"/>
              </a:ext>
            </a:extLst>
          </p:cNvPr>
          <p:cNvSpPr>
            <a:spLocks noGrp="1"/>
          </p:cNvSpPr>
          <p:nvPr>
            <p:ph idx="1"/>
          </p:nvPr>
        </p:nvSpPr>
        <p:spPr/>
        <p:txBody>
          <a:bodyPr>
            <a:normAutofit/>
          </a:bodyPr>
          <a:lstStyle/>
          <a:p>
            <a:r>
              <a:rPr lang="en-GB" dirty="0"/>
              <a:t>A chemical explosive is a compound or mixture which, upon the application of heat or shock, decomposes or rearranges with extreme rapidity, yielding much gas and heat. </a:t>
            </a:r>
            <a:endParaRPr lang="en-GB" dirty="0"/>
          </a:p>
          <a:p>
            <a:r>
              <a:rPr lang="en-GB" dirty="0" smtClean="0"/>
              <a:t>For </a:t>
            </a:r>
            <a:r>
              <a:rPr lang="en-GB" dirty="0"/>
              <a:t>a chemical to be an explosive, it must exhibit all of the following:</a:t>
            </a:r>
          </a:p>
          <a:p>
            <a:pPr lvl="1"/>
            <a:r>
              <a:rPr lang="en-GB" dirty="0" smtClean="0"/>
              <a:t>Formation </a:t>
            </a:r>
            <a:r>
              <a:rPr lang="en-GB" dirty="0"/>
              <a:t>of </a:t>
            </a:r>
            <a:r>
              <a:rPr lang="en-GB" dirty="0" smtClean="0"/>
              <a:t>gases : </a:t>
            </a:r>
            <a:r>
              <a:rPr lang="en-GB" dirty="0"/>
              <a:t>a burning combustible forms </a:t>
            </a:r>
            <a:r>
              <a:rPr lang="en-GB" dirty="0" smtClean="0"/>
              <a:t>gases</a:t>
            </a:r>
            <a:endParaRPr lang="en-GB" dirty="0"/>
          </a:p>
          <a:p>
            <a:pPr lvl="1"/>
            <a:r>
              <a:rPr lang="en-GB" dirty="0" smtClean="0"/>
              <a:t>Evolution </a:t>
            </a:r>
            <a:r>
              <a:rPr lang="en-GB" dirty="0"/>
              <a:t>of </a:t>
            </a:r>
            <a:r>
              <a:rPr lang="en-GB" dirty="0" smtClean="0"/>
              <a:t>heat : Rapid generation and liberation of </a:t>
            </a:r>
            <a:r>
              <a:rPr lang="en-GB" dirty="0"/>
              <a:t>heat in large quantities accompanies every explosive chemical </a:t>
            </a:r>
            <a:r>
              <a:rPr lang="en-GB" dirty="0" smtClean="0"/>
              <a:t>reaction that </a:t>
            </a:r>
            <a:r>
              <a:rPr lang="en-GB" dirty="0"/>
              <a:t>causes the gaseous products of reaction to expand and generate high pressures</a:t>
            </a:r>
            <a:r>
              <a:rPr lang="en-GB" dirty="0" smtClean="0"/>
              <a:t>.</a:t>
            </a:r>
            <a:endParaRPr lang="en-GB" dirty="0"/>
          </a:p>
          <a:p>
            <a:pPr lvl="1"/>
            <a:r>
              <a:rPr lang="en-GB" dirty="0" smtClean="0"/>
              <a:t>Rapidity </a:t>
            </a:r>
            <a:r>
              <a:rPr lang="en-GB" dirty="0"/>
              <a:t>of </a:t>
            </a:r>
            <a:r>
              <a:rPr lang="en-GB" dirty="0" smtClean="0"/>
              <a:t>reaction : </a:t>
            </a:r>
            <a:r>
              <a:rPr lang="en-GB" dirty="0"/>
              <a:t>Unless the reaction occurs rapidly, the thermally expanded gases will be dissipated in the med-</a:t>
            </a:r>
            <a:r>
              <a:rPr lang="en-GB" dirty="0" err="1"/>
              <a:t>ium</a:t>
            </a:r>
            <a:r>
              <a:rPr lang="en-GB" dirty="0"/>
              <a:t>, and there will be no explosion.</a:t>
            </a:r>
          </a:p>
          <a:p>
            <a:pPr lvl="1"/>
            <a:r>
              <a:rPr lang="en-GB" dirty="0" smtClean="0"/>
              <a:t>Initiation </a:t>
            </a:r>
            <a:r>
              <a:rPr lang="en-GB" dirty="0"/>
              <a:t>of </a:t>
            </a:r>
            <a:r>
              <a:rPr lang="en-GB" dirty="0" smtClean="0"/>
              <a:t>reaction :  must </a:t>
            </a:r>
            <a:r>
              <a:rPr lang="en-GB" dirty="0"/>
              <a:t>be capable of being initiated by the </a:t>
            </a:r>
            <a:r>
              <a:rPr lang="en-GB" dirty="0" smtClean="0"/>
              <a:t>application </a:t>
            </a:r>
            <a:r>
              <a:rPr lang="en-GB" dirty="0"/>
              <a:t>of shock or heat to a small portion of the mass of the explosive material. A material in which the first three factors exist cannot be accepted as an explosive unless the reaction can be made to occur when desired.</a:t>
            </a:r>
          </a:p>
          <a:p>
            <a:pPr lvl="1"/>
            <a:endParaRPr lang="en-US" dirty="0"/>
          </a:p>
        </p:txBody>
      </p:sp>
      <p:sp>
        <p:nvSpPr>
          <p:cNvPr id="2" name="Title 1" descr="title">
            <a:extLst>
              <a:ext uri="{FF2B5EF4-FFF2-40B4-BE49-F238E27FC236}">
                <a16:creationId xmlns:a16="http://schemas.microsoft.com/office/drawing/2014/main" xmlns="" id="{1CF94250-8D97-401F-A36C-5B5DB39DDD59}"/>
              </a:ext>
            </a:extLst>
          </p:cNvPr>
          <p:cNvSpPr>
            <a:spLocks noGrp="1"/>
          </p:cNvSpPr>
          <p:nvPr>
            <p:ph type="title"/>
          </p:nvPr>
        </p:nvSpPr>
        <p:spPr/>
        <p:txBody>
          <a:bodyPr/>
          <a:lstStyle/>
          <a:p>
            <a:r>
              <a:rPr lang="en-US" dirty="0" smtClean="0"/>
              <a:t>Explosive</a:t>
            </a:r>
            <a:endParaRPr lang="en-US" dirty="0"/>
          </a:p>
        </p:txBody>
      </p:sp>
    </p:spTree>
    <p:extLst>
      <p:ext uri="{BB962C8B-B14F-4D97-AF65-F5344CB8AC3E}">
        <p14:creationId xmlns:p14="http://schemas.microsoft.com/office/powerpoint/2010/main" val="2394075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Sensitivity : ease with which the explosive can be detonated by a shock or blow.</a:t>
            </a:r>
          </a:p>
          <a:p>
            <a:r>
              <a:rPr lang="en-US" dirty="0" smtClean="0"/>
              <a:t>Deflagration : Explosion maybe propagated relatively slowly by the conduction or radiation of heat from burnt part to the unburnt part. E.g. propellants</a:t>
            </a:r>
          </a:p>
          <a:p>
            <a:r>
              <a:rPr lang="en-US" dirty="0" smtClean="0"/>
              <a:t>Detonation : Reaction is propagated by a pressure wave action.</a:t>
            </a:r>
          </a:p>
          <a:p>
            <a:r>
              <a:rPr lang="en-US" dirty="0" smtClean="0"/>
              <a:t>Pressure wave : a wave that travels at high speed through the explosive substance, compressing and heating each layer of the substance .</a:t>
            </a:r>
          </a:p>
          <a:p>
            <a:r>
              <a:rPr lang="en-GB" i="1" dirty="0"/>
              <a:t>homemade explosives</a:t>
            </a:r>
            <a:r>
              <a:rPr lang="en-GB" dirty="0"/>
              <a:t> (HMEs) as explosives produced from precursor chemicals either physically blended or combined in a chemical reaction</a:t>
            </a:r>
            <a:r>
              <a:rPr lang="en-GB" dirty="0" smtClean="0"/>
              <a:t>.</a:t>
            </a:r>
          </a:p>
          <a:p>
            <a:r>
              <a:rPr lang="en-GB" i="1" dirty="0"/>
              <a:t>precursor chemicals</a:t>
            </a:r>
            <a:r>
              <a:rPr lang="en-GB" dirty="0"/>
              <a:t> as chemicals that can be used, through blending or chemical reaction, to produce HMEs</a:t>
            </a:r>
            <a:r>
              <a:rPr lang="en-GB" dirty="0" smtClean="0"/>
              <a:t>.</a:t>
            </a:r>
          </a:p>
          <a:p>
            <a:r>
              <a:rPr lang="en-GB" i="1" dirty="0"/>
              <a:t>improvised explosive device</a:t>
            </a:r>
            <a:r>
              <a:rPr lang="en-GB" dirty="0"/>
              <a:t> (IED) as “A device placed or fabricated in an improvised manner incorporating destructive, lethal, noxious, pyrotechnic or incendiary chemicals and designed to destroy, incapacitate, harass or distract. It may incorporate military stores, but is normally devised from non-military components.”</a:t>
            </a:r>
            <a:endParaRPr lang="en-US" dirty="0" smtClean="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1092437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descr="Teacher">
            <a:extLst>
              <a:ext uri="{FF2B5EF4-FFF2-40B4-BE49-F238E27FC236}">
                <a16:creationId xmlns:a16="http://schemas.microsoft.com/office/drawing/2014/main" xmlns="" id="{5614277E-CACC-4F9D-8C27-FB73FCBFB485}"/>
              </a:ext>
              <a:ext uri="{C183D7F6-B498-43B3-948B-1728B52AA6E4}">
                <adec:decorative xmlns:adec="http://schemas.microsoft.com/office/drawing/2017/decorative" xmlns=""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713925" y="633056"/>
            <a:ext cx="1152000" cy="1152000"/>
          </a:xfrm>
          <a:prstGeom prst="rect">
            <a:avLst/>
          </a:prstGeom>
        </p:spPr>
      </p:pic>
      <p:sp>
        <p:nvSpPr>
          <p:cNvPr id="2" name="Title 1" descr="title">
            <a:extLst>
              <a:ext uri="{FF2B5EF4-FFF2-40B4-BE49-F238E27FC236}">
                <a16:creationId xmlns:a16="http://schemas.microsoft.com/office/drawing/2014/main" xmlns="" id="{AC93C0E1-1796-41B4-AF64-2A823C4C83E8}"/>
              </a:ext>
            </a:extLst>
          </p:cNvPr>
          <p:cNvSpPr>
            <a:spLocks noGrp="1"/>
          </p:cNvSpPr>
          <p:nvPr>
            <p:ph type="title"/>
          </p:nvPr>
        </p:nvSpPr>
        <p:spPr/>
        <p:txBody>
          <a:bodyPr/>
          <a:lstStyle/>
          <a:p>
            <a:r>
              <a:rPr lang="en-US" dirty="0" smtClean="0"/>
              <a:t>Categories of explosives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37749416"/>
              </p:ext>
            </p:extLst>
          </p:nvPr>
        </p:nvGraphicFramePr>
        <p:xfrm>
          <a:off x="581025" y="2181225"/>
          <a:ext cx="11128754" cy="415133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098036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a:t>Military explosives are manufactured for specific </a:t>
            </a:r>
            <a:r>
              <a:rPr lang="en-GB" dirty="0" smtClean="0"/>
              <a:t>purposes.</a:t>
            </a:r>
          </a:p>
          <a:p>
            <a:r>
              <a:rPr lang="en-GB" dirty="0" smtClean="0"/>
              <a:t>Commonly </a:t>
            </a:r>
            <a:r>
              <a:rPr lang="en-GB" dirty="0"/>
              <a:t>used military energetic compounds include the explosives </a:t>
            </a:r>
          </a:p>
          <a:p>
            <a:pPr lvl="1"/>
            <a:r>
              <a:rPr lang="en-GB" dirty="0"/>
              <a:t>2,4,6-trinitrotoluene (TNT), </a:t>
            </a:r>
          </a:p>
          <a:p>
            <a:pPr lvl="1"/>
            <a:r>
              <a:rPr lang="en-GB" dirty="0"/>
              <a:t>hexahydro-1,3,5-trinitro-1,3,5-triazine (RDX), </a:t>
            </a:r>
          </a:p>
          <a:p>
            <a:pPr lvl="1"/>
            <a:r>
              <a:rPr lang="en-GB" dirty="0"/>
              <a:t>octahydro-1,3,5,7-tetranitro-1,3,5,7-tetrazocine (HMX)</a:t>
            </a:r>
          </a:p>
          <a:p>
            <a:endParaRPr lang="en-US" dirty="0" smtClean="0"/>
          </a:p>
        </p:txBody>
      </p:sp>
      <p:sp>
        <p:nvSpPr>
          <p:cNvPr id="2" name="Title 1" descr="content">
            <a:extLst>
              <a:ext uri="{FF2B5EF4-FFF2-40B4-BE49-F238E27FC236}">
                <a16:creationId xmlns:a16="http://schemas.microsoft.com/office/drawing/2014/main" xmlns="" id="{B6FA4435-3751-4780-9A9B-F91171E793F2}"/>
              </a:ext>
            </a:extLst>
          </p:cNvPr>
          <p:cNvSpPr>
            <a:spLocks noGrp="1"/>
          </p:cNvSpPr>
          <p:nvPr>
            <p:ph type="title"/>
          </p:nvPr>
        </p:nvSpPr>
        <p:spPr/>
        <p:txBody>
          <a:bodyPr>
            <a:normAutofit/>
          </a:bodyPr>
          <a:lstStyle/>
          <a:p>
            <a:r>
              <a:rPr lang="en-US" dirty="0" smtClean="0">
                <a:latin typeface="+mn-lt"/>
              </a:rPr>
              <a:t>Military Explosives</a:t>
            </a:r>
            <a:endParaRPr lang="en-US" dirty="0">
              <a:latin typeface="+mn-lt"/>
            </a:endParaRPr>
          </a:p>
        </p:txBody>
      </p:sp>
    </p:spTree>
    <p:extLst>
      <p:ext uri="{BB962C8B-B14F-4D97-AF65-F5344CB8AC3E}">
        <p14:creationId xmlns:p14="http://schemas.microsoft.com/office/powerpoint/2010/main" val="1368514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655093" y="857392"/>
            <a:ext cx="10713492" cy="4847372"/>
          </a:xfrm>
        </p:spPr>
        <p:txBody>
          <a:bodyPr>
            <a:normAutofit/>
          </a:bodyPr>
          <a:lstStyle/>
          <a:p>
            <a:r>
              <a:rPr lang="en-GB" dirty="0"/>
              <a:t>The requirements of a military explosive are stringent, and very few explosives display all of the characteristics necessary to make them acceptable for military standardization. Some of the more important characteristics are :</a:t>
            </a:r>
          </a:p>
          <a:p>
            <a:pPr lvl="1"/>
            <a:r>
              <a:rPr lang="en-GB" dirty="0"/>
              <a:t>Availability and Cost.</a:t>
            </a:r>
          </a:p>
          <a:p>
            <a:pPr lvl="1"/>
            <a:r>
              <a:rPr lang="en-GB" dirty="0"/>
              <a:t>Sensitivity</a:t>
            </a:r>
          </a:p>
          <a:p>
            <a:pPr lvl="1"/>
            <a:r>
              <a:rPr lang="en-GB" dirty="0"/>
              <a:t>Stability</a:t>
            </a:r>
          </a:p>
          <a:p>
            <a:pPr lvl="1"/>
            <a:r>
              <a:rPr lang="en-GB" dirty="0"/>
              <a:t>Power</a:t>
            </a:r>
          </a:p>
          <a:p>
            <a:pPr lvl="1"/>
            <a:r>
              <a:rPr lang="en-US" dirty="0"/>
              <a:t>Brisance</a:t>
            </a:r>
          </a:p>
          <a:p>
            <a:pPr lvl="1"/>
            <a:r>
              <a:rPr lang="en-US" dirty="0"/>
              <a:t>Density</a:t>
            </a:r>
          </a:p>
          <a:p>
            <a:pPr lvl="1"/>
            <a:r>
              <a:rPr lang="en-US" dirty="0"/>
              <a:t>Volatility</a:t>
            </a:r>
          </a:p>
          <a:p>
            <a:pPr lvl="1"/>
            <a:r>
              <a:rPr lang="en-US" dirty="0" err="1"/>
              <a:t>Hygroscopicity</a:t>
            </a:r>
            <a:endParaRPr lang="en-US" dirty="0"/>
          </a:p>
          <a:p>
            <a:pPr lvl="1"/>
            <a:r>
              <a:rPr lang="en-US" dirty="0"/>
              <a:t>Toxicity</a:t>
            </a:r>
            <a:endParaRPr lang="en-GB" dirty="0"/>
          </a:p>
          <a:p>
            <a:endParaRPr lang="en-GB" dirty="0" smtClean="0"/>
          </a:p>
        </p:txBody>
      </p:sp>
    </p:spTree>
    <p:extLst>
      <p:ext uri="{BB962C8B-B14F-4D97-AF65-F5344CB8AC3E}">
        <p14:creationId xmlns:p14="http://schemas.microsoft.com/office/powerpoint/2010/main" val="3458741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TNT</a:t>
            </a:r>
            <a:endParaRPr lang="en-GB" dirty="0"/>
          </a:p>
        </p:txBody>
      </p:sp>
      <p:sp>
        <p:nvSpPr>
          <p:cNvPr id="2" name="Content Placeholder 1"/>
          <p:cNvSpPr>
            <a:spLocks noGrp="1"/>
          </p:cNvSpPr>
          <p:nvPr>
            <p:ph sz="half" idx="1"/>
          </p:nvPr>
        </p:nvSpPr>
        <p:spPr>
          <a:xfrm>
            <a:off x="581192" y="2228003"/>
            <a:ext cx="6938724" cy="4241036"/>
          </a:xfrm>
        </p:spPr>
        <p:txBody>
          <a:bodyPr>
            <a:normAutofit/>
          </a:bodyPr>
          <a:lstStyle/>
          <a:p>
            <a:r>
              <a:rPr lang="en-GB" dirty="0"/>
              <a:t>TNT (2,4,5-trinitrotoluene</a:t>
            </a:r>
            <a:r>
              <a:rPr lang="en-GB" dirty="0" smtClean="0"/>
              <a:t>) - </a:t>
            </a:r>
            <a:r>
              <a:rPr lang="en-GB" dirty="0"/>
              <a:t>C</a:t>
            </a:r>
            <a:r>
              <a:rPr lang="en-GB" baseline="-25000" dirty="0"/>
              <a:t>6</a:t>
            </a:r>
            <a:r>
              <a:rPr lang="en-GB" dirty="0"/>
              <a:t>H</a:t>
            </a:r>
            <a:r>
              <a:rPr lang="en-GB" baseline="-25000" dirty="0"/>
              <a:t>2</a:t>
            </a:r>
            <a:r>
              <a:rPr lang="en-GB" dirty="0"/>
              <a:t>(NO</a:t>
            </a:r>
            <a:r>
              <a:rPr lang="en-GB" baseline="-25000" dirty="0"/>
              <a:t>2</a:t>
            </a:r>
            <a:r>
              <a:rPr lang="en-GB" dirty="0"/>
              <a:t>)</a:t>
            </a:r>
            <a:r>
              <a:rPr lang="en-GB" baseline="-25000" dirty="0"/>
              <a:t>3</a:t>
            </a:r>
            <a:r>
              <a:rPr lang="en-GB" dirty="0"/>
              <a:t>CH</a:t>
            </a:r>
            <a:r>
              <a:rPr lang="en-GB" baseline="-25000" dirty="0"/>
              <a:t>3</a:t>
            </a:r>
            <a:endParaRPr lang="en-GB" dirty="0" smtClean="0"/>
          </a:p>
          <a:p>
            <a:r>
              <a:rPr lang="en-GB" dirty="0" smtClean="0"/>
              <a:t>Was </a:t>
            </a:r>
            <a:r>
              <a:rPr lang="en-GB" dirty="0"/>
              <a:t>dominant military explosive during World War </a:t>
            </a:r>
            <a:r>
              <a:rPr lang="en-GB" dirty="0" smtClean="0"/>
              <a:t>I</a:t>
            </a:r>
          </a:p>
          <a:p>
            <a:r>
              <a:rPr lang="en-GB" dirty="0" smtClean="0"/>
              <a:t>Was </a:t>
            </a:r>
            <a:r>
              <a:rPr lang="en-GB" dirty="0"/>
              <a:t>conserved during World War II by mixing it with ammonium </a:t>
            </a:r>
            <a:r>
              <a:rPr lang="en-GB" dirty="0" smtClean="0"/>
              <a:t>nitrate.</a:t>
            </a:r>
          </a:p>
          <a:p>
            <a:r>
              <a:rPr lang="en-GB" dirty="0" smtClean="0"/>
              <a:t>Characteristics </a:t>
            </a:r>
            <a:r>
              <a:rPr lang="en-GB" dirty="0"/>
              <a:t>of </a:t>
            </a:r>
            <a:r>
              <a:rPr lang="en-GB" dirty="0" smtClean="0"/>
              <a:t>TNT:</a:t>
            </a:r>
          </a:p>
          <a:p>
            <a:pPr lvl="1"/>
            <a:r>
              <a:rPr lang="en-GB" dirty="0" smtClean="0"/>
              <a:t>Has </a:t>
            </a:r>
            <a:r>
              <a:rPr lang="en-GB" dirty="0"/>
              <a:t>a low melting </a:t>
            </a:r>
            <a:r>
              <a:rPr lang="en-GB" dirty="0" smtClean="0"/>
              <a:t>point</a:t>
            </a:r>
          </a:p>
          <a:p>
            <a:pPr lvl="1"/>
            <a:r>
              <a:rPr lang="en-GB" dirty="0" smtClean="0"/>
              <a:t>not </a:t>
            </a:r>
            <a:r>
              <a:rPr lang="en-GB" dirty="0"/>
              <a:t>sensitive to </a:t>
            </a:r>
            <a:r>
              <a:rPr lang="en-GB" dirty="0" smtClean="0"/>
              <a:t>shock</a:t>
            </a:r>
          </a:p>
          <a:p>
            <a:pPr lvl="1"/>
            <a:r>
              <a:rPr lang="en-GB" dirty="0" smtClean="0"/>
              <a:t>Will </a:t>
            </a:r>
            <a:r>
              <a:rPr lang="en-GB" dirty="0"/>
              <a:t>not spontaneously </a:t>
            </a:r>
            <a:r>
              <a:rPr lang="en-GB" dirty="0" smtClean="0"/>
              <a:t>explode</a:t>
            </a:r>
          </a:p>
          <a:p>
            <a:pPr lvl="1"/>
            <a:r>
              <a:rPr lang="en-GB" dirty="0" smtClean="0"/>
              <a:t>Can </a:t>
            </a:r>
            <a:r>
              <a:rPr lang="en-GB" dirty="0"/>
              <a:t>include a detonator if the goal is to produce a pressure </a:t>
            </a:r>
            <a:r>
              <a:rPr lang="en-GB" dirty="0" smtClean="0"/>
              <a:t>wave</a:t>
            </a:r>
          </a:p>
          <a:p>
            <a:pPr lvl="1"/>
            <a:r>
              <a:rPr lang="en-GB" dirty="0" smtClean="0"/>
              <a:t>Can </a:t>
            </a:r>
            <a:r>
              <a:rPr lang="en-GB" dirty="0"/>
              <a:t>quickly change from a solid to hot, expanding </a:t>
            </a:r>
            <a:r>
              <a:rPr lang="en-GB" dirty="0" smtClean="0"/>
              <a:t>gas</a:t>
            </a:r>
            <a:endParaRPr lang="en-GB" dirty="0"/>
          </a:p>
          <a:p>
            <a:endParaRPr lang="en-GB"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857959" y="2423357"/>
            <a:ext cx="3752850" cy="3324225"/>
          </a:xfrm>
        </p:spPr>
      </p:pic>
    </p:spTree>
    <p:extLst>
      <p:ext uri="{BB962C8B-B14F-4D97-AF65-F5344CB8AC3E}">
        <p14:creationId xmlns:p14="http://schemas.microsoft.com/office/powerpoint/2010/main" val="382397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RDX</a:t>
            </a:r>
            <a:endParaRPr lang="en-GB" dirty="0"/>
          </a:p>
        </p:txBody>
      </p:sp>
      <p:sp>
        <p:nvSpPr>
          <p:cNvPr id="3" name="Content Placeholder 2"/>
          <p:cNvSpPr>
            <a:spLocks noGrp="1"/>
          </p:cNvSpPr>
          <p:nvPr>
            <p:ph sz="half" idx="1"/>
          </p:nvPr>
        </p:nvSpPr>
        <p:spPr/>
        <p:txBody>
          <a:bodyPr>
            <a:normAutofit lnSpcReduction="10000"/>
          </a:bodyPr>
          <a:lstStyle/>
          <a:p>
            <a:r>
              <a:rPr lang="en-GB" dirty="0"/>
              <a:t>RDX (</a:t>
            </a:r>
            <a:r>
              <a:rPr lang="en-GB" dirty="0" err="1"/>
              <a:t>cyclotrimethylenenitramine</a:t>
            </a:r>
            <a:r>
              <a:rPr lang="en-GB" dirty="0" smtClean="0"/>
              <a:t>) /Research Department Explosive/ Royal Demolition Explosive.</a:t>
            </a:r>
          </a:p>
          <a:p>
            <a:r>
              <a:rPr lang="en-GB" dirty="0" smtClean="0"/>
              <a:t>Also called </a:t>
            </a:r>
            <a:r>
              <a:rPr lang="en-GB" dirty="0"/>
              <a:t>cyclonite, hexogen and T4.</a:t>
            </a:r>
            <a:endParaRPr lang="en-GB" dirty="0" smtClean="0"/>
          </a:p>
          <a:p>
            <a:r>
              <a:rPr lang="en-GB" dirty="0" smtClean="0"/>
              <a:t>Remains </a:t>
            </a:r>
            <a:r>
              <a:rPr lang="en-GB" dirty="0"/>
              <a:t>stable in storage and at room </a:t>
            </a:r>
            <a:r>
              <a:rPr lang="en-GB" dirty="0" smtClean="0"/>
              <a:t>temperature</a:t>
            </a:r>
          </a:p>
          <a:p>
            <a:r>
              <a:rPr lang="en-GB" dirty="0" smtClean="0"/>
              <a:t>Most </a:t>
            </a:r>
            <a:r>
              <a:rPr lang="en-GB" dirty="0"/>
              <a:t>powerful and </a:t>
            </a:r>
            <a:r>
              <a:rPr lang="en-GB" dirty="0" err="1"/>
              <a:t>brisant</a:t>
            </a:r>
            <a:r>
              <a:rPr lang="en-GB" dirty="0"/>
              <a:t> of the military high </a:t>
            </a:r>
            <a:r>
              <a:rPr lang="en-GB" dirty="0" smtClean="0"/>
              <a:t>explosives</a:t>
            </a:r>
          </a:p>
          <a:p>
            <a:r>
              <a:rPr lang="en-GB" dirty="0" smtClean="0"/>
              <a:t>Reaches </a:t>
            </a:r>
            <a:r>
              <a:rPr lang="en-GB" dirty="0"/>
              <a:t>maximum pressure so rapidly that a shock wave </a:t>
            </a:r>
            <a:r>
              <a:rPr lang="en-GB" dirty="0" smtClean="0"/>
              <a:t>forms</a:t>
            </a:r>
          </a:p>
          <a:p>
            <a:r>
              <a:rPr lang="en-GB" dirty="0" smtClean="0"/>
              <a:t>Must </a:t>
            </a:r>
            <a:r>
              <a:rPr lang="en-GB" dirty="0"/>
              <a:t>be used in conjunction with a detonator to produce an </a:t>
            </a:r>
            <a:r>
              <a:rPr lang="en-GB" dirty="0" smtClean="0"/>
              <a:t>explosion.</a:t>
            </a:r>
            <a:endParaRPr lang="en-GB"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80225" y="2405856"/>
            <a:ext cx="4038600" cy="3276600"/>
          </a:xfrm>
        </p:spPr>
      </p:pic>
    </p:spTree>
    <p:extLst>
      <p:ext uri="{BB962C8B-B14F-4D97-AF65-F5344CB8AC3E}">
        <p14:creationId xmlns:p14="http://schemas.microsoft.com/office/powerpoint/2010/main" val="2795214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C-4</a:t>
            </a:r>
          </a:p>
        </p:txBody>
      </p:sp>
      <p:sp>
        <p:nvSpPr>
          <p:cNvPr id="3" name="Content Placeholder 2"/>
          <p:cNvSpPr>
            <a:spLocks noGrp="1"/>
          </p:cNvSpPr>
          <p:nvPr>
            <p:ph sz="half" idx="1"/>
          </p:nvPr>
        </p:nvSpPr>
        <p:spPr/>
        <p:txBody>
          <a:bodyPr>
            <a:normAutofit lnSpcReduction="10000"/>
          </a:bodyPr>
          <a:lstStyle/>
          <a:p>
            <a:r>
              <a:rPr lang="en-GB" b="1" dirty="0">
                <a:solidFill>
                  <a:schemeClr val="tx1"/>
                </a:solidFill>
              </a:rPr>
              <a:t>Composition C-4</a:t>
            </a:r>
            <a:r>
              <a:rPr lang="en-GB" dirty="0">
                <a:solidFill>
                  <a:schemeClr val="tx1"/>
                </a:solidFill>
              </a:rPr>
              <a:t> is a common variety of the </a:t>
            </a:r>
            <a:r>
              <a:rPr lang="en-GB" dirty="0" smtClean="0">
                <a:solidFill>
                  <a:schemeClr val="tx1"/>
                </a:solidFill>
              </a:rPr>
              <a:t>plastic explosive. A </a:t>
            </a:r>
            <a:r>
              <a:rPr lang="en-GB" dirty="0">
                <a:solidFill>
                  <a:schemeClr val="tx1"/>
                </a:solidFill>
              </a:rPr>
              <a:t>popular explosive choice among </a:t>
            </a:r>
            <a:r>
              <a:rPr lang="en-GB" dirty="0" smtClean="0">
                <a:solidFill>
                  <a:schemeClr val="tx1"/>
                </a:solidFill>
              </a:rPr>
              <a:t>terrorists</a:t>
            </a:r>
          </a:p>
          <a:p>
            <a:r>
              <a:rPr lang="en-US" dirty="0" smtClean="0">
                <a:solidFill>
                  <a:schemeClr val="tx1"/>
                </a:solidFill>
              </a:rPr>
              <a:t>Uses RDX as explosive agent.</a:t>
            </a:r>
            <a:endParaRPr lang="en-GB" dirty="0" smtClean="0">
              <a:solidFill>
                <a:schemeClr val="tx1"/>
              </a:solidFill>
            </a:endParaRPr>
          </a:p>
          <a:p>
            <a:r>
              <a:rPr lang="en-GB" dirty="0" smtClean="0">
                <a:solidFill>
                  <a:schemeClr val="tx1"/>
                </a:solidFill>
              </a:rPr>
              <a:t>Military </a:t>
            </a:r>
            <a:r>
              <a:rPr lang="en-GB" dirty="0">
                <a:solidFill>
                  <a:schemeClr val="tx1"/>
                </a:solidFill>
              </a:rPr>
              <a:t>plastic explosive that is about 90% RDX; remainder is a plastic binder material and </a:t>
            </a:r>
            <a:r>
              <a:rPr lang="en-GB" dirty="0" smtClean="0">
                <a:solidFill>
                  <a:schemeClr val="tx1"/>
                </a:solidFill>
              </a:rPr>
              <a:t>oil</a:t>
            </a:r>
            <a:r>
              <a:rPr lang="en-GB" dirty="0"/>
              <a:t> </a:t>
            </a:r>
            <a:r>
              <a:rPr lang="en-GB" dirty="0" smtClean="0"/>
              <a:t>(Bound </a:t>
            </a:r>
            <a:r>
              <a:rPr lang="en-GB" dirty="0"/>
              <a:t>by a mixture of 5.3% </a:t>
            </a:r>
            <a:r>
              <a:rPr lang="en-GB" dirty="0" err="1">
                <a:hlinkClick r:id="rId2" tooltip="Dioctyl sebacate"/>
              </a:rPr>
              <a:t>dioctyl</a:t>
            </a:r>
            <a:r>
              <a:rPr lang="en-GB" dirty="0">
                <a:hlinkClick r:id="rId2" tooltip="Dioctyl sebacate"/>
              </a:rPr>
              <a:t> </a:t>
            </a:r>
            <a:r>
              <a:rPr lang="en-GB" dirty="0" err="1">
                <a:hlinkClick r:id="rId2" tooltip="Dioctyl sebacate"/>
              </a:rPr>
              <a:t>sebacate</a:t>
            </a:r>
            <a:r>
              <a:rPr lang="en-GB" dirty="0"/>
              <a:t> (DOS) or </a:t>
            </a:r>
            <a:r>
              <a:rPr lang="en-GB" dirty="0" err="1">
                <a:hlinkClick r:id="rId3" tooltip="Dioctyl adipate"/>
              </a:rPr>
              <a:t>dioctyl</a:t>
            </a:r>
            <a:r>
              <a:rPr lang="en-GB" dirty="0">
                <a:hlinkClick r:id="rId3" tooltip="Dioctyl adipate"/>
              </a:rPr>
              <a:t> </a:t>
            </a:r>
            <a:r>
              <a:rPr lang="en-GB" dirty="0" err="1">
                <a:hlinkClick r:id="rId3" tooltip="Dioctyl adipate"/>
              </a:rPr>
              <a:t>adipate</a:t>
            </a:r>
            <a:r>
              <a:rPr lang="en-GB" dirty="0"/>
              <a:t> (DOA) as the plasticizer (to increase the </a:t>
            </a:r>
            <a:r>
              <a:rPr lang="en-GB" dirty="0">
                <a:hlinkClick r:id="rId4" tooltip="Plasticity (physics)"/>
              </a:rPr>
              <a:t>plasticity</a:t>
            </a:r>
            <a:r>
              <a:rPr lang="en-GB" dirty="0"/>
              <a:t> of the explosive), thickened with 2.1% </a:t>
            </a:r>
            <a:r>
              <a:rPr lang="en-GB" dirty="0" err="1">
                <a:hlinkClick r:id="rId5" tooltip="Polyisobutene"/>
              </a:rPr>
              <a:t>polyisobutylene</a:t>
            </a:r>
            <a:r>
              <a:rPr lang="en-GB" dirty="0"/>
              <a:t> (PIB, a </a:t>
            </a:r>
            <a:r>
              <a:rPr lang="en-GB" dirty="0">
                <a:hlinkClick r:id="rId6" tooltip="Binder (material)"/>
              </a:rPr>
              <a:t>synthetic rubber</a:t>
            </a:r>
            <a:r>
              <a:rPr lang="en-GB" dirty="0"/>
              <a:t>) as the </a:t>
            </a:r>
            <a:r>
              <a:rPr lang="en-GB" dirty="0">
                <a:hlinkClick r:id="rId7" tooltip="Mineral oil"/>
              </a:rPr>
              <a:t>binder</a:t>
            </a:r>
            <a:r>
              <a:rPr lang="en-GB" dirty="0"/>
              <a:t>, and 1.6% of a </a:t>
            </a:r>
            <a:r>
              <a:rPr lang="en-GB" dirty="0">
                <a:hlinkClick r:id="rId8"/>
              </a:rPr>
              <a:t>mineral oil</a:t>
            </a:r>
            <a:r>
              <a:rPr lang="en-GB" dirty="0"/>
              <a:t> often </a:t>
            </a:r>
            <a:r>
              <a:rPr lang="en-GB" dirty="0" smtClean="0"/>
              <a:t>called process </a:t>
            </a:r>
            <a:r>
              <a:rPr lang="en-GB" dirty="0"/>
              <a:t>oil</a:t>
            </a:r>
            <a:r>
              <a:rPr lang="en-GB" dirty="0" smtClean="0"/>
              <a:t>.)</a:t>
            </a:r>
          </a:p>
          <a:p>
            <a:endParaRPr lang="en-GB" dirty="0"/>
          </a:p>
          <a:p>
            <a:endParaRPr lang="en-GB" dirty="0"/>
          </a:p>
        </p:txBody>
      </p:sp>
      <p:pic>
        <p:nvPicPr>
          <p:cNvPr id="5" name="Content Placeholder 4"/>
          <p:cNvPicPr>
            <a:picLocks noGrp="1" noChangeAspect="1"/>
          </p:cNvPicPr>
          <p:nvPr>
            <p:ph sz="half" idx="2"/>
          </p:nvPr>
        </p:nvPicPr>
        <p:blipFill>
          <a:blip r:embed="rId9">
            <a:extLst>
              <a:ext uri="{28A0092B-C50C-407E-A947-70E740481C1C}">
                <a14:useLocalDpi xmlns:a14="http://schemas.microsoft.com/office/drawing/2010/main" val="0"/>
              </a:ext>
            </a:extLst>
          </a:blip>
          <a:stretch>
            <a:fillRect/>
          </a:stretch>
        </p:blipFill>
        <p:spPr>
          <a:xfrm>
            <a:off x="6188075" y="2278007"/>
            <a:ext cx="5422900" cy="3532299"/>
          </a:xfrm>
        </p:spPr>
      </p:pic>
    </p:spTree>
    <p:extLst>
      <p:ext uri="{BB962C8B-B14F-4D97-AF65-F5344CB8AC3E}">
        <p14:creationId xmlns:p14="http://schemas.microsoft.com/office/powerpoint/2010/main" val="903791190"/>
      </p:ext>
    </p:extLst>
  </p:cSld>
  <p:clrMapOvr>
    <a:masterClrMapping/>
  </p:clrMapOvr>
</p:sld>
</file>

<file path=ppt/theme/theme1.xml><?xml version="1.0" encoding="utf-8"?>
<a:theme xmlns:a="http://schemas.openxmlformats.org/drawingml/2006/main" name="Dividend">
  <a:themeElements>
    <a:clrScheme name="Custom 11">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Custom 2">
      <a:majorFont>
        <a:latin typeface="Candara"/>
        <a:ea typeface=""/>
        <a:cs typeface=""/>
      </a:majorFont>
      <a:minorFont>
        <a:latin typeface="Candar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spDef>
      <a:spPr>
        <a:ln>
          <a:noFill/>
        </a:ln>
      </a:spPr>
      <a:bodyPr rtlCol="0" anchor="ctr"/>
      <a:lstStyle>
        <a:defPPr algn="ctr">
          <a:defRPr/>
        </a:defPPr>
      </a:lstStyle>
      <a:style>
        <a:lnRef idx="2">
          <a:schemeClr val="accent2">
            <a:shade val="50000"/>
          </a:schemeClr>
        </a:lnRef>
        <a:fillRef idx="1">
          <a:schemeClr val="accent2"/>
        </a:fillRef>
        <a:effectRef idx="0">
          <a:schemeClr val="accent2"/>
        </a:effectRef>
        <a:fontRef idx="minor">
          <a:schemeClr val="lt1"/>
        </a:fontRef>
      </a:style>
    </a:spDef>
  </a:objectDefaults>
  <a:extraClrSchemeLst/>
  <a:extLst>
    <a:ext uri="{05A4C25C-085E-4340-85A3-A5531E510DB2}">
      <thm15:themeFamily xmlns:thm15="http://schemas.microsoft.com/office/thememl/2012/main" name="Presentation1" id="{F529A05C-9967-417B-A795-0EE2DA56A977}" vid="{B371D623-29EC-4410-98F2-D4F69349AE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732F72-BAE4-4D8F-B5A8-4D4D584BF69E}">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A531C3B7-F137-4B62-A714-55F90281BDA7}">
  <ds:schemaRefs>
    <ds:schemaRef ds:uri="http://schemas.microsoft.com/sharepoint/v3/contenttype/forms"/>
  </ds:schemaRefs>
</ds:datastoreItem>
</file>

<file path=customXml/itemProps3.xml><?xml version="1.0" encoding="utf-8"?>
<ds:datastoreItem xmlns:ds="http://schemas.openxmlformats.org/officeDocument/2006/customXml" ds:itemID="{0B8FDF75-6DB0-420B-9CE9-4E2094004A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Looks like, sounds like</Template>
  <TotalTime>0</TotalTime>
  <Words>702</Words>
  <Application>Microsoft Office PowerPoint</Application>
  <PresentationFormat>Widescreen</PresentationFormat>
  <Paragraphs>74</Paragraphs>
  <Slides>11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Candara</vt:lpstr>
      <vt:lpstr>Wingdings 2</vt:lpstr>
      <vt:lpstr>Dividend</vt:lpstr>
      <vt:lpstr>MILITARY Explosives</vt:lpstr>
      <vt:lpstr>Explosive</vt:lpstr>
      <vt:lpstr>PowerPoint Presentation</vt:lpstr>
      <vt:lpstr>Categories of explosives</vt:lpstr>
      <vt:lpstr>Military Explosives</vt:lpstr>
      <vt:lpstr>PowerPoint Presentation</vt:lpstr>
      <vt:lpstr>TNT</vt:lpstr>
      <vt:lpstr>RDX</vt:lpstr>
      <vt:lpstr>C-4</vt:lpstr>
      <vt:lpstr>HMX</vt:lpstr>
      <vt:lpstr>References</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2021-04-30T15:20:39Z</dcterms:created>
  <dcterms:modified xsi:type="dcterms:W3CDTF">2021-04-30T17:56:08Z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