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6CACD-ED48-49DA-AB34-8F44A858B5E5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1CCC5-78E1-48AC-A560-17C8665856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3"/>
            <a:ext cx="8786874" cy="78581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IN" sz="3200" b="1" dirty="0" err="1"/>
              <a:t>Sporogenesis</a:t>
            </a:r>
            <a:r>
              <a:rPr lang="en-IN" sz="3200" b="1" dirty="0"/>
              <a:t>: </a:t>
            </a:r>
            <a:r>
              <a:rPr lang="en-IN" sz="3200" b="1" dirty="0" err="1" smtClean="0"/>
              <a:t>Microsporogenesis</a:t>
            </a:r>
            <a:r>
              <a:rPr lang="en-IN" sz="3200" b="1" dirty="0" smtClean="0"/>
              <a:t> </a:t>
            </a:r>
            <a:r>
              <a:rPr lang="en-IN" sz="3200" b="1" dirty="0"/>
              <a:t>and </a:t>
            </a:r>
            <a:r>
              <a:rPr lang="en-IN" sz="3200" b="1" dirty="0" err="1" smtClean="0"/>
              <a:t>Megasporogenesis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Sporogenesis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Productions of microspores and megaspores is known as </a:t>
            </a:r>
            <a:r>
              <a:rPr lang="en-US" b="1" dirty="0" err="1">
                <a:solidFill>
                  <a:schemeClr val="tx1"/>
                </a:solidFill>
              </a:rPr>
              <a:t>sporogenesis</a:t>
            </a:r>
            <a:r>
              <a:rPr lang="en-US" b="1" dirty="0">
                <a:solidFill>
                  <a:schemeClr val="tx1"/>
                </a:solidFill>
              </a:rPr>
              <a:t>. Microspores</a:t>
            </a:r>
            <a:r>
              <a:rPr lang="en-US" dirty="0">
                <a:solidFill>
                  <a:schemeClr val="tx1"/>
                </a:solidFill>
              </a:rPr>
              <a:t> are produced in anthers (</a:t>
            </a:r>
            <a:r>
              <a:rPr lang="en-US" dirty="0" err="1">
                <a:solidFill>
                  <a:schemeClr val="tx1"/>
                </a:solidFill>
              </a:rPr>
              <a:t>microsporogenesis</a:t>
            </a:r>
            <a:r>
              <a:rPr lang="en-US" dirty="0">
                <a:solidFill>
                  <a:schemeClr val="tx1"/>
                </a:solidFill>
              </a:rPr>
              <a:t>), while </a:t>
            </a:r>
            <a:r>
              <a:rPr lang="en-US" b="1" dirty="0">
                <a:solidFill>
                  <a:schemeClr val="tx1"/>
                </a:solidFill>
              </a:rPr>
              <a:t>megaspores </a:t>
            </a:r>
            <a:r>
              <a:rPr lang="en-US" dirty="0">
                <a:solidFill>
                  <a:schemeClr val="tx1"/>
                </a:solidFill>
              </a:rPr>
              <a:t>are produced in ovules (</a:t>
            </a:r>
            <a:r>
              <a:rPr lang="en-US" dirty="0" err="1">
                <a:solidFill>
                  <a:schemeClr val="tx1"/>
                </a:solidFill>
              </a:rPr>
              <a:t>megasporogenesis</a:t>
            </a:r>
            <a:r>
              <a:rPr lang="en-US" dirty="0">
                <a:solidFill>
                  <a:schemeClr val="tx1"/>
                </a:solidFill>
              </a:rPr>
              <a:t>).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Microsporogenesis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Each anther has four pollen sacs, which contain numerous pollen mother cells (PMCs). Each PMC undergoes meiosis to produce four haploid cells or microspores. This process is known as </a:t>
            </a:r>
            <a:r>
              <a:rPr lang="en-US" dirty="0" err="1">
                <a:solidFill>
                  <a:schemeClr val="tx1"/>
                </a:solidFill>
              </a:rPr>
              <a:t>microsporogenesis</a:t>
            </a:r>
            <a:r>
              <a:rPr lang="en-US" dirty="0">
                <a:solidFill>
                  <a:schemeClr val="tx1"/>
                </a:solidFill>
              </a:rPr>
              <a:t> (Fig below). The microspores mature into pollen grains mainly by a thickening of their walls.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0318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Megasporogenesis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Megasporogenesis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occurs in ovules, which are present inside the ovary. A single cell in each ovule differentiates into a megaspore mother cell. The megaspore mother cell undergoes meiosis to produce four haploid megaspores. Three of the megaspores degenerate leaving one functional megaspore per ovule (Fig Below). This completes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megasporogenesis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428604"/>
            <a:ext cx="9144000" cy="56287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268203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T.S. of anther discloses the following structures: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1. 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Anther wall: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The fully-fledged anther wall consists of an epidermis accompanied by a layer of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endothecium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, 2 or 3 middle layers and a single layered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tapetum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2. 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Epidermis: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It is the outermost layer of anther.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These cells divide frequently by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anticlinal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division so as to cope up with the rapidly enlarging internal tissue.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Their role is to protect the anther.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"/>
            <a:ext cx="9144000" cy="74753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268203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3. 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Endothecium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Normally,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endothecium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is single layered and emerges from the parietal cells.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The cells adjacent to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endothecium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aids in the dehiscence of anther during the course of maturation.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4. 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Middle layer: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It is 2-3 layered and emerges from parietal cells.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The cells next to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endothecium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help in the dehiscence of anther and others act as storage centers for starch and other food materials essential for development of pollen.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5. 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Tapetum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This is the innermost layer of anther wall and arises from parietal cells. It completely surrounds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sporogenous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tissue.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It is made up of single layer of cells, each cell contains dense cytoplasm and obvious nucleus.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It is physiologically vital layer as all the food materials to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sporogenous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tissue must pass across 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7629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68203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Sporogenous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tissue: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sporogenous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cells may either directly play role as microspore mother cells (or pollen mother cells) or they may go through a few mitoses before entering meiosis.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In a meiotic division, each microspore mother cell yields four haploid microspores. Microspore tetrads represent the group of four microspore.</a:t>
            </a:r>
          </a:p>
          <a:p>
            <a:pPr marL="457200" indent="-457200" algn="just" fontAlgn="base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Cytokinesis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takes place either after first meiosis or after second meiosis yielding tetrad.</a:t>
            </a:r>
          </a:p>
          <a:p>
            <a:pPr marL="457200" indent="-457200" algn="just" fontAlgn="base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Mostly all the four spores within a tetrad are totally segregated from one another and form the spores.</a:t>
            </a:r>
          </a:p>
          <a:p>
            <a:pPr marL="457200" indent="-457200" algn="just" fontAlgn="base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Within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callose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wall the microspores start to produce their individual wall.</a:t>
            </a:r>
          </a:p>
          <a:p>
            <a:pPr marL="457200" indent="-457200" algn="just" fontAlgn="base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Then the breakdown of the common wall allows the microspores or pollen grains to set free in the anther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locule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fontAlgn="base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Each pollen grain bears haploid nucleus in the pollen cytoplasm surrounded externally by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plasmalemma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pollen wall.</a:t>
            </a:r>
          </a:p>
          <a:p>
            <a:pPr marL="457200" indent="-457200" algn="just" fontAlgn="base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Pollen wall consists of outer uneven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exine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inner even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wall.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92971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 pitchFamily="34" charset="0"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Micro-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gametogenesis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process of development of male gametes in the microspores or pollen grains is termed as Micro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gametogenesis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Microspores symbolizes the initiation of the male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gametophytic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generation.</a:t>
            </a:r>
          </a:p>
          <a:p>
            <a:pPr algn="just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gametogenesis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the pollen nucleus divides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mitotically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 yield the unequal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cells: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larger one is vegetative cell or tube cell which forms the pollen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tube.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smaller one, situated towards the wall is generative cell which again divides by mitosis to form two sperms (male gametes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After germination of pollen grain, the generative cell may divide inside the pollen grain or in the pollen tube.</a:t>
            </a:r>
          </a:p>
          <a:p>
            <a:pPr algn="just"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At the same time when these alterations are going on, the microspore or pollen grain is also synthesizing its wall.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At one or more loci, the pollen wall is very thin.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These regions are called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germpores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generative cell divides by a mitosis division.</a:t>
            </a:r>
          </a:p>
          <a:p>
            <a:pPr algn="just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this division takes place when they are in anther, the pollens are shed at 3 celled stage and if it takes place after pollen germination, they are shed at 2 celled stage.</a:t>
            </a:r>
          </a:p>
          <a:p>
            <a:pPr fontAlgn="base">
              <a:buFont typeface="Arial" pitchFamily="34" charset="0"/>
              <a:buChar char="•"/>
            </a:pPr>
            <a:endParaRPr lang="en-US" sz="2800" dirty="0" smtClean="0"/>
          </a:p>
          <a:p>
            <a:pPr fontAlgn="base">
              <a:buFont typeface="Arial" pitchFamily="34" charset="0"/>
              <a:buChar char="•"/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exine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ruptures and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forms a pollen tube.</a:t>
            </a: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vegetative nucleus enters the pollen tube. Now it is known as tube nucleus.</a:t>
            </a: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generative tube nucleus enters the tube and divides to form two generative nuclei which finally form the two male gametes.</a:t>
            </a: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tube nucleus disorganizes.</a:t>
            </a:r>
          </a:p>
          <a:p>
            <a:pPr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of the gamete fuses with the female gamete during fertilization.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www.onlinebiologynotes.com/wp-content/uploads/2020/05/male-gamete-formation-in-plants-1024x57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291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Sporogenesis: Microsporogenesis and Megasporogenesis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6</cp:revision>
  <dcterms:created xsi:type="dcterms:W3CDTF">2020-11-30T09:14:59Z</dcterms:created>
  <dcterms:modified xsi:type="dcterms:W3CDTF">2021-02-23T10:00:15Z</dcterms:modified>
</cp:coreProperties>
</file>