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85" r:id="rId4"/>
    <p:sldId id="263" r:id="rId5"/>
    <p:sldId id="276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7" r:id="rId16"/>
    <p:sldId id="279" r:id="rId17"/>
    <p:sldId id="280" r:id="rId18"/>
    <p:sldId id="281" r:id="rId19"/>
    <p:sldId id="282" r:id="rId20"/>
    <p:sldId id="283" r:id="rId21"/>
    <p:sldId id="284" r:id="rId2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22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131542" y="4182281"/>
            <a:ext cx="4012565" cy="2675890"/>
          </a:xfrm>
          <a:custGeom>
            <a:avLst/>
            <a:gdLst/>
            <a:ahLst/>
            <a:cxnLst/>
            <a:rect l="l" t="t" r="r" b="b"/>
            <a:pathLst>
              <a:path w="4012565" h="2675890">
                <a:moveTo>
                  <a:pt x="0" y="2675717"/>
                </a:moveTo>
                <a:lnTo>
                  <a:pt x="4012456" y="0"/>
                </a:lnTo>
              </a:path>
            </a:pathLst>
          </a:custGeom>
          <a:ln w="9144">
            <a:solidFill>
              <a:srgbClr val="F495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042404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F495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891727" y="0"/>
            <a:ext cx="2252345" cy="6858000"/>
          </a:xfrm>
          <a:custGeom>
            <a:avLst/>
            <a:gdLst/>
            <a:ahLst/>
            <a:cxnLst/>
            <a:rect l="l" t="t" r="r" b="b"/>
            <a:pathLst>
              <a:path w="2252345" h="6858000">
                <a:moveTo>
                  <a:pt x="2023163" y="0"/>
                </a:moveTo>
                <a:lnTo>
                  <a:pt x="0" y="6857998"/>
                </a:lnTo>
                <a:lnTo>
                  <a:pt x="2252271" y="6857998"/>
                </a:lnTo>
                <a:lnTo>
                  <a:pt x="2252271" y="8226"/>
                </a:lnTo>
                <a:lnTo>
                  <a:pt x="2023163" y="0"/>
                </a:lnTo>
                <a:close/>
              </a:path>
            </a:pathLst>
          </a:custGeom>
          <a:solidFill>
            <a:srgbClr val="F495CA">
              <a:alpha val="3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207072" y="0"/>
            <a:ext cx="1937385" cy="6858000"/>
          </a:xfrm>
          <a:custGeom>
            <a:avLst/>
            <a:gdLst/>
            <a:ahLst/>
            <a:cxnLst/>
            <a:rect l="l" t="t" r="r" b="b"/>
            <a:pathLst>
              <a:path w="1937384" h="6858000">
                <a:moveTo>
                  <a:pt x="1936927" y="0"/>
                </a:moveTo>
                <a:lnTo>
                  <a:pt x="0" y="0"/>
                </a:lnTo>
                <a:lnTo>
                  <a:pt x="1200326" y="6857996"/>
                </a:lnTo>
                <a:lnTo>
                  <a:pt x="1936927" y="6857996"/>
                </a:lnTo>
                <a:lnTo>
                  <a:pt x="1936927" y="0"/>
                </a:lnTo>
                <a:close/>
              </a:path>
            </a:pathLst>
          </a:custGeom>
          <a:solidFill>
            <a:srgbClr val="F495CA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638545" y="3921067"/>
            <a:ext cx="2505710" cy="2937510"/>
          </a:xfrm>
          <a:custGeom>
            <a:avLst/>
            <a:gdLst/>
            <a:ahLst/>
            <a:cxnLst/>
            <a:rect l="l" t="t" r="r" b="b"/>
            <a:pathLst>
              <a:path w="2505709" h="2937509">
                <a:moveTo>
                  <a:pt x="2505454" y="0"/>
                </a:moveTo>
                <a:lnTo>
                  <a:pt x="0" y="2936930"/>
                </a:lnTo>
                <a:lnTo>
                  <a:pt x="2505454" y="2936930"/>
                </a:lnTo>
                <a:lnTo>
                  <a:pt x="2505454" y="0"/>
                </a:lnTo>
                <a:close/>
              </a:path>
            </a:pathLst>
          </a:custGeom>
          <a:solidFill>
            <a:srgbClr val="F495CA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012872" y="0"/>
            <a:ext cx="2131695" cy="6858000"/>
          </a:xfrm>
          <a:custGeom>
            <a:avLst/>
            <a:gdLst/>
            <a:ahLst/>
            <a:cxnLst/>
            <a:rect l="l" t="t" r="r" b="b"/>
            <a:pathLst>
              <a:path w="2131695" h="6858000">
                <a:moveTo>
                  <a:pt x="2131127" y="0"/>
                </a:moveTo>
                <a:lnTo>
                  <a:pt x="0" y="0"/>
                </a:lnTo>
                <a:lnTo>
                  <a:pt x="1854139" y="6857996"/>
                </a:lnTo>
                <a:lnTo>
                  <a:pt x="2131127" y="6849802"/>
                </a:lnTo>
                <a:lnTo>
                  <a:pt x="2131127" y="0"/>
                </a:lnTo>
                <a:close/>
              </a:path>
            </a:pathLst>
          </a:custGeom>
          <a:solidFill>
            <a:srgbClr val="EB3C9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295132" y="0"/>
            <a:ext cx="848994" cy="6858000"/>
          </a:xfrm>
          <a:custGeom>
            <a:avLst/>
            <a:gdLst/>
            <a:ahLst/>
            <a:cxnLst/>
            <a:rect l="l" t="t" r="r" b="b"/>
            <a:pathLst>
              <a:path w="848995" h="6858000">
                <a:moveTo>
                  <a:pt x="848867" y="0"/>
                </a:moveTo>
                <a:lnTo>
                  <a:pt x="676515" y="0"/>
                </a:lnTo>
                <a:lnTo>
                  <a:pt x="0" y="6857996"/>
                </a:lnTo>
                <a:lnTo>
                  <a:pt x="848867" y="6857996"/>
                </a:lnTo>
                <a:lnTo>
                  <a:pt x="848867" y="0"/>
                </a:lnTo>
                <a:close/>
              </a:path>
            </a:pathLst>
          </a:custGeom>
          <a:solidFill>
            <a:srgbClr val="EB3C9F">
              <a:alpha val="6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8095213" y="0"/>
            <a:ext cx="1049020" cy="6858000"/>
          </a:xfrm>
          <a:custGeom>
            <a:avLst/>
            <a:gdLst/>
            <a:ahLst/>
            <a:cxnLst/>
            <a:rect l="l" t="t" r="r" b="b"/>
            <a:pathLst>
              <a:path w="1049020" h="6858000">
                <a:moveTo>
                  <a:pt x="1048785" y="0"/>
                </a:moveTo>
                <a:lnTo>
                  <a:pt x="0" y="0"/>
                </a:lnTo>
                <a:lnTo>
                  <a:pt x="937406" y="6857996"/>
                </a:lnTo>
                <a:lnTo>
                  <a:pt x="1048785" y="6857996"/>
                </a:lnTo>
                <a:lnTo>
                  <a:pt x="1048785" y="0"/>
                </a:lnTo>
                <a:close/>
              </a:path>
            </a:pathLst>
          </a:custGeom>
          <a:solidFill>
            <a:srgbClr val="B1126C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8068056" y="4917386"/>
            <a:ext cx="1076325" cy="1941195"/>
          </a:xfrm>
          <a:custGeom>
            <a:avLst/>
            <a:gdLst/>
            <a:ahLst/>
            <a:cxnLst/>
            <a:rect l="l" t="t" r="r" b="b"/>
            <a:pathLst>
              <a:path w="1076325" h="1941195">
                <a:moveTo>
                  <a:pt x="1075943" y="0"/>
                </a:moveTo>
                <a:lnTo>
                  <a:pt x="0" y="1940611"/>
                </a:lnTo>
                <a:lnTo>
                  <a:pt x="1075943" y="1935608"/>
                </a:lnTo>
                <a:lnTo>
                  <a:pt x="1075943" y="0"/>
                </a:lnTo>
                <a:close/>
              </a:path>
            </a:pathLst>
          </a:custGeom>
          <a:solidFill>
            <a:srgbClr val="B1126C">
              <a:alpha val="7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4069781"/>
            <a:ext cx="447040" cy="2788285"/>
          </a:xfrm>
          <a:custGeom>
            <a:avLst/>
            <a:gdLst/>
            <a:ahLst/>
            <a:cxnLst/>
            <a:rect l="l" t="t" r="r" b="b"/>
            <a:pathLst>
              <a:path w="447040" h="2788284">
                <a:moveTo>
                  <a:pt x="0" y="0"/>
                </a:moveTo>
                <a:lnTo>
                  <a:pt x="0" y="2788217"/>
                </a:lnTo>
                <a:lnTo>
                  <a:pt x="446591" y="2788217"/>
                </a:lnTo>
                <a:lnTo>
                  <a:pt x="0" y="0"/>
                </a:lnTo>
                <a:close/>
              </a:path>
            </a:pathLst>
          </a:custGeom>
          <a:solidFill>
            <a:srgbClr val="EB3C9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07944" y="2598801"/>
            <a:ext cx="3928110" cy="330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4573" y="2629280"/>
            <a:ext cx="8594852" cy="3714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jpe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1.jpe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jpeg"/><Relationship Id="rId15" Type="http://schemas.openxmlformats.org/officeDocument/2006/relationships/image" Target="../media/image34.jpeg"/><Relationship Id="rId10" Type="http://schemas.openxmlformats.org/officeDocument/2006/relationships/image" Target="../media/image29.jpe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jpeg"/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jpeg"/><Relationship Id="rId11" Type="http://schemas.openxmlformats.org/officeDocument/2006/relationships/image" Target="../media/image48.png"/><Relationship Id="rId5" Type="http://schemas.openxmlformats.org/officeDocument/2006/relationships/image" Target="../media/image42.jpe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5945" y="1295400"/>
            <a:ext cx="7729855" cy="1017585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32384" rIns="0" bIns="0" rtlCol="0">
            <a:spAutoFit/>
          </a:bodyPr>
          <a:lstStyle/>
          <a:p>
            <a:pPr marL="240665" marR="234315" algn="ctr">
              <a:lnSpc>
                <a:spcPct val="100000"/>
              </a:lnSpc>
              <a:spcBef>
                <a:spcPts val="254"/>
              </a:spcBef>
            </a:pPr>
            <a:r>
              <a:rPr lang="en-US" sz="3200" spc="-55" dirty="0" smtClean="0">
                <a:solidFill>
                  <a:schemeClr val="bg1"/>
                </a:solidFill>
                <a:latin typeface="Times New Roman"/>
                <a:cs typeface="Times New Roman"/>
              </a:rPr>
              <a:t>INTRODUCTION TO METHODS OF PROPAGATION </a:t>
            </a:r>
            <a:endParaRPr sz="32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41148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Dr. 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Viswanath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Assistant Professor</a:t>
            </a: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MSSSoA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CUTM, PKD</a:t>
            </a:r>
            <a:endParaRPr lang="en-IN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94534"/>
            <a:ext cx="2058141" cy="209075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00584" y="917447"/>
            <a:ext cx="8860790" cy="2562225"/>
            <a:chOff x="100584" y="917447"/>
            <a:chExt cx="8860790" cy="2562225"/>
          </a:xfrm>
        </p:grpSpPr>
        <p:sp>
          <p:nvSpPr>
            <p:cNvPr id="4" name="object 4"/>
            <p:cNvSpPr/>
            <p:nvPr/>
          </p:nvSpPr>
          <p:spPr>
            <a:xfrm>
              <a:off x="100584" y="2831591"/>
              <a:ext cx="2586355" cy="462280"/>
            </a:xfrm>
            <a:custGeom>
              <a:avLst/>
              <a:gdLst/>
              <a:ahLst/>
              <a:cxnLst/>
              <a:rect l="l" t="t" r="r" b="b"/>
              <a:pathLst>
                <a:path w="2586355" h="462279">
                  <a:moveTo>
                    <a:pt x="2586228" y="0"/>
                  </a:moveTo>
                  <a:lnTo>
                    <a:pt x="0" y="0"/>
                  </a:lnTo>
                  <a:lnTo>
                    <a:pt x="0" y="461772"/>
                  </a:lnTo>
                  <a:lnTo>
                    <a:pt x="2586228" y="461772"/>
                  </a:lnTo>
                  <a:lnTo>
                    <a:pt x="2586228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7659" y="2929127"/>
              <a:ext cx="2132076" cy="3383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9186" y="2936112"/>
              <a:ext cx="2096452" cy="30861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80132" y="917447"/>
              <a:ext cx="3500628" cy="204977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869691" y="2974847"/>
              <a:ext cx="2954020" cy="462280"/>
            </a:xfrm>
            <a:custGeom>
              <a:avLst/>
              <a:gdLst/>
              <a:ahLst/>
              <a:cxnLst/>
              <a:rect l="l" t="t" r="r" b="b"/>
              <a:pathLst>
                <a:path w="2954020" h="462279">
                  <a:moveTo>
                    <a:pt x="2953511" y="0"/>
                  </a:moveTo>
                  <a:lnTo>
                    <a:pt x="0" y="0"/>
                  </a:lnTo>
                  <a:lnTo>
                    <a:pt x="0" y="461772"/>
                  </a:lnTo>
                  <a:lnTo>
                    <a:pt x="2953511" y="461772"/>
                  </a:lnTo>
                  <a:lnTo>
                    <a:pt x="2953511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46704" y="3069336"/>
              <a:ext cx="2046731" cy="35052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53562" y="3079496"/>
              <a:ext cx="2002282" cy="30848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23431" y="987551"/>
              <a:ext cx="2837688" cy="188671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380987" y="3017519"/>
              <a:ext cx="2524125" cy="462280"/>
            </a:xfrm>
            <a:custGeom>
              <a:avLst/>
              <a:gdLst/>
              <a:ahLst/>
              <a:cxnLst/>
              <a:rect l="l" t="t" r="r" b="b"/>
              <a:pathLst>
                <a:path w="2524125" h="462279">
                  <a:moveTo>
                    <a:pt x="2523743" y="0"/>
                  </a:moveTo>
                  <a:lnTo>
                    <a:pt x="0" y="0"/>
                  </a:lnTo>
                  <a:lnTo>
                    <a:pt x="0" y="461772"/>
                  </a:lnTo>
                  <a:lnTo>
                    <a:pt x="2523743" y="461772"/>
                  </a:lnTo>
                  <a:lnTo>
                    <a:pt x="2523743" y="0"/>
                  </a:lnTo>
                  <a:close/>
                </a:path>
              </a:pathLst>
            </a:custGeom>
            <a:solidFill>
              <a:srgbClr val="6E91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96455" y="3115055"/>
              <a:ext cx="1895855" cy="33832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723506" y="3130803"/>
              <a:ext cx="1845310" cy="290195"/>
            </a:xfrm>
            <a:custGeom>
              <a:avLst/>
              <a:gdLst/>
              <a:ahLst/>
              <a:cxnLst/>
              <a:rect l="l" t="t" r="r" b="b"/>
              <a:pathLst>
                <a:path w="1845309" h="290195">
                  <a:moveTo>
                    <a:pt x="1346200" y="96900"/>
                  </a:moveTo>
                  <a:lnTo>
                    <a:pt x="1306522" y="118066"/>
                  </a:lnTo>
                  <a:lnTo>
                    <a:pt x="1299718" y="149606"/>
                  </a:lnTo>
                  <a:lnTo>
                    <a:pt x="1302718" y="171348"/>
                  </a:lnTo>
                  <a:lnTo>
                    <a:pt x="1311719" y="186864"/>
                  </a:lnTo>
                  <a:lnTo>
                    <a:pt x="1326721" y="196165"/>
                  </a:lnTo>
                  <a:lnTo>
                    <a:pt x="1347724" y="199262"/>
                  </a:lnTo>
                  <a:lnTo>
                    <a:pt x="1351279" y="199262"/>
                  </a:lnTo>
                  <a:lnTo>
                    <a:pt x="1355598" y="198247"/>
                  </a:lnTo>
                  <a:lnTo>
                    <a:pt x="1360804" y="196087"/>
                  </a:lnTo>
                  <a:lnTo>
                    <a:pt x="1366012" y="193929"/>
                  </a:lnTo>
                  <a:lnTo>
                    <a:pt x="1369441" y="191770"/>
                  </a:lnTo>
                  <a:lnTo>
                    <a:pt x="1371092" y="189611"/>
                  </a:lnTo>
                  <a:lnTo>
                    <a:pt x="1371092" y="106425"/>
                  </a:lnTo>
                  <a:lnTo>
                    <a:pt x="1365041" y="102258"/>
                  </a:lnTo>
                  <a:lnTo>
                    <a:pt x="1358884" y="99282"/>
                  </a:lnTo>
                  <a:lnTo>
                    <a:pt x="1352607" y="97496"/>
                  </a:lnTo>
                  <a:lnTo>
                    <a:pt x="1346200" y="96900"/>
                  </a:lnTo>
                  <a:close/>
                </a:path>
                <a:path w="1845309" h="290195">
                  <a:moveTo>
                    <a:pt x="1169416" y="96900"/>
                  </a:moveTo>
                  <a:lnTo>
                    <a:pt x="1129738" y="118066"/>
                  </a:lnTo>
                  <a:lnTo>
                    <a:pt x="1122934" y="149606"/>
                  </a:lnTo>
                  <a:lnTo>
                    <a:pt x="1125934" y="171348"/>
                  </a:lnTo>
                  <a:lnTo>
                    <a:pt x="1134935" y="186864"/>
                  </a:lnTo>
                  <a:lnTo>
                    <a:pt x="1149937" y="196165"/>
                  </a:lnTo>
                  <a:lnTo>
                    <a:pt x="1170940" y="199262"/>
                  </a:lnTo>
                  <a:lnTo>
                    <a:pt x="1174496" y="199262"/>
                  </a:lnTo>
                  <a:lnTo>
                    <a:pt x="1178814" y="198247"/>
                  </a:lnTo>
                  <a:lnTo>
                    <a:pt x="1184021" y="196087"/>
                  </a:lnTo>
                  <a:lnTo>
                    <a:pt x="1189227" y="193929"/>
                  </a:lnTo>
                  <a:lnTo>
                    <a:pt x="1192657" y="191770"/>
                  </a:lnTo>
                  <a:lnTo>
                    <a:pt x="1194308" y="189611"/>
                  </a:lnTo>
                  <a:lnTo>
                    <a:pt x="1194308" y="106425"/>
                  </a:lnTo>
                  <a:lnTo>
                    <a:pt x="1188257" y="102258"/>
                  </a:lnTo>
                  <a:lnTo>
                    <a:pt x="1182100" y="99282"/>
                  </a:lnTo>
                  <a:lnTo>
                    <a:pt x="1175823" y="97496"/>
                  </a:lnTo>
                  <a:lnTo>
                    <a:pt x="1169416" y="96900"/>
                  </a:lnTo>
                  <a:close/>
                </a:path>
                <a:path w="1845309" h="290195">
                  <a:moveTo>
                    <a:pt x="794512" y="96900"/>
                  </a:moveTo>
                  <a:lnTo>
                    <a:pt x="786725" y="97494"/>
                  </a:lnTo>
                  <a:lnTo>
                    <a:pt x="779938" y="99266"/>
                  </a:lnTo>
                  <a:lnTo>
                    <a:pt x="774152" y="102205"/>
                  </a:lnTo>
                  <a:lnTo>
                    <a:pt x="769366" y="106299"/>
                  </a:lnTo>
                  <a:lnTo>
                    <a:pt x="769366" y="189484"/>
                  </a:lnTo>
                  <a:lnTo>
                    <a:pt x="774826" y="195961"/>
                  </a:lnTo>
                  <a:lnTo>
                    <a:pt x="782193" y="199136"/>
                  </a:lnTo>
                  <a:lnTo>
                    <a:pt x="791464" y="199136"/>
                  </a:lnTo>
                  <a:lnTo>
                    <a:pt x="829691" y="186309"/>
                  </a:lnTo>
                  <a:lnTo>
                    <a:pt x="840994" y="145415"/>
                  </a:lnTo>
                  <a:lnTo>
                    <a:pt x="838088" y="124172"/>
                  </a:lnTo>
                  <a:lnTo>
                    <a:pt x="829373" y="109013"/>
                  </a:lnTo>
                  <a:lnTo>
                    <a:pt x="814847" y="99927"/>
                  </a:lnTo>
                  <a:lnTo>
                    <a:pt x="794512" y="96900"/>
                  </a:lnTo>
                  <a:close/>
                </a:path>
                <a:path w="1845309" h="290195">
                  <a:moveTo>
                    <a:pt x="524891" y="96900"/>
                  </a:moveTo>
                  <a:lnTo>
                    <a:pt x="518412" y="97545"/>
                  </a:lnTo>
                  <a:lnTo>
                    <a:pt x="512302" y="99488"/>
                  </a:lnTo>
                  <a:lnTo>
                    <a:pt x="506549" y="102741"/>
                  </a:lnTo>
                  <a:lnTo>
                    <a:pt x="501142" y="107315"/>
                  </a:lnTo>
                  <a:lnTo>
                    <a:pt x="501142" y="191135"/>
                  </a:lnTo>
                  <a:lnTo>
                    <a:pt x="507873" y="196596"/>
                  </a:lnTo>
                  <a:lnTo>
                    <a:pt x="515747" y="199262"/>
                  </a:lnTo>
                  <a:lnTo>
                    <a:pt x="524764" y="199262"/>
                  </a:lnTo>
                  <a:lnTo>
                    <a:pt x="561721" y="187071"/>
                  </a:lnTo>
                  <a:lnTo>
                    <a:pt x="573024" y="148209"/>
                  </a:lnTo>
                  <a:lnTo>
                    <a:pt x="572331" y="135139"/>
                  </a:lnTo>
                  <a:lnTo>
                    <a:pt x="546989" y="99774"/>
                  </a:lnTo>
                  <a:lnTo>
                    <a:pt x="524891" y="96900"/>
                  </a:lnTo>
                  <a:close/>
                </a:path>
                <a:path w="1845309" h="290195">
                  <a:moveTo>
                    <a:pt x="1770761" y="95504"/>
                  </a:moveTo>
                  <a:lnTo>
                    <a:pt x="1762252" y="95504"/>
                  </a:lnTo>
                  <a:lnTo>
                    <a:pt x="1755267" y="98171"/>
                  </a:lnTo>
                  <a:lnTo>
                    <a:pt x="1749933" y="103632"/>
                  </a:lnTo>
                  <a:lnTo>
                    <a:pt x="1744599" y="108966"/>
                  </a:lnTo>
                  <a:lnTo>
                    <a:pt x="1741932" y="115824"/>
                  </a:lnTo>
                  <a:lnTo>
                    <a:pt x="1741932" y="124333"/>
                  </a:lnTo>
                  <a:lnTo>
                    <a:pt x="1741932" y="133731"/>
                  </a:lnTo>
                  <a:lnTo>
                    <a:pt x="1744472" y="141224"/>
                  </a:lnTo>
                  <a:lnTo>
                    <a:pt x="1749678" y="146938"/>
                  </a:lnTo>
                  <a:lnTo>
                    <a:pt x="1754886" y="152654"/>
                  </a:lnTo>
                  <a:lnTo>
                    <a:pt x="1761871" y="155575"/>
                  </a:lnTo>
                  <a:lnTo>
                    <a:pt x="1770761" y="155575"/>
                  </a:lnTo>
                  <a:lnTo>
                    <a:pt x="1779524" y="155575"/>
                  </a:lnTo>
                  <a:lnTo>
                    <a:pt x="1786382" y="152781"/>
                  </a:lnTo>
                  <a:lnTo>
                    <a:pt x="1791081" y="147193"/>
                  </a:lnTo>
                  <a:lnTo>
                    <a:pt x="1795907" y="141605"/>
                  </a:lnTo>
                  <a:lnTo>
                    <a:pt x="1798320" y="133985"/>
                  </a:lnTo>
                  <a:lnTo>
                    <a:pt x="1798320" y="124333"/>
                  </a:lnTo>
                  <a:lnTo>
                    <a:pt x="1798320" y="116205"/>
                  </a:lnTo>
                  <a:lnTo>
                    <a:pt x="1795779" y="109474"/>
                  </a:lnTo>
                  <a:lnTo>
                    <a:pt x="1790573" y="103886"/>
                  </a:lnTo>
                  <a:lnTo>
                    <a:pt x="1785493" y="98298"/>
                  </a:lnTo>
                  <a:lnTo>
                    <a:pt x="1778889" y="95504"/>
                  </a:lnTo>
                  <a:lnTo>
                    <a:pt x="1770761" y="95504"/>
                  </a:lnTo>
                  <a:close/>
                </a:path>
                <a:path w="1845309" h="290195">
                  <a:moveTo>
                    <a:pt x="1434846" y="68325"/>
                  </a:moveTo>
                  <a:lnTo>
                    <a:pt x="1492885" y="68325"/>
                  </a:lnTo>
                  <a:lnTo>
                    <a:pt x="1492885" y="227711"/>
                  </a:lnTo>
                  <a:lnTo>
                    <a:pt x="1455293" y="227711"/>
                  </a:lnTo>
                  <a:lnTo>
                    <a:pt x="1455293" y="98806"/>
                  </a:lnTo>
                  <a:lnTo>
                    <a:pt x="1434846" y="98806"/>
                  </a:lnTo>
                  <a:lnTo>
                    <a:pt x="1434846" y="68325"/>
                  </a:lnTo>
                  <a:close/>
                </a:path>
                <a:path w="1845309" h="290195">
                  <a:moveTo>
                    <a:pt x="911860" y="68325"/>
                  </a:moveTo>
                  <a:lnTo>
                    <a:pt x="949071" y="68325"/>
                  </a:lnTo>
                  <a:lnTo>
                    <a:pt x="949071" y="168910"/>
                  </a:lnTo>
                  <a:lnTo>
                    <a:pt x="950805" y="182338"/>
                  </a:lnTo>
                  <a:lnTo>
                    <a:pt x="955992" y="191944"/>
                  </a:lnTo>
                  <a:lnTo>
                    <a:pt x="964608" y="197717"/>
                  </a:lnTo>
                  <a:lnTo>
                    <a:pt x="976629" y="199644"/>
                  </a:lnTo>
                  <a:lnTo>
                    <a:pt x="985012" y="199644"/>
                  </a:lnTo>
                  <a:lnTo>
                    <a:pt x="992886" y="197358"/>
                  </a:lnTo>
                  <a:lnTo>
                    <a:pt x="1000125" y="193040"/>
                  </a:lnTo>
                  <a:lnTo>
                    <a:pt x="1007364" y="188722"/>
                  </a:lnTo>
                  <a:lnTo>
                    <a:pt x="1012190" y="183642"/>
                  </a:lnTo>
                  <a:lnTo>
                    <a:pt x="1014602" y="177800"/>
                  </a:lnTo>
                  <a:lnTo>
                    <a:pt x="1014602" y="68325"/>
                  </a:lnTo>
                  <a:lnTo>
                    <a:pt x="1051814" y="68325"/>
                  </a:lnTo>
                  <a:lnTo>
                    <a:pt x="1051814" y="227837"/>
                  </a:lnTo>
                  <a:lnTo>
                    <a:pt x="1014602" y="227837"/>
                  </a:lnTo>
                  <a:lnTo>
                    <a:pt x="1014602" y="214503"/>
                  </a:lnTo>
                  <a:lnTo>
                    <a:pt x="1009269" y="218948"/>
                  </a:lnTo>
                  <a:lnTo>
                    <a:pt x="967359" y="230632"/>
                  </a:lnTo>
                  <a:lnTo>
                    <a:pt x="943096" y="226960"/>
                  </a:lnTo>
                  <a:lnTo>
                    <a:pt x="925750" y="215931"/>
                  </a:lnTo>
                  <a:lnTo>
                    <a:pt x="915334" y="197520"/>
                  </a:lnTo>
                  <a:lnTo>
                    <a:pt x="911860" y="171704"/>
                  </a:lnTo>
                  <a:lnTo>
                    <a:pt x="911860" y="68325"/>
                  </a:lnTo>
                  <a:close/>
                </a:path>
                <a:path w="1845309" h="290195">
                  <a:moveTo>
                    <a:pt x="364998" y="68325"/>
                  </a:moveTo>
                  <a:lnTo>
                    <a:pt x="423037" y="68325"/>
                  </a:lnTo>
                  <a:lnTo>
                    <a:pt x="423037" y="227711"/>
                  </a:lnTo>
                  <a:lnTo>
                    <a:pt x="385445" y="227711"/>
                  </a:lnTo>
                  <a:lnTo>
                    <a:pt x="385445" y="98806"/>
                  </a:lnTo>
                  <a:lnTo>
                    <a:pt x="364998" y="98806"/>
                  </a:lnTo>
                  <a:lnTo>
                    <a:pt x="364998" y="68325"/>
                  </a:lnTo>
                  <a:close/>
                </a:path>
                <a:path w="1845309" h="290195">
                  <a:moveTo>
                    <a:pt x="1615186" y="65405"/>
                  </a:moveTo>
                  <a:lnTo>
                    <a:pt x="1660017" y="82423"/>
                  </a:lnTo>
                  <a:lnTo>
                    <a:pt x="1676527" y="129921"/>
                  </a:lnTo>
                  <a:lnTo>
                    <a:pt x="1676527" y="227711"/>
                  </a:lnTo>
                  <a:lnTo>
                    <a:pt x="1639316" y="227711"/>
                  </a:lnTo>
                  <a:lnTo>
                    <a:pt x="1639316" y="135636"/>
                  </a:lnTo>
                  <a:lnTo>
                    <a:pt x="1638817" y="126114"/>
                  </a:lnTo>
                  <a:lnTo>
                    <a:pt x="1614154" y="96986"/>
                  </a:lnTo>
                  <a:lnTo>
                    <a:pt x="1605915" y="96393"/>
                  </a:lnTo>
                  <a:lnTo>
                    <a:pt x="1600453" y="96393"/>
                  </a:lnTo>
                  <a:lnTo>
                    <a:pt x="1594612" y="98044"/>
                  </a:lnTo>
                  <a:lnTo>
                    <a:pt x="1588516" y="101092"/>
                  </a:lnTo>
                  <a:lnTo>
                    <a:pt x="1582293" y="104140"/>
                  </a:lnTo>
                  <a:lnTo>
                    <a:pt x="1577467" y="107950"/>
                  </a:lnTo>
                  <a:lnTo>
                    <a:pt x="1573911" y="112522"/>
                  </a:lnTo>
                  <a:lnTo>
                    <a:pt x="1573911" y="227711"/>
                  </a:lnTo>
                  <a:lnTo>
                    <a:pt x="1536700" y="227711"/>
                  </a:lnTo>
                  <a:lnTo>
                    <a:pt x="1536700" y="68325"/>
                  </a:lnTo>
                  <a:lnTo>
                    <a:pt x="1563497" y="68325"/>
                  </a:lnTo>
                  <a:lnTo>
                    <a:pt x="1570354" y="83185"/>
                  </a:lnTo>
                  <a:lnTo>
                    <a:pt x="1578860" y="75370"/>
                  </a:lnTo>
                  <a:lnTo>
                    <a:pt x="1589151" y="69818"/>
                  </a:lnTo>
                  <a:lnTo>
                    <a:pt x="1601251" y="66504"/>
                  </a:lnTo>
                  <a:lnTo>
                    <a:pt x="1615186" y="65405"/>
                  </a:lnTo>
                  <a:close/>
                </a:path>
                <a:path w="1845309" h="290195">
                  <a:moveTo>
                    <a:pt x="535559" y="65405"/>
                  </a:moveTo>
                  <a:lnTo>
                    <a:pt x="568896" y="70643"/>
                  </a:lnTo>
                  <a:lnTo>
                    <a:pt x="592709" y="86360"/>
                  </a:lnTo>
                  <a:lnTo>
                    <a:pt x="606996" y="112553"/>
                  </a:lnTo>
                  <a:lnTo>
                    <a:pt x="611759" y="149225"/>
                  </a:lnTo>
                  <a:lnTo>
                    <a:pt x="610429" y="167705"/>
                  </a:lnTo>
                  <a:lnTo>
                    <a:pt x="590676" y="209550"/>
                  </a:lnTo>
                  <a:lnTo>
                    <a:pt x="550386" y="229320"/>
                  </a:lnTo>
                  <a:lnTo>
                    <a:pt x="533146" y="230632"/>
                  </a:lnTo>
                  <a:lnTo>
                    <a:pt x="524573" y="230201"/>
                  </a:lnTo>
                  <a:lnTo>
                    <a:pt x="516382" y="228901"/>
                  </a:lnTo>
                  <a:lnTo>
                    <a:pt x="508571" y="226720"/>
                  </a:lnTo>
                  <a:lnTo>
                    <a:pt x="501142" y="223647"/>
                  </a:lnTo>
                  <a:lnTo>
                    <a:pt x="501142" y="290195"/>
                  </a:lnTo>
                  <a:lnTo>
                    <a:pt x="463931" y="290195"/>
                  </a:lnTo>
                  <a:lnTo>
                    <a:pt x="463931" y="68325"/>
                  </a:lnTo>
                  <a:lnTo>
                    <a:pt x="501142" y="68325"/>
                  </a:lnTo>
                  <a:lnTo>
                    <a:pt x="501142" y="78994"/>
                  </a:lnTo>
                  <a:lnTo>
                    <a:pt x="508519" y="73013"/>
                  </a:lnTo>
                  <a:lnTo>
                    <a:pt x="516731" y="68770"/>
                  </a:lnTo>
                  <a:lnTo>
                    <a:pt x="525752" y="66242"/>
                  </a:lnTo>
                  <a:lnTo>
                    <a:pt x="535559" y="65405"/>
                  </a:lnTo>
                  <a:close/>
                </a:path>
                <a:path w="1845309" h="290195">
                  <a:moveTo>
                    <a:pt x="1819275" y="56134"/>
                  </a:moveTo>
                  <a:lnTo>
                    <a:pt x="1845056" y="79501"/>
                  </a:lnTo>
                  <a:lnTo>
                    <a:pt x="1827276" y="92456"/>
                  </a:lnTo>
                  <a:lnTo>
                    <a:pt x="1831349" y="99740"/>
                  </a:lnTo>
                  <a:lnTo>
                    <a:pt x="1834245" y="107680"/>
                  </a:lnTo>
                  <a:lnTo>
                    <a:pt x="1835973" y="116262"/>
                  </a:lnTo>
                  <a:lnTo>
                    <a:pt x="1836547" y="125475"/>
                  </a:lnTo>
                  <a:lnTo>
                    <a:pt x="1835501" y="138408"/>
                  </a:lnTo>
                  <a:lnTo>
                    <a:pt x="1811075" y="176131"/>
                  </a:lnTo>
                  <a:lnTo>
                    <a:pt x="1778000" y="185293"/>
                  </a:lnTo>
                  <a:lnTo>
                    <a:pt x="1775333" y="185293"/>
                  </a:lnTo>
                  <a:lnTo>
                    <a:pt x="1771777" y="185038"/>
                  </a:lnTo>
                  <a:lnTo>
                    <a:pt x="1767332" y="184531"/>
                  </a:lnTo>
                  <a:lnTo>
                    <a:pt x="1761236" y="183642"/>
                  </a:lnTo>
                  <a:lnTo>
                    <a:pt x="1760474" y="183642"/>
                  </a:lnTo>
                  <a:lnTo>
                    <a:pt x="1757807" y="184785"/>
                  </a:lnTo>
                  <a:lnTo>
                    <a:pt x="1753235" y="186817"/>
                  </a:lnTo>
                  <a:lnTo>
                    <a:pt x="1748663" y="188975"/>
                  </a:lnTo>
                  <a:lnTo>
                    <a:pt x="1746377" y="191262"/>
                  </a:lnTo>
                  <a:lnTo>
                    <a:pt x="1746377" y="193421"/>
                  </a:lnTo>
                  <a:lnTo>
                    <a:pt x="1746377" y="197485"/>
                  </a:lnTo>
                  <a:lnTo>
                    <a:pt x="1749806" y="199390"/>
                  </a:lnTo>
                  <a:lnTo>
                    <a:pt x="1756664" y="199390"/>
                  </a:lnTo>
                  <a:lnTo>
                    <a:pt x="1759712" y="199390"/>
                  </a:lnTo>
                  <a:lnTo>
                    <a:pt x="1764792" y="198755"/>
                  </a:lnTo>
                  <a:lnTo>
                    <a:pt x="1772031" y="197231"/>
                  </a:lnTo>
                  <a:lnTo>
                    <a:pt x="1779270" y="195707"/>
                  </a:lnTo>
                  <a:lnTo>
                    <a:pt x="1785493" y="194945"/>
                  </a:lnTo>
                  <a:lnTo>
                    <a:pt x="1790700" y="194945"/>
                  </a:lnTo>
                  <a:lnTo>
                    <a:pt x="1814462" y="197681"/>
                  </a:lnTo>
                  <a:lnTo>
                    <a:pt x="1831451" y="205882"/>
                  </a:lnTo>
                  <a:lnTo>
                    <a:pt x="1841652" y="219537"/>
                  </a:lnTo>
                  <a:lnTo>
                    <a:pt x="1845056" y="238633"/>
                  </a:lnTo>
                  <a:lnTo>
                    <a:pt x="1843698" y="250011"/>
                  </a:lnTo>
                  <a:lnTo>
                    <a:pt x="1811857" y="282479"/>
                  </a:lnTo>
                  <a:lnTo>
                    <a:pt x="1770888" y="290195"/>
                  </a:lnTo>
                  <a:lnTo>
                    <a:pt x="1753030" y="288857"/>
                  </a:lnTo>
                  <a:lnTo>
                    <a:pt x="1736042" y="284829"/>
                  </a:lnTo>
                  <a:lnTo>
                    <a:pt x="1719935" y="278086"/>
                  </a:lnTo>
                  <a:lnTo>
                    <a:pt x="1704721" y="268605"/>
                  </a:lnTo>
                  <a:lnTo>
                    <a:pt x="1728216" y="239649"/>
                  </a:lnTo>
                  <a:lnTo>
                    <a:pt x="1738217" y="247463"/>
                  </a:lnTo>
                  <a:lnTo>
                    <a:pt x="1748790" y="253015"/>
                  </a:lnTo>
                  <a:lnTo>
                    <a:pt x="1759934" y="256329"/>
                  </a:lnTo>
                  <a:lnTo>
                    <a:pt x="1771650" y="257429"/>
                  </a:lnTo>
                  <a:lnTo>
                    <a:pt x="1779313" y="257141"/>
                  </a:lnTo>
                  <a:lnTo>
                    <a:pt x="1808607" y="245237"/>
                  </a:lnTo>
                  <a:lnTo>
                    <a:pt x="1808607" y="239649"/>
                  </a:lnTo>
                  <a:lnTo>
                    <a:pt x="1807156" y="233461"/>
                  </a:lnTo>
                  <a:lnTo>
                    <a:pt x="1802812" y="229012"/>
                  </a:lnTo>
                  <a:lnTo>
                    <a:pt x="1795587" y="226325"/>
                  </a:lnTo>
                  <a:lnTo>
                    <a:pt x="1785493" y="225425"/>
                  </a:lnTo>
                  <a:lnTo>
                    <a:pt x="1781302" y="225425"/>
                  </a:lnTo>
                  <a:lnTo>
                    <a:pt x="1775078" y="225933"/>
                  </a:lnTo>
                  <a:lnTo>
                    <a:pt x="1766824" y="226949"/>
                  </a:lnTo>
                  <a:lnTo>
                    <a:pt x="1758696" y="227965"/>
                  </a:lnTo>
                  <a:lnTo>
                    <a:pt x="1752473" y="228473"/>
                  </a:lnTo>
                  <a:lnTo>
                    <a:pt x="1748282" y="228473"/>
                  </a:lnTo>
                  <a:lnTo>
                    <a:pt x="1731466" y="226756"/>
                  </a:lnTo>
                  <a:lnTo>
                    <a:pt x="1719484" y="221599"/>
                  </a:lnTo>
                  <a:lnTo>
                    <a:pt x="1712313" y="212988"/>
                  </a:lnTo>
                  <a:lnTo>
                    <a:pt x="1709927" y="200913"/>
                  </a:lnTo>
                  <a:lnTo>
                    <a:pt x="1709927" y="195707"/>
                  </a:lnTo>
                  <a:lnTo>
                    <a:pt x="1731137" y="174244"/>
                  </a:lnTo>
                  <a:lnTo>
                    <a:pt x="1719228" y="164476"/>
                  </a:lnTo>
                  <a:lnTo>
                    <a:pt x="1710737" y="152876"/>
                  </a:lnTo>
                  <a:lnTo>
                    <a:pt x="1705651" y="139418"/>
                  </a:lnTo>
                  <a:lnTo>
                    <a:pt x="1703959" y="124079"/>
                  </a:lnTo>
                  <a:lnTo>
                    <a:pt x="1705125" y="111863"/>
                  </a:lnTo>
                  <a:lnTo>
                    <a:pt x="1732583" y="74453"/>
                  </a:lnTo>
                  <a:lnTo>
                    <a:pt x="1768856" y="65024"/>
                  </a:lnTo>
                  <a:lnTo>
                    <a:pt x="1779095" y="65524"/>
                  </a:lnTo>
                  <a:lnTo>
                    <a:pt x="1788477" y="67024"/>
                  </a:lnTo>
                  <a:lnTo>
                    <a:pt x="1797002" y="69524"/>
                  </a:lnTo>
                  <a:lnTo>
                    <a:pt x="1804670" y="73025"/>
                  </a:lnTo>
                  <a:lnTo>
                    <a:pt x="1819275" y="56134"/>
                  </a:lnTo>
                  <a:close/>
                </a:path>
                <a:path w="1845309" h="290195">
                  <a:moveTo>
                    <a:pt x="1474470" y="6604"/>
                  </a:moveTo>
                  <a:lnTo>
                    <a:pt x="1480439" y="6604"/>
                  </a:lnTo>
                  <a:lnTo>
                    <a:pt x="1485519" y="8636"/>
                  </a:lnTo>
                  <a:lnTo>
                    <a:pt x="1489710" y="12826"/>
                  </a:lnTo>
                  <a:lnTo>
                    <a:pt x="1493901" y="17145"/>
                  </a:lnTo>
                  <a:lnTo>
                    <a:pt x="1496060" y="22225"/>
                  </a:lnTo>
                  <a:lnTo>
                    <a:pt x="1496060" y="28194"/>
                  </a:lnTo>
                  <a:lnTo>
                    <a:pt x="1496060" y="34036"/>
                  </a:lnTo>
                  <a:lnTo>
                    <a:pt x="1493901" y="39116"/>
                  </a:lnTo>
                  <a:lnTo>
                    <a:pt x="1489710" y="43434"/>
                  </a:lnTo>
                  <a:lnTo>
                    <a:pt x="1485519" y="47625"/>
                  </a:lnTo>
                  <a:lnTo>
                    <a:pt x="1480439" y="49657"/>
                  </a:lnTo>
                  <a:lnTo>
                    <a:pt x="1474470" y="49657"/>
                  </a:lnTo>
                  <a:lnTo>
                    <a:pt x="1468501" y="49657"/>
                  </a:lnTo>
                  <a:lnTo>
                    <a:pt x="1463421" y="47625"/>
                  </a:lnTo>
                  <a:lnTo>
                    <a:pt x="1459229" y="43434"/>
                  </a:lnTo>
                  <a:lnTo>
                    <a:pt x="1455039" y="39116"/>
                  </a:lnTo>
                  <a:lnTo>
                    <a:pt x="1452879" y="34036"/>
                  </a:lnTo>
                  <a:lnTo>
                    <a:pt x="1452879" y="28194"/>
                  </a:lnTo>
                  <a:lnTo>
                    <a:pt x="1452879" y="22225"/>
                  </a:lnTo>
                  <a:lnTo>
                    <a:pt x="1455039" y="17145"/>
                  </a:lnTo>
                  <a:lnTo>
                    <a:pt x="1459229" y="12826"/>
                  </a:lnTo>
                  <a:lnTo>
                    <a:pt x="1463421" y="8636"/>
                  </a:lnTo>
                  <a:lnTo>
                    <a:pt x="1468501" y="6604"/>
                  </a:lnTo>
                  <a:lnTo>
                    <a:pt x="1474470" y="6604"/>
                  </a:lnTo>
                  <a:close/>
                </a:path>
                <a:path w="1845309" h="290195">
                  <a:moveTo>
                    <a:pt x="404622" y="6604"/>
                  </a:moveTo>
                  <a:lnTo>
                    <a:pt x="410591" y="6604"/>
                  </a:lnTo>
                  <a:lnTo>
                    <a:pt x="415671" y="8636"/>
                  </a:lnTo>
                  <a:lnTo>
                    <a:pt x="419862" y="12826"/>
                  </a:lnTo>
                  <a:lnTo>
                    <a:pt x="424052" y="17145"/>
                  </a:lnTo>
                  <a:lnTo>
                    <a:pt x="426212" y="22225"/>
                  </a:lnTo>
                  <a:lnTo>
                    <a:pt x="426212" y="28194"/>
                  </a:lnTo>
                  <a:lnTo>
                    <a:pt x="426212" y="34036"/>
                  </a:lnTo>
                  <a:lnTo>
                    <a:pt x="424052" y="39116"/>
                  </a:lnTo>
                  <a:lnTo>
                    <a:pt x="419862" y="43434"/>
                  </a:lnTo>
                  <a:lnTo>
                    <a:pt x="415671" y="47625"/>
                  </a:lnTo>
                  <a:lnTo>
                    <a:pt x="410591" y="49657"/>
                  </a:lnTo>
                  <a:lnTo>
                    <a:pt x="404622" y="49657"/>
                  </a:lnTo>
                  <a:lnTo>
                    <a:pt x="398652" y="49657"/>
                  </a:lnTo>
                  <a:lnTo>
                    <a:pt x="393573" y="47625"/>
                  </a:lnTo>
                  <a:lnTo>
                    <a:pt x="389382" y="43434"/>
                  </a:lnTo>
                  <a:lnTo>
                    <a:pt x="385191" y="39116"/>
                  </a:lnTo>
                  <a:lnTo>
                    <a:pt x="383032" y="34036"/>
                  </a:lnTo>
                  <a:lnTo>
                    <a:pt x="383032" y="28194"/>
                  </a:lnTo>
                  <a:lnTo>
                    <a:pt x="383032" y="22225"/>
                  </a:lnTo>
                  <a:lnTo>
                    <a:pt x="385191" y="17145"/>
                  </a:lnTo>
                  <a:lnTo>
                    <a:pt x="389382" y="12826"/>
                  </a:lnTo>
                  <a:lnTo>
                    <a:pt x="393573" y="8636"/>
                  </a:lnTo>
                  <a:lnTo>
                    <a:pt x="398652" y="6604"/>
                  </a:lnTo>
                  <a:lnTo>
                    <a:pt x="404622" y="6604"/>
                  </a:lnTo>
                  <a:close/>
                </a:path>
                <a:path w="1845309" h="290195">
                  <a:moveTo>
                    <a:pt x="99822" y="5969"/>
                  </a:moveTo>
                  <a:lnTo>
                    <a:pt x="117635" y="6923"/>
                  </a:lnTo>
                  <a:lnTo>
                    <a:pt x="133556" y="9794"/>
                  </a:lnTo>
                  <a:lnTo>
                    <a:pt x="147595" y="14595"/>
                  </a:lnTo>
                  <a:lnTo>
                    <a:pt x="159766" y="21336"/>
                  </a:lnTo>
                  <a:lnTo>
                    <a:pt x="143891" y="53340"/>
                  </a:lnTo>
                  <a:lnTo>
                    <a:pt x="136435" y="47672"/>
                  </a:lnTo>
                  <a:lnTo>
                    <a:pt x="127015" y="43624"/>
                  </a:lnTo>
                  <a:lnTo>
                    <a:pt x="115619" y="41195"/>
                  </a:lnTo>
                  <a:lnTo>
                    <a:pt x="102235" y="40386"/>
                  </a:lnTo>
                  <a:lnTo>
                    <a:pt x="89231" y="41814"/>
                  </a:lnTo>
                  <a:lnTo>
                    <a:pt x="57531" y="63246"/>
                  </a:lnTo>
                  <a:lnTo>
                    <a:pt x="41225" y="104268"/>
                  </a:lnTo>
                  <a:lnTo>
                    <a:pt x="40132" y="121031"/>
                  </a:lnTo>
                  <a:lnTo>
                    <a:pt x="41151" y="137578"/>
                  </a:lnTo>
                  <a:lnTo>
                    <a:pt x="56261" y="176530"/>
                  </a:lnTo>
                  <a:lnTo>
                    <a:pt x="99441" y="197104"/>
                  </a:lnTo>
                  <a:lnTo>
                    <a:pt x="113962" y="195722"/>
                  </a:lnTo>
                  <a:lnTo>
                    <a:pt x="126841" y="191579"/>
                  </a:lnTo>
                  <a:lnTo>
                    <a:pt x="138052" y="184673"/>
                  </a:lnTo>
                  <a:lnTo>
                    <a:pt x="147574" y="175006"/>
                  </a:lnTo>
                  <a:lnTo>
                    <a:pt x="165608" y="206248"/>
                  </a:lnTo>
                  <a:lnTo>
                    <a:pt x="152415" y="217249"/>
                  </a:lnTo>
                  <a:lnTo>
                    <a:pt x="136461" y="225107"/>
                  </a:lnTo>
                  <a:lnTo>
                    <a:pt x="117744" y="229822"/>
                  </a:lnTo>
                  <a:lnTo>
                    <a:pt x="96266" y="231394"/>
                  </a:lnTo>
                  <a:lnTo>
                    <a:pt x="74689" y="229514"/>
                  </a:lnTo>
                  <a:lnTo>
                    <a:pt x="39205" y="214516"/>
                  </a:lnTo>
                  <a:lnTo>
                    <a:pt x="14198" y="185013"/>
                  </a:lnTo>
                  <a:lnTo>
                    <a:pt x="1573" y="144004"/>
                  </a:lnTo>
                  <a:lnTo>
                    <a:pt x="0" y="119380"/>
                  </a:lnTo>
                  <a:lnTo>
                    <a:pt x="1742" y="96184"/>
                  </a:lnTo>
                  <a:lnTo>
                    <a:pt x="15751" y="55747"/>
                  </a:lnTo>
                  <a:lnTo>
                    <a:pt x="43047" y="24239"/>
                  </a:lnTo>
                  <a:lnTo>
                    <a:pt x="78912" y="7995"/>
                  </a:lnTo>
                  <a:lnTo>
                    <a:pt x="99822" y="5969"/>
                  </a:lnTo>
                  <a:close/>
                </a:path>
                <a:path w="1845309" h="290195">
                  <a:moveTo>
                    <a:pt x="1408302" y="0"/>
                  </a:moveTo>
                  <a:lnTo>
                    <a:pt x="1408302" y="227711"/>
                  </a:lnTo>
                  <a:lnTo>
                    <a:pt x="1371092" y="227711"/>
                  </a:lnTo>
                  <a:lnTo>
                    <a:pt x="1371092" y="218059"/>
                  </a:lnTo>
                  <a:lnTo>
                    <a:pt x="1368044" y="221361"/>
                  </a:lnTo>
                  <a:lnTo>
                    <a:pt x="1362710" y="224409"/>
                  </a:lnTo>
                  <a:lnTo>
                    <a:pt x="1355471" y="226949"/>
                  </a:lnTo>
                  <a:lnTo>
                    <a:pt x="1348104" y="229362"/>
                  </a:lnTo>
                  <a:lnTo>
                    <a:pt x="1340485" y="230632"/>
                  </a:lnTo>
                  <a:lnTo>
                    <a:pt x="1332611" y="230632"/>
                  </a:lnTo>
                  <a:lnTo>
                    <a:pt x="1290641" y="218791"/>
                  </a:lnTo>
                  <a:lnTo>
                    <a:pt x="1265872" y="184229"/>
                  </a:lnTo>
                  <a:lnTo>
                    <a:pt x="1261110" y="150622"/>
                  </a:lnTo>
                  <a:lnTo>
                    <a:pt x="1262471" y="132621"/>
                  </a:lnTo>
                  <a:lnTo>
                    <a:pt x="1283081" y="89026"/>
                  </a:lnTo>
                  <a:lnTo>
                    <a:pt x="1322210" y="66881"/>
                  </a:lnTo>
                  <a:lnTo>
                    <a:pt x="1338072" y="65405"/>
                  </a:lnTo>
                  <a:lnTo>
                    <a:pt x="1346928" y="65859"/>
                  </a:lnTo>
                  <a:lnTo>
                    <a:pt x="1355391" y="67230"/>
                  </a:lnTo>
                  <a:lnTo>
                    <a:pt x="1363450" y="69530"/>
                  </a:lnTo>
                  <a:lnTo>
                    <a:pt x="1371092" y="72771"/>
                  </a:lnTo>
                  <a:lnTo>
                    <a:pt x="1371092" y="8890"/>
                  </a:lnTo>
                  <a:lnTo>
                    <a:pt x="1408302" y="0"/>
                  </a:lnTo>
                  <a:close/>
                </a:path>
                <a:path w="1845309" h="290195">
                  <a:moveTo>
                    <a:pt x="1231519" y="0"/>
                  </a:moveTo>
                  <a:lnTo>
                    <a:pt x="1231519" y="227711"/>
                  </a:lnTo>
                  <a:lnTo>
                    <a:pt x="1194308" y="227711"/>
                  </a:lnTo>
                  <a:lnTo>
                    <a:pt x="1194308" y="218059"/>
                  </a:lnTo>
                  <a:lnTo>
                    <a:pt x="1191260" y="221361"/>
                  </a:lnTo>
                  <a:lnTo>
                    <a:pt x="1185926" y="224409"/>
                  </a:lnTo>
                  <a:lnTo>
                    <a:pt x="1178687" y="226949"/>
                  </a:lnTo>
                  <a:lnTo>
                    <a:pt x="1171321" y="229362"/>
                  </a:lnTo>
                  <a:lnTo>
                    <a:pt x="1163701" y="230632"/>
                  </a:lnTo>
                  <a:lnTo>
                    <a:pt x="1155827" y="230632"/>
                  </a:lnTo>
                  <a:lnTo>
                    <a:pt x="1113857" y="218791"/>
                  </a:lnTo>
                  <a:lnTo>
                    <a:pt x="1089088" y="184229"/>
                  </a:lnTo>
                  <a:lnTo>
                    <a:pt x="1084326" y="150622"/>
                  </a:lnTo>
                  <a:lnTo>
                    <a:pt x="1085687" y="132621"/>
                  </a:lnTo>
                  <a:lnTo>
                    <a:pt x="1106297" y="89026"/>
                  </a:lnTo>
                  <a:lnTo>
                    <a:pt x="1145426" y="66881"/>
                  </a:lnTo>
                  <a:lnTo>
                    <a:pt x="1161288" y="65405"/>
                  </a:lnTo>
                  <a:lnTo>
                    <a:pt x="1170144" y="65859"/>
                  </a:lnTo>
                  <a:lnTo>
                    <a:pt x="1178607" y="67230"/>
                  </a:lnTo>
                  <a:lnTo>
                    <a:pt x="1186666" y="69530"/>
                  </a:lnTo>
                  <a:lnTo>
                    <a:pt x="1194308" y="72771"/>
                  </a:lnTo>
                  <a:lnTo>
                    <a:pt x="1194308" y="8890"/>
                  </a:lnTo>
                  <a:lnTo>
                    <a:pt x="1231519" y="0"/>
                  </a:lnTo>
                  <a:close/>
                </a:path>
                <a:path w="1845309" h="290195">
                  <a:moveTo>
                    <a:pt x="769366" y="0"/>
                  </a:moveTo>
                  <a:lnTo>
                    <a:pt x="769366" y="74422"/>
                  </a:lnTo>
                  <a:lnTo>
                    <a:pt x="776962" y="70441"/>
                  </a:lnTo>
                  <a:lnTo>
                    <a:pt x="784891" y="67627"/>
                  </a:lnTo>
                  <a:lnTo>
                    <a:pt x="793154" y="65956"/>
                  </a:lnTo>
                  <a:lnTo>
                    <a:pt x="801751" y="65405"/>
                  </a:lnTo>
                  <a:lnTo>
                    <a:pt x="818419" y="66786"/>
                  </a:lnTo>
                  <a:lnTo>
                    <a:pt x="858139" y="87503"/>
                  </a:lnTo>
                  <a:lnTo>
                    <a:pt x="878266" y="127561"/>
                  </a:lnTo>
                  <a:lnTo>
                    <a:pt x="879601" y="144018"/>
                  </a:lnTo>
                  <a:lnTo>
                    <a:pt x="878264" y="163046"/>
                  </a:lnTo>
                  <a:lnTo>
                    <a:pt x="858012" y="207391"/>
                  </a:lnTo>
                  <a:lnTo>
                    <a:pt x="817042" y="229179"/>
                  </a:lnTo>
                  <a:lnTo>
                    <a:pt x="799592" y="230632"/>
                  </a:lnTo>
                  <a:lnTo>
                    <a:pt x="788852" y="229913"/>
                  </a:lnTo>
                  <a:lnTo>
                    <a:pt x="778922" y="227742"/>
                  </a:lnTo>
                  <a:lnTo>
                    <a:pt x="769802" y="224095"/>
                  </a:lnTo>
                  <a:lnTo>
                    <a:pt x="761492" y="218948"/>
                  </a:lnTo>
                  <a:lnTo>
                    <a:pt x="753110" y="230632"/>
                  </a:lnTo>
                  <a:lnTo>
                    <a:pt x="732154" y="230632"/>
                  </a:lnTo>
                  <a:lnTo>
                    <a:pt x="732154" y="8890"/>
                  </a:lnTo>
                  <a:lnTo>
                    <a:pt x="769366" y="0"/>
                  </a:lnTo>
                  <a:close/>
                </a:path>
                <a:path w="1845309" h="290195">
                  <a:moveTo>
                    <a:pt x="231901" y="0"/>
                  </a:moveTo>
                  <a:lnTo>
                    <a:pt x="231901" y="78486"/>
                  </a:lnTo>
                  <a:lnTo>
                    <a:pt x="239809" y="72745"/>
                  </a:lnTo>
                  <a:lnTo>
                    <a:pt x="249062" y="68659"/>
                  </a:lnTo>
                  <a:lnTo>
                    <a:pt x="259673" y="66216"/>
                  </a:lnTo>
                  <a:lnTo>
                    <a:pt x="271652" y="65405"/>
                  </a:lnTo>
                  <a:lnTo>
                    <a:pt x="285771" y="66430"/>
                  </a:lnTo>
                  <a:lnTo>
                    <a:pt x="325268" y="91106"/>
                  </a:lnTo>
                  <a:lnTo>
                    <a:pt x="334645" y="129540"/>
                  </a:lnTo>
                  <a:lnTo>
                    <a:pt x="334645" y="227711"/>
                  </a:lnTo>
                  <a:lnTo>
                    <a:pt x="297179" y="227711"/>
                  </a:lnTo>
                  <a:lnTo>
                    <a:pt x="297179" y="129540"/>
                  </a:lnTo>
                  <a:lnTo>
                    <a:pt x="296608" y="122489"/>
                  </a:lnTo>
                  <a:lnTo>
                    <a:pt x="263906" y="96900"/>
                  </a:lnTo>
                  <a:lnTo>
                    <a:pt x="257683" y="96900"/>
                  </a:lnTo>
                  <a:lnTo>
                    <a:pt x="231901" y="113284"/>
                  </a:lnTo>
                  <a:lnTo>
                    <a:pt x="231901" y="227711"/>
                  </a:lnTo>
                  <a:lnTo>
                    <a:pt x="194056" y="227711"/>
                  </a:lnTo>
                  <a:lnTo>
                    <a:pt x="194056" y="8890"/>
                  </a:lnTo>
                  <a:lnTo>
                    <a:pt x="231901" y="0"/>
                  </a:lnTo>
                  <a:close/>
                </a:path>
              </a:pathLst>
            </a:custGeom>
            <a:ln w="18288">
              <a:solidFill>
                <a:srgbClr val="D61A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06908" y="3645408"/>
            <a:ext cx="3011424" cy="2333243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345947" y="6216396"/>
            <a:ext cx="3101340" cy="462280"/>
            <a:chOff x="345947" y="6216396"/>
            <a:chExt cx="3101340" cy="462280"/>
          </a:xfrm>
        </p:grpSpPr>
        <p:sp>
          <p:nvSpPr>
            <p:cNvPr id="17" name="object 17"/>
            <p:cNvSpPr/>
            <p:nvPr/>
          </p:nvSpPr>
          <p:spPr>
            <a:xfrm>
              <a:off x="345947" y="6216396"/>
              <a:ext cx="3101340" cy="462280"/>
            </a:xfrm>
            <a:custGeom>
              <a:avLst/>
              <a:gdLst/>
              <a:ahLst/>
              <a:cxnLst/>
              <a:rect l="l" t="t" r="r" b="b"/>
              <a:pathLst>
                <a:path w="3101340" h="462279">
                  <a:moveTo>
                    <a:pt x="3101340" y="0"/>
                  </a:moveTo>
                  <a:lnTo>
                    <a:pt x="0" y="0"/>
                  </a:lnTo>
                  <a:lnTo>
                    <a:pt x="0" y="461771"/>
                  </a:lnTo>
                  <a:lnTo>
                    <a:pt x="3101340" y="461771"/>
                  </a:lnTo>
                  <a:lnTo>
                    <a:pt x="310134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79931" y="6336792"/>
              <a:ext cx="1821180" cy="318516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228293" y="6417843"/>
              <a:ext cx="371475" cy="194945"/>
            </a:xfrm>
            <a:custGeom>
              <a:avLst/>
              <a:gdLst/>
              <a:ahLst/>
              <a:cxnLst/>
              <a:rect l="l" t="t" r="r" b="b"/>
              <a:pathLst>
                <a:path w="371475" h="194945">
                  <a:moveTo>
                    <a:pt x="313232" y="159689"/>
                  </a:moveTo>
                  <a:lnTo>
                    <a:pt x="303199" y="159689"/>
                  </a:lnTo>
                  <a:lnTo>
                    <a:pt x="296468" y="160540"/>
                  </a:lnTo>
                  <a:lnTo>
                    <a:pt x="293166" y="162217"/>
                  </a:lnTo>
                  <a:lnTo>
                    <a:pt x="287578" y="165303"/>
                  </a:lnTo>
                  <a:lnTo>
                    <a:pt x="284657" y="169468"/>
                  </a:lnTo>
                  <a:lnTo>
                    <a:pt x="284657" y="174726"/>
                  </a:lnTo>
                  <a:lnTo>
                    <a:pt x="284657" y="179781"/>
                  </a:lnTo>
                  <a:lnTo>
                    <a:pt x="326567" y="194665"/>
                  </a:lnTo>
                  <a:lnTo>
                    <a:pt x="336326" y="194322"/>
                  </a:lnTo>
                  <a:lnTo>
                    <a:pt x="370890" y="180327"/>
                  </a:lnTo>
                  <a:lnTo>
                    <a:pt x="370890" y="173685"/>
                  </a:lnTo>
                  <a:lnTo>
                    <a:pt x="370890" y="171208"/>
                  </a:lnTo>
                  <a:lnTo>
                    <a:pt x="370128" y="169113"/>
                  </a:lnTo>
                  <a:lnTo>
                    <a:pt x="368604" y="167436"/>
                  </a:lnTo>
                  <a:lnTo>
                    <a:pt x="365937" y="164452"/>
                  </a:lnTo>
                  <a:lnTo>
                    <a:pt x="329143" y="159792"/>
                  </a:lnTo>
                  <a:lnTo>
                    <a:pt x="313232" y="159689"/>
                  </a:lnTo>
                  <a:close/>
                </a:path>
                <a:path w="371475" h="194945">
                  <a:moveTo>
                    <a:pt x="322122" y="5054"/>
                  </a:moveTo>
                  <a:lnTo>
                    <a:pt x="316280" y="5054"/>
                  </a:lnTo>
                  <a:lnTo>
                    <a:pt x="311454" y="7962"/>
                  </a:lnTo>
                  <a:lnTo>
                    <a:pt x="301548" y="49860"/>
                  </a:lnTo>
                  <a:lnTo>
                    <a:pt x="301907" y="60077"/>
                  </a:lnTo>
                  <a:lnTo>
                    <a:pt x="316026" y="88557"/>
                  </a:lnTo>
                  <a:lnTo>
                    <a:pt x="321360" y="88557"/>
                  </a:lnTo>
                  <a:lnTo>
                    <a:pt x="327329" y="88557"/>
                  </a:lnTo>
                  <a:lnTo>
                    <a:pt x="342188" y="48514"/>
                  </a:lnTo>
                  <a:lnTo>
                    <a:pt x="341762" y="36257"/>
                  </a:lnTo>
                  <a:lnTo>
                    <a:pt x="327837" y="5054"/>
                  </a:lnTo>
                  <a:lnTo>
                    <a:pt x="322122" y="5054"/>
                  </a:lnTo>
                  <a:close/>
                </a:path>
                <a:path w="371475" h="194945">
                  <a:moveTo>
                    <a:pt x="0" y="0"/>
                  </a:moveTo>
                  <a:lnTo>
                    <a:pt x="58343" y="0"/>
                  </a:lnTo>
                  <a:lnTo>
                    <a:pt x="58343" y="110286"/>
                  </a:lnTo>
                  <a:lnTo>
                    <a:pt x="58343" y="120103"/>
                  </a:lnTo>
                  <a:lnTo>
                    <a:pt x="75107" y="133794"/>
                  </a:lnTo>
                  <a:lnTo>
                    <a:pt x="75107" y="139153"/>
                  </a:lnTo>
                  <a:lnTo>
                    <a:pt x="0" y="139153"/>
                  </a:lnTo>
                  <a:lnTo>
                    <a:pt x="0" y="133794"/>
                  </a:lnTo>
                  <a:lnTo>
                    <a:pt x="6146" y="133604"/>
                  </a:lnTo>
                  <a:lnTo>
                    <a:pt x="10706" y="131813"/>
                  </a:lnTo>
                  <a:lnTo>
                    <a:pt x="13690" y="128435"/>
                  </a:lnTo>
                  <a:lnTo>
                    <a:pt x="15671" y="126161"/>
                  </a:lnTo>
                  <a:lnTo>
                    <a:pt x="16662" y="120103"/>
                  </a:lnTo>
                  <a:lnTo>
                    <a:pt x="16662" y="110286"/>
                  </a:lnTo>
                  <a:lnTo>
                    <a:pt x="16662" y="29019"/>
                  </a:lnTo>
                  <a:lnTo>
                    <a:pt x="16662" y="19202"/>
                  </a:lnTo>
                  <a:lnTo>
                    <a:pt x="15519" y="12928"/>
                  </a:lnTo>
                  <a:lnTo>
                    <a:pt x="13233" y="10198"/>
                  </a:lnTo>
                  <a:lnTo>
                    <a:pt x="10960" y="7467"/>
                  </a:lnTo>
                  <a:lnTo>
                    <a:pt x="6540" y="5905"/>
                  </a:lnTo>
                  <a:lnTo>
                    <a:pt x="0" y="5511"/>
                  </a:lnTo>
                  <a:lnTo>
                    <a:pt x="0" y="0"/>
                  </a:lnTo>
                  <a:close/>
                </a:path>
              </a:pathLst>
            </a:custGeom>
            <a:ln w="18288">
              <a:solidFill>
                <a:srgbClr val="D61A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02434" y="6341275"/>
              <a:ext cx="1089914" cy="29065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008240" y="6350419"/>
              <a:ext cx="615315" cy="272415"/>
            </a:xfrm>
            <a:custGeom>
              <a:avLst/>
              <a:gdLst/>
              <a:ahLst/>
              <a:cxnLst/>
              <a:rect l="l" t="t" r="r" b="b"/>
              <a:pathLst>
                <a:path w="615315" h="272415">
                  <a:moveTo>
                    <a:pt x="539254" y="63258"/>
                  </a:moveTo>
                  <a:lnTo>
                    <a:pt x="546255" y="63620"/>
                  </a:lnTo>
                  <a:lnTo>
                    <a:pt x="553351" y="64708"/>
                  </a:lnTo>
                  <a:lnTo>
                    <a:pt x="560543" y="66521"/>
                  </a:lnTo>
                  <a:lnTo>
                    <a:pt x="567829" y="69062"/>
                  </a:lnTo>
                  <a:lnTo>
                    <a:pt x="614692" y="69062"/>
                  </a:lnTo>
                  <a:lnTo>
                    <a:pt x="614692" y="85432"/>
                  </a:lnTo>
                  <a:lnTo>
                    <a:pt x="588149" y="85432"/>
                  </a:lnTo>
                  <a:lnTo>
                    <a:pt x="592975" y="90296"/>
                  </a:lnTo>
                  <a:lnTo>
                    <a:pt x="596404" y="94703"/>
                  </a:lnTo>
                  <a:lnTo>
                    <a:pt x="598182" y="98678"/>
                  </a:lnTo>
                  <a:lnTo>
                    <a:pt x="600595" y="104038"/>
                  </a:lnTo>
                  <a:lnTo>
                    <a:pt x="601865" y="109639"/>
                  </a:lnTo>
                  <a:lnTo>
                    <a:pt x="601865" y="115493"/>
                  </a:lnTo>
                  <a:lnTo>
                    <a:pt x="583784" y="151068"/>
                  </a:lnTo>
                  <a:lnTo>
                    <a:pt x="545858" y="164604"/>
                  </a:lnTo>
                  <a:lnTo>
                    <a:pt x="545223" y="164604"/>
                  </a:lnTo>
                  <a:lnTo>
                    <a:pt x="539254" y="164363"/>
                  </a:lnTo>
                  <a:lnTo>
                    <a:pt x="527951" y="163868"/>
                  </a:lnTo>
                  <a:lnTo>
                    <a:pt x="523506" y="163868"/>
                  </a:lnTo>
                  <a:lnTo>
                    <a:pt x="519823" y="165328"/>
                  </a:lnTo>
                  <a:lnTo>
                    <a:pt x="516775" y="168249"/>
                  </a:lnTo>
                  <a:lnTo>
                    <a:pt x="513727" y="171183"/>
                  </a:lnTo>
                  <a:lnTo>
                    <a:pt x="512203" y="174675"/>
                  </a:lnTo>
                  <a:lnTo>
                    <a:pt x="512203" y="178752"/>
                  </a:lnTo>
                  <a:lnTo>
                    <a:pt x="512203" y="182321"/>
                  </a:lnTo>
                  <a:lnTo>
                    <a:pt x="513600" y="185242"/>
                  </a:lnTo>
                  <a:lnTo>
                    <a:pt x="516267" y="187528"/>
                  </a:lnTo>
                  <a:lnTo>
                    <a:pt x="519061" y="189814"/>
                  </a:lnTo>
                  <a:lnTo>
                    <a:pt x="523506" y="190957"/>
                  </a:lnTo>
                  <a:lnTo>
                    <a:pt x="529602" y="190957"/>
                  </a:lnTo>
                  <a:lnTo>
                    <a:pt x="555383" y="190652"/>
                  </a:lnTo>
                  <a:lnTo>
                    <a:pt x="569790" y="191080"/>
                  </a:lnTo>
                  <a:lnTo>
                    <a:pt x="611009" y="209592"/>
                  </a:lnTo>
                  <a:lnTo>
                    <a:pt x="615200" y="226821"/>
                  </a:lnTo>
                  <a:lnTo>
                    <a:pt x="615200" y="235254"/>
                  </a:lnTo>
                  <a:lnTo>
                    <a:pt x="587006" y="265074"/>
                  </a:lnTo>
                  <a:lnTo>
                    <a:pt x="542810" y="272364"/>
                  </a:lnTo>
                  <a:lnTo>
                    <a:pt x="533668" y="272135"/>
                  </a:lnTo>
                  <a:lnTo>
                    <a:pt x="490867" y="262915"/>
                  </a:lnTo>
                  <a:lnTo>
                    <a:pt x="479818" y="249745"/>
                  </a:lnTo>
                  <a:lnTo>
                    <a:pt x="479818" y="244982"/>
                  </a:lnTo>
                  <a:lnTo>
                    <a:pt x="479818" y="240410"/>
                  </a:lnTo>
                  <a:lnTo>
                    <a:pt x="504075" y="223545"/>
                  </a:lnTo>
                  <a:lnTo>
                    <a:pt x="495574" y="218318"/>
                  </a:lnTo>
                  <a:lnTo>
                    <a:pt x="489502" y="212161"/>
                  </a:lnTo>
                  <a:lnTo>
                    <a:pt x="485859" y="205073"/>
                  </a:lnTo>
                  <a:lnTo>
                    <a:pt x="484644" y="197053"/>
                  </a:lnTo>
                  <a:lnTo>
                    <a:pt x="484644" y="190207"/>
                  </a:lnTo>
                  <a:lnTo>
                    <a:pt x="517537" y="160299"/>
                  </a:lnTo>
                  <a:lnTo>
                    <a:pt x="508300" y="156363"/>
                  </a:lnTo>
                  <a:lnTo>
                    <a:pt x="482025" y="128258"/>
                  </a:lnTo>
                  <a:lnTo>
                    <a:pt x="479818" y="113563"/>
                  </a:lnTo>
                  <a:lnTo>
                    <a:pt x="480846" y="103709"/>
                  </a:lnTo>
                  <a:lnTo>
                    <a:pt x="505357" y="71670"/>
                  </a:lnTo>
                  <a:lnTo>
                    <a:pt x="526780" y="64192"/>
                  </a:lnTo>
                  <a:lnTo>
                    <a:pt x="539254" y="63258"/>
                  </a:lnTo>
                  <a:close/>
                </a:path>
                <a:path w="615315" h="272415">
                  <a:moveTo>
                    <a:pt x="407936" y="63258"/>
                  </a:moveTo>
                  <a:lnTo>
                    <a:pt x="416953" y="63258"/>
                  </a:lnTo>
                  <a:lnTo>
                    <a:pt x="424446" y="65760"/>
                  </a:lnTo>
                  <a:lnTo>
                    <a:pt x="430415" y="70777"/>
                  </a:lnTo>
                  <a:lnTo>
                    <a:pt x="436384" y="75780"/>
                  </a:lnTo>
                  <a:lnTo>
                    <a:pt x="444639" y="122046"/>
                  </a:lnTo>
                  <a:lnTo>
                    <a:pt x="444639" y="176212"/>
                  </a:lnTo>
                  <a:lnTo>
                    <a:pt x="444639" y="186931"/>
                  </a:lnTo>
                  <a:lnTo>
                    <a:pt x="459752" y="201218"/>
                  </a:lnTo>
                  <a:lnTo>
                    <a:pt x="459752" y="206578"/>
                  </a:lnTo>
                  <a:lnTo>
                    <a:pt x="389267" y="206578"/>
                  </a:lnTo>
                  <a:lnTo>
                    <a:pt x="389267" y="201218"/>
                  </a:lnTo>
                  <a:lnTo>
                    <a:pt x="394601" y="200532"/>
                  </a:lnTo>
                  <a:lnTo>
                    <a:pt x="398411" y="198348"/>
                  </a:lnTo>
                  <a:lnTo>
                    <a:pt x="400697" y="194678"/>
                  </a:lnTo>
                  <a:lnTo>
                    <a:pt x="402221" y="192189"/>
                  </a:lnTo>
                  <a:lnTo>
                    <a:pt x="402983" y="186042"/>
                  </a:lnTo>
                  <a:lnTo>
                    <a:pt x="402983" y="176212"/>
                  </a:lnTo>
                  <a:lnTo>
                    <a:pt x="402983" y="114299"/>
                  </a:lnTo>
                  <a:lnTo>
                    <a:pt x="402983" y="102895"/>
                  </a:lnTo>
                  <a:lnTo>
                    <a:pt x="402602" y="95707"/>
                  </a:lnTo>
                  <a:lnTo>
                    <a:pt x="401713" y="92722"/>
                  </a:lnTo>
                  <a:lnTo>
                    <a:pt x="400824" y="89750"/>
                  </a:lnTo>
                  <a:lnTo>
                    <a:pt x="399300" y="87439"/>
                  </a:lnTo>
                  <a:lnTo>
                    <a:pt x="397141" y="85801"/>
                  </a:lnTo>
                  <a:lnTo>
                    <a:pt x="394982" y="84162"/>
                  </a:lnTo>
                  <a:lnTo>
                    <a:pt x="392696" y="83350"/>
                  </a:lnTo>
                  <a:lnTo>
                    <a:pt x="390029" y="83350"/>
                  </a:lnTo>
                  <a:lnTo>
                    <a:pt x="383765" y="84493"/>
                  </a:lnTo>
                  <a:lnTo>
                    <a:pt x="377726" y="87923"/>
                  </a:lnTo>
                  <a:lnTo>
                    <a:pt x="371902" y="93642"/>
                  </a:lnTo>
                  <a:lnTo>
                    <a:pt x="366280" y="101650"/>
                  </a:lnTo>
                  <a:lnTo>
                    <a:pt x="366280" y="176212"/>
                  </a:lnTo>
                  <a:lnTo>
                    <a:pt x="366280" y="186639"/>
                  </a:lnTo>
                  <a:lnTo>
                    <a:pt x="367169" y="193230"/>
                  </a:lnTo>
                  <a:lnTo>
                    <a:pt x="369201" y="196011"/>
                  </a:lnTo>
                  <a:lnTo>
                    <a:pt x="371106" y="198793"/>
                  </a:lnTo>
                  <a:lnTo>
                    <a:pt x="374662" y="200532"/>
                  </a:lnTo>
                  <a:lnTo>
                    <a:pt x="379996" y="201218"/>
                  </a:lnTo>
                  <a:lnTo>
                    <a:pt x="379996" y="206578"/>
                  </a:lnTo>
                  <a:lnTo>
                    <a:pt x="309511" y="206578"/>
                  </a:lnTo>
                  <a:lnTo>
                    <a:pt x="309511" y="201218"/>
                  </a:lnTo>
                  <a:lnTo>
                    <a:pt x="315353" y="200621"/>
                  </a:lnTo>
                  <a:lnTo>
                    <a:pt x="319544" y="198742"/>
                  </a:lnTo>
                  <a:lnTo>
                    <a:pt x="322084" y="195567"/>
                  </a:lnTo>
                  <a:lnTo>
                    <a:pt x="323735" y="193382"/>
                  </a:lnTo>
                  <a:lnTo>
                    <a:pt x="324624" y="186931"/>
                  </a:lnTo>
                  <a:lnTo>
                    <a:pt x="324624" y="176212"/>
                  </a:lnTo>
                  <a:lnTo>
                    <a:pt x="324624" y="97637"/>
                  </a:lnTo>
                  <a:lnTo>
                    <a:pt x="324624" y="87121"/>
                  </a:lnTo>
                  <a:lnTo>
                    <a:pt x="323608" y="80568"/>
                  </a:lnTo>
                  <a:lnTo>
                    <a:pt x="321703" y="77990"/>
                  </a:lnTo>
                  <a:lnTo>
                    <a:pt x="319798" y="75412"/>
                  </a:lnTo>
                  <a:lnTo>
                    <a:pt x="315734" y="73723"/>
                  </a:lnTo>
                  <a:lnTo>
                    <a:pt x="309511" y="72936"/>
                  </a:lnTo>
                  <a:lnTo>
                    <a:pt x="309511" y="67424"/>
                  </a:lnTo>
                  <a:lnTo>
                    <a:pt x="366280" y="67424"/>
                  </a:lnTo>
                  <a:lnTo>
                    <a:pt x="366280" y="85432"/>
                  </a:lnTo>
                  <a:lnTo>
                    <a:pt x="371567" y="80025"/>
                  </a:lnTo>
                  <a:lnTo>
                    <a:pt x="400443" y="63258"/>
                  </a:lnTo>
                  <a:lnTo>
                    <a:pt x="407936" y="63258"/>
                  </a:lnTo>
                  <a:close/>
                </a:path>
                <a:path w="615315" h="272415">
                  <a:moveTo>
                    <a:pt x="75298" y="15633"/>
                  </a:moveTo>
                  <a:lnTo>
                    <a:pt x="75298" y="104038"/>
                  </a:lnTo>
                  <a:lnTo>
                    <a:pt x="83781" y="104038"/>
                  </a:lnTo>
                  <a:lnTo>
                    <a:pt x="121589" y="97713"/>
                  </a:lnTo>
                  <a:lnTo>
                    <a:pt x="136766" y="60731"/>
                  </a:lnTo>
                  <a:lnTo>
                    <a:pt x="136092" y="49949"/>
                  </a:lnTo>
                  <a:lnTo>
                    <a:pt x="111894" y="18386"/>
                  </a:lnTo>
                  <a:lnTo>
                    <a:pt x="91224" y="15633"/>
                  </a:lnTo>
                  <a:lnTo>
                    <a:pt x="75298" y="15633"/>
                  </a:lnTo>
                  <a:close/>
                </a:path>
                <a:path w="615315" h="272415">
                  <a:moveTo>
                    <a:pt x="0" y="4762"/>
                  </a:moveTo>
                  <a:lnTo>
                    <a:pt x="93751" y="4762"/>
                  </a:lnTo>
                  <a:lnTo>
                    <a:pt x="110831" y="5079"/>
                  </a:lnTo>
                  <a:lnTo>
                    <a:pt x="155426" y="12897"/>
                  </a:lnTo>
                  <a:lnTo>
                    <a:pt x="183054" y="43292"/>
                  </a:lnTo>
                  <a:lnTo>
                    <a:pt x="185737" y="60426"/>
                  </a:lnTo>
                  <a:lnTo>
                    <a:pt x="184732" y="71106"/>
                  </a:lnTo>
                  <a:lnTo>
                    <a:pt x="157343" y="105413"/>
                  </a:lnTo>
                  <a:lnTo>
                    <a:pt x="140931" y="111175"/>
                  </a:lnTo>
                  <a:lnTo>
                    <a:pt x="189458" y="179489"/>
                  </a:lnTo>
                  <a:lnTo>
                    <a:pt x="217131" y="201066"/>
                  </a:lnTo>
                  <a:lnTo>
                    <a:pt x="217131" y="206578"/>
                  </a:lnTo>
                  <a:lnTo>
                    <a:pt x="153581" y="206578"/>
                  </a:lnTo>
                  <a:lnTo>
                    <a:pt x="88544" y="114604"/>
                  </a:lnTo>
                  <a:lnTo>
                    <a:pt x="75298" y="114604"/>
                  </a:lnTo>
                  <a:lnTo>
                    <a:pt x="75298" y="171157"/>
                  </a:lnTo>
                  <a:lnTo>
                    <a:pt x="75298" y="182067"/>
                  </a:lnTo>
                  <a:lnTo>
                    <a:pt x="75971" y="188937"/>
                  </a:lnTo>
                  <a:lnTo>
                    <a:pt x="77317" y="191769"/>
                  </a:lnTo>
                  <a:lnTo>
                    <a:pt x="78651" y="194602"/>
                  </a:lnTo>
                  <a:lnTo>
                    <a:pt x="81013" y="196849"/>
                  </a:lnTo>
                  <a:lnTo>
                    <a:pt x="84378" y="198539"/>
                  </a:lnTo>
                  <a:lnTo>
                    <a:pt x="87757" y="200228"/>
                  </a:lnTo>
                  <a:lnTo>
                    <a:pt x="94056" y="201066"/>
                  </a:lnTo>
                  <a:lnTo>
                    <a:pt x="103276" y="201066"/>
                  </a:lnTo>
                  <a:lnTo>
                    <a:pt x="103276" y="206578"/>
                  </a:lnTo>
                  <a:lnTo>
                    <a:pt x="0" y="206578"/>
                  </a:lnTo>
                  <a:lnTo>
                    <a:pt x="0" y="201066"/>
                  </a:lnTo>
                  <a:lnTo>
                    <a:pt x="9321" y="201066"/>
                  </a:lnTo>
                  <a:lnTo>
                    <a:pt x="15646" y="200202"/>
                  </a:lnTo>
                  <a:lnTo>
                    <a:pt x="18973" y="198462"/>
                  </a:lnTo>
                  <a:lnTo>
                    <a:pt x="22301" y="196735"/>
                  </a:lnTo>
                  <a:lnTo>
                    <a:pt x="24625" y="194475"/>
                  </a:lnTo>
                  <a:lnTo>
                    <a:pt x="25971" y="191693"/>
                  </a:lnTo>
                  <a:lnTo>
                    <a:pt x="27305" y="188912"/>
                  </a:lnTo>
                  <a:lnTo>
                    <a:pt x="27978" y="182067"/>
                  </a:lnTo>
                  <a:lnTo>
                    <a:pt x="27978" y="171157"/>
                  </a:lnTo>
                  <a:lnTo>
                    <a:pt x="27978" y="40195"/>
                  </a:lnTo>
                  <a:lnTo>
                    <a:pt x="27978" y="29273"/>
                  </a:lnTo>
                  <a:lnTo>
                    <a:pt x="27305" y="22402"/>
                  </a:lnTo>
                  <a:lnTo>
                    <a:pt x="25971" y="19570"/>
                  </a:lnTo>
                  <a:lnTo>
                    <a:pt x="24625" y="16751"/>
                  </a:lnTo>
                  <a:lnTo>
                    <a:pt x="22275" y="14490"/>
                  </a:lnTo>
                  <a:lnTo>
                    <a:pt x="18897" y="12801"/>
                  </a:lnTo>
                  <a:lnTo>
                    <a:pt x="15519" y="11112"/>
                  </a:lnTo>
                  <a:lnTo>
                    <a:pt x="9220" y="10274"/>
                  </a:lnTo>
                  <a:lnTo>
                    <a:pt x="0" y="10274"/>
                  </a:lnTo>
                  <a:lnTo>
                    <a:pt x="0" y="4762"/>
                  </a:lnTo>
                  <a:close/>
                </a:path>
                <a:path w="615315" h="272415">
                  <a:moveTo>
                    <a:pt x="257556" y="0"/>
                  </a:moveTo>
                  <a:lnTo>
                    <a:pt x="264045" y="0"/>
                  </a:lnTo>
                  <a:lnTo>
                    <a:pt x="269506" y="2260"/>
                  </a:lnTo>
                  <a:lnTo>
                    <a:pt x="273951" y="6781"/>
                  </a:lnTo>
                  <a:lnTo>
                    <a:pt x="278396" y="11290"/>
                  </a:lnTo>
                  <a:lnTo>
                    <a:pt x="280682" y="16725"/>
                  </a:lnTo>
                  <a:lnTo>
                    <a:pt x="280682" y="23075"/>
                  </a:lnTo>
                  <a:lnTo>
                    <a:pt x="280682" y="29425"/>
                  </a:lnTo>
                  <a:lnTo>
                    <a:pt x="278396" y="34836"/>
                  </a:lnTo>
                  <a:lnTo>
                    <a:pt x="273824" y="39293"/>
                  </a:lnTo>
                  <a:lnTo>
                    <a:pt x="269379" y="43764"/>
                  </a:lnTo>
                  <a:lnTo>
                    <a:pt x="263918" y="45999"/>
                  </a:lnTo>
                  <a:lnTo>
                    <a:pt x="257556" y="45999"/>
                  </a:lnTo>
                  <a:lnTo>
                    <a:pt x="251206" y="45999"/>
                  </a:lnTo>
                  <a:lnTo>
                    <a:pt x="245795" y="43764"/>
                  </a:lnTo>
                  <a:lnTo>
                    <a:pt x="241325" y="39293"/>
                  </a:lnTo>
                  <a:lnTo>
                    <a:pt x="236867" y="34836"/>
                  </a:lnTo>
                  <a:lnTo>
                    <a:pt x="234632" y="29425"/>
                  </a:lnTo>
                  <a:lnTo>
                    <a:pt x="234632" y="23075"/>
                  </a:lnTo>
                  <a:lnTo>
                    <a:pt x="234632" y="16725"/>
                  </a:lnTo>
                  <a:lnTo>
                    <a:pt x="236867" y="11290"/>
                  </a:lnTo>
                  <a:lnTo>
                    <a:pt x="241325" y="6781"/>
                  </a:lnTo>
                  <a:lnTo>
                    <a:pt x="245795" y="2260"/>
                  </a:lnTo>
                  <a:lnTo>
                    <a:pt x="251206" y="0"/>
                  </a:lnTo>
                  <a:lnTo>
                    <a:pt x="257556" y="0"/>
                  </a:lnTo>
                  <a:close/>
                </a:path>
              </a:pathLst>
            </a:custGeom>
            <a:ln w="18288">
              <a:solidFill>
                <a:srgbClr val="D61A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2181605" y="70865"/>
            <a:ext cx="4685030" cy="647700"/>
          </a:xfrm>
          <a:prstGeom prst="rect">
            <a:avLst/>
          </a:prstGeom>
          <a:solidFill>
            <a:srgbClr val="EB3C9F"/>
          </a:solidFill>
          <a:ln w="19811">
            <a:solidFill>
              <a:srgbClr val="B36C94"/>
            </a:solidFill>
          </a:ln>
        </p:spPr>
        <p:txBody>
          <a:bodyPr vert="horz" wrap="square" lIns="0" tIns="12953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19"/>
              </a:spcBef>
            </a:pPr>
            <a:r>
              <a:rPr sz="2400" spc="-5" dirty="0">
                <a:solidFill>
                  <a:srgbClr val="FFFFFF"/>
                </a:solidFill>
              </a:rPr>
              <a:t>TYPES</a:t>
            </a:r>
            <a:r>
              <a:rPr sz="2400" spc="-15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OF</a:t>
            </a:r>
            <a:r>
              <a:rPr sz="2400" spc="-130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BUDDING</a:t>
            </a:r>
            <a:endParaRPr sz="2400"/>
          </a:p>
        </p:txBody>
      </p:sp>
      <p:pic>
        <p:nvPicPr>
          <p:cNvPr id="23" name="object 2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867911" y="3700271"/>
            <a:ext cx="4571999" cy="2250948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3939540" y="6190488"/>
            <a:ext cx="4191000" cy="460375"/>
          </a:xfrm>
          <a:prstGeom prst="rect">
            <a:avLst/>
          </a:prstGeom>
          <a:solidFill>
            <a:srgbClr val="F1F1F1"/>
          </a:solidFill>
          <a:ln w="9144">
            <a:solidFill>
              <a:srgbClr val="F495CA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80"/>
              </a:spcBef>
            </a:pPr>
            <a:r>
              <a:rPr sz="2400" b="1" dirty="0">
                <a:solidFill>
                  <a:srgbClr val="B1126C"/>
                </a:solidFill>
                <a:latin typeface="Times New Roman"/>
                <a:cs typeface="Times New Roman"/>
              </a:rPr>
              <a:t>Modified</a:t>
            </a:r>
            <a:r>
              <a:rPr sz="2400" b="1" spc="-40" dirty="0">
                <a:solidFill>
                  <a:srgbClr val="B1126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B1126C"/>
                </a:solidFill>
                <a:latin typeface="Times New Roman"/>
                <a:cs typeface="Times New Roman"/>
              </a:rPr>
              <a:t>forkert</a:t>
            </a:r>
            <a:r>
              <a:rPr sz="2400" b="1" spc="-30" dirty="0">
                <a:solidFill>
                  <a:srgbClr val="B1126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B1126C"/>
                </a:solidFill>
                <a:latin typeface="Times New Roman"/>
                <a:cs typeface="Times New Roman"/>
              </a:rPr>
              <a:t>budding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08376" y="339852"/>
            <a:ext cx="2359660" cy="535305"/>
          </a:xfrm>
          <a:custGeom>
            <a:avLst/>
            <a:gdLst/>
            <a:ahLst/>
            <a:cxnLst/>
            <a:rect l="l" t="t" r="r" b="b"/>
            <a:pathLst>
              <a:path w="2359660" h="535305">
                <a:moveTo>
                  <a:pt x="2359152" y="0"/>
                </a:moveTo>
                <a:lnTo>
                  <a:pt x="0" y="0"/>
                </a:lnTo>
                <a:lnTo>
                  <a:pt x="0" y="534924"/>
                </a:lnTo>
                <a:lnTo>
                  <a:pt x="2359152" y="534924"/>
                </a:lnTo>
                <a:lnTo>
                  <a:pt x="235915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71800" y="304800"/>
            <a:ext cx="2554224" cy="566822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 smtClean="0">
                <a:solidFill>
                  <a:schemeClr val="bg1"/>
                </a:solidFill>
                <a:latin typeface="Trebuchet MS"/>
                <a:cs typeface="Trebuchet MS"/>
              </a:rPr>
              <a:t>GRAFTING</a:t>
            </a:r>
            <a:endParaRPr sz="36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9968" y="1340358"/>
            <a:ext cx="7472680" cy="406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2065" indent="-342900" algn="just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1624965" algn="l"/>
                <a:tab pos="2098040" algn="l"/>
              </a:tabLst>
            </a:pPr>
            <a:r>
              <a:rPr sz="2400" spc="-170" dirty="0">
                <a:latin typeface="Times New Roman" pitchFamily="18" charset="0"/>
                <a:cs typeface="Times New Roman" pitchFamily="18" charset="0"/>
              </a:rPr>
              <a:t>▶	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rafting	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is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technique</a:t>
            </a:r>
            <a:r>
              <a:rPr sz="24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of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propagation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in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which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scion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stick </a:t>
            </a:r>
            <a:r>
              <a:rPr sz="2400" spc="-5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(shoot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containing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more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than one bud) and rootstock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connected in such a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manner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that they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may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unite and </a:t>
            </a:r>
            <a:r>
              <a:rPr sz="24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subsequently	grow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and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develop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as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plant.</a:t>
            </a:r>
          </a:p>
          <a:p>
            <a:pPr marL="355600" marR="5080" indent="-342900" algn="just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2400" spc="-170" dirty="0">
                <a:latin typeface="Times New Roman" pitchFamily="18" charset="0"/>
                <a:cs typeface="Times New Roman" pitchFamily="18" charset="0"/>
              </a:rPr>
              <a:t>▶	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rootstock</a:t>
            </a:r>
            <a:r>
              <a:rPr sz="24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having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1-2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year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age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having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pencil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thickness </a:t>
            </a:r>
            <a:r>
              <a:rPr sz="2400" spc="-5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and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desired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attribute</a:t>
            </a:r>
            <a:r>
              <a:rPr sz="24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is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selected</a:t>
            </a:r>
            <a:r>
              <a:rPr sz="24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for</a:t>
            </a:r>
            <a:r>
              <a:rPr sz="24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grafting.</a:t>
            </a:r>
          </a:p>
          <a:p>
            <a:pPr marL="355600" marR="523240" indent="-342900" algn="just">
              <a:lnSpc>
                <a:spcPct val="100000"/>
              </a:lnSpc>
              <a:spcBef>
                <a:spcPts val="1010"/>
              </a:spcBef>
              <a:tabLst>
                <a:tab pos="354965" algn="l"/>
                <a:tab pos="1706880" algn="l"/>
              </a:tabLst>
            </a:pPr>
            <a:r>
              <a:rPr sz="2400" spc="-170" dirty="0">
                <a:latin typeface="Times New Roman" pitchFamily="18" charset="0"/>
                <a:cs typeface="Times New Roman" pitchFamily="18" charset="0"/>
              </a:rPr>
              <a:t>▶	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Generally	the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scion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shoot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of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matching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thickness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as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400" spc="-5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rootstock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is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used.</a:t>
            </a:r>
          </a:p>
          <a:p>
            <a:pPr marL="355600" marR="298450" indent="-342900" algn="just">
              <a:lnSpc>
                <a:spcPct val="100000"/>
              </a:lnSpc>
              <a:spcBef>
                <a:spcPts val="994"/>
              </a:spcBef>
              <a:tabLst>
                <a:tab pos="354965" algn="l"/>
                <a:tab pos="2089150" algn="l"/>
              </a:tabLst>
            </a:pPr>
            <a:r>
              <a:rPr sz="2400" spc="-170" dirty="0">
                <a:latin typeface="Times New Roman" pitchFamily="18" charset="0"/>
                <a:cs typeface="Times New Roman" pitchFamily="18" charset="0"/>
              </a:rPr>
              <a:t>▶	</a:t>
            </a:r>
            <a:r>
              <a:rPr sz="2400" spc="-90" dirty="0">
                <a:latin typeface="Times New Roman" pitchFamily="18" charset="0"/>
                <a:cs typeface="Times New Roman" pitchFamily="18" charset="0"/>
              </a:rPr>
              <a:t>To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get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 success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in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union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of grafting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cambium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of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 both </a:t>
            </a:r>
            <a:r>
              <a:rPr sz="2400" spc="-5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rootstock	and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scion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should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unite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 properly.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1480" y="769620"/>
            <a:ext cx="1717548" cy="193090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94131" y="2763011"/>
            <a:ext cx="2772410" cy="462280"/>
            <a:chOff x="294131" y="2763011"/>
            <a:chExt cx="2772410" cy="462280"/>
          </a:xfrm>
        </p:grpSpPr>
        <p:sp>
          <p:nvSpPr>
            <p:cNvPr id="4" name="object 4"/>
            <p:cNvSpPr/>
            <p:nvPr/>
          </p:nvSpPr>
          <p:spPr>
            <a:xfrm>
              <a:off x="294131" y="2763011"/>
              <a:ext cx="2772410" cy="462280"/>
            </a:xfrm>
            <a:custGeom>
              <a:avLst/>
              <a:gdLst/>
              <a:ahLst/>
              <a:cxnLst/>
              <a:rect l="l" t="t" r="r" b="b"/>
              <a:pathLst>
                <a:path w="2772410" h="462280">
                  <a:moveTo>
                    <a:pt x="2772156" y="0"/>
                  </a:moveTo>
                  <a:lnTo>
                    <a:pt x="0" y="0"/>
                  </a:lnTo>
                  <a:lnTo>
                    <a:pt x="0" y="461772"/>
                  </a:lnTo>
                  <a:lnTo>
                    <a:pt x="2772156" y="461772"/>
                  </a:lnTo>
                  <a:lnTo>
                    <a:pt x="2772156" y="0"/>
                  </a:lnTo>
                  <a:close/>
                </a:path>
              </a:pathLst>
            </a:custGeom>
            <a:solidFill>
              <a:srgbClr val="EB3C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0163" y="2872739"/>
              <a:ext cx="993648" cy="2667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82472" y="2886455"/>
              <a:ext cx="939800" cy="220979"/>
            </a:xfrm>
            <a:custGeom>
              <a:avLst/>
              <a:gdLst/>
              <a:ahLst/>
              <a:cxnLst/>
              <a:rect l="l" t="t" r="r" b="b"/>
              <a:pathLst>
                <a:path w="939800" h="220980">
                  <a:moveTo>
                    <a:pt x="740613" y="79502"/>
                  </a:moveTo>
                  <a:lnTo>
                    <a:pt x="703487" y="97859"/>
                  </a:lnTo>
                  <a:lnTo>
                    <a:pt x="695147" y="120523"/>
                  </a:lnTo>
                  <a:lnTo>
                    <a:pt x="783285" y="120523"/>
                  </a:lnTo>
                  <a:lnTo>
                    <a:pt x="758710" y="82629"/>
                  </a:lnTo>
                  <a:lnTo>
                    <a:pt x="740613" y="79502"/>
                  </a:lnTo>
                  <a:close/>
                </a:path>
                <a:path w="939800" h="220980">
                  <a:moveTo>
                    <a:pt x="574509" y="79502"/>
                  </a:moveTo>
                  <a:lnTo>
                    <a:pt x="537372" y="97859"/>
                  </a:lnTo>
                  <a:lnTo>
                    <a:pt x="528980" y="120523"/>
                  </a:lnTo>
                  <a:lnTo>
                    <a:pt x="617232" y="120523"/>
                  </a:lnTo>
                  <a:lnTo>
                    <a:pt x="592635" y="82629"/>
                  </a:lnTo>
                  <a:lnTo>
                    <a:pt x="574509" y="79502"/>
                  </a:lnTo>
                  <a:close/>
                </a:path>
                <a:path w="939800" h="220980">
                  <a:moveTo>
                    <a:pt x="242290" y="79502"/>
                  </a:moveTo>
                  <a:lnTo>
                    <a:pt x="205140" y="97859"/>
                  </a:lnTo>
                  <a:lnTo>
                    <a:pt x="196748" y="120523"/>
                  </a:lnTo>
                  <a:lnTo>
                    <a:pt x="285000" y="120523"/>
                  </a:lnTo>
                  <a:lnTo>
                    <a:pt x="260405" y="82629"/>
                  </a:lnTo>
                  <a:lnTo>
                    <a:pt x="242290" y="79502"/>
                  </a:lnTo>
                  <a:close/>
                </a:path>
                <a:path w="939800" h="220980">
                  <a:moveTo>
                    <a:pt x="917651" y="55626"/>
                  </a:moveTo>
                  <a:lnTo>
                    <a:pt x="922731" y="55626"/>
                  </a:lnTo>
                  <a:lnTo>
                    <a:pt x="929970" y="56515"/>
                  </a:lnTo>
                  <a:lnTo>
                    <a:pt x="939495" y="58293"/>
                  </a:lnTo>
                  <a:lnTo>
                    <a:pt x="927684" y="85852"/>
                  </a:lnTo>
                  <a:lnTo>
                    <a:pt x="921588" y="81661"/>
                  </a:lnTo>
                  <a:lnTo>
                    <a:pt x="915365" y="79502"/>
                  </a:lnTo>
                  <a:lnTo>
                    <a:pt x="909142" y="79502"/>
                  </a:lnTo>
                  <a:lnTo>
                    <a:pt x="901855" y="80361"/>
                  </a:lnTo>
                  <a:lnTo>
                    <a:pt x="874455" y="108553"/>
                  </a:lnTo>
                  <a:lnTo>
                    <a:pt x="871677" y="126619"/>
                  </a:lnTo>
                  <a:lnTo>
                    <a:pt x="871677" y="218059"/>
                  </a:lnTo>
                  <a:lnTo>
                    <a:pt x="843356" y="218059"/>
                  </a:lnTo>
                  <a:lnTo>
                    <a:pt x="843356" y="58674"/>
                  </a:lnTo>
                  <a:lnTo>
                    <a:pt x="871677" y="58674"/>
                  </a:lnTo>
                  <a:lnTo>
                    <a:pt x="871677" y="84074"/>
                  </a:lnTo>
                  <a:lnTo>
                    <a:pt x="880342" y="71645"/>
                  </a:lnTo>
                  <a:lnTo>
                    <a:pt x="890901" y="62753"/>
                  </a:lnTo>
                  <a:lnTo>
                    <a:pt x="903341" y="57409"/>
                  </a:lnTo>
                  <a:lnTo>
                    <a:pt x="917651" y="55626"/>
                  </a:lnTo>
                  <a:close/>
                </a:path>
                <a:path w="939800" h="220980">
                  <a:moveTo>
                    <a:pt x="739343" y="55626"/>
                  </a:moveTo>
                  <a:lnTo>
                    <a:pt x="782134" y="66448"/>
                  </a:lnTo>
                  <a:lnTo>
                    <a:pt x="806796" y="96313"/>
                  </a:lnTo>
                  <a:lnTo>
                    <a:pt x="811479" y="123825"/>
                  </a:lnTo>
                  <a:lnTo>
                    <a:pt x="811479" y="130048"/>
                  </a:lnTo>
                  <a:lnTo>
                    <a:pt x="810717" y="135890"/>
                  </a:lnTo>
                  <a:lnTo>
                    <a:pt x="809193" y="141097"/>
                  </a:lnTo>
                  <a:lnTo>
                    <a:pt x="694385" y="141097"/>
                  </a:lnTo>
                  <a:lnTo>
                    <a:pt x="695337" y="154289"/>
                  </a:lnTo>
                  <a:lnTo>
                    <a:pt x="716886" y="189837"/>
                  </a:lnTo>
                  <a:lnTo>
                    <a:pt x="744550" y="197231"/>
                  </a:lnTo>
                  <a:lnTo>
                    <a:pt x="756146" y="196347"/>
                  </a:lnTo>
                  <a:lnTo>
                    <a:pt x="766743" y="193690"/>
                  </a:lnTo>
                  <a:lnTo>
                    <a:pt x="776339" y="189247"/>
                  </a:lnTo>
                  <a:lnTo>
                    <a:pt x="784936" y="183007"/>
                  </a:lnTo>
                  <a:lnTo>
                    <a:pt x="796874" y="203454"/>
                  </a:lnTo>
                  <a:lnTo>
                    <a:pt x="758885" y="219440"/>
                  </a:lnTo>
                  <a:lnTo>
                    <a:pt x="738962" y="220980"/>
                  </a:lnTo>
                  <a:lnTo>
                    <a:pt x="724484" y="219715"/>
                  </a:lnTo>
                  <a:lnTo>
                    <a:pt x="687908" y="200660"/>
                  </a:lnTo>
                  <a:lnTo>
                    <a:pt x="666037" y="158208"/>
                  </a:lnTo>
                  <a:lnTo>
                    <a:pt x="664578" y="140208"/>
                  </a:lnTo>
                  <a:lnTo>
                    <a:pt x="666076" y="121467"/>
                  </a:lnTo>
                  <a:lnTo>
                    <a:pt x="688543" y="76962"/>
                  </a:lnTo>
                  <a:lnTo>
                    <a:pt x="725154" y="56959"/>
                  </a:lnTo>
                  <a:lnTo>
                    <a:pt x="739343" y="55626"/>
                  </a:lnTo>
                  <a:close/>
                </a:path>
                <a:path w="939800" h="220980">
                  <a:moveTo>
                    <a:pt x="573176" y="55626"/>
                  </a:moveTo>
                  <a:lnTo>
                    <a:pt x="616008" y="66448"/>
                  </a:lnTo>
                  <a:lnTo>
                    <a:pt x="640670" y="96313"/>
                  </a:lnTo>
                  <a:lnTo>
                    <a:pt x="645363" y="123825"/>
                  </a:lnTo>
                  <a:lnTo>
                    <a:pt x="645363" y="130048"/>
                  </a:lnTo>
                  <a:lnTo>
                    <a:pt x="644613" y="135890"/>
                  </a:lnTo>
                  <a:lnTo>
                    <a:pt x="643128" y="141097"/>
                  </a:lnTo>
                  <a:lnTo>
                    <a:pt x="528231" y="141097"/>
                  </a:lnTo>
                  <a:lnTo>
                    <a:pt x="529188" y="154289"/>
                  </a:lnTo>
                  <a:lnTo>
                    <a:pt x="550815" y="189837"/>
                  </a:lnTo>
                  <a:lnTo>
                    <a:pt x="578383" y="197231"/>
                  </a:lnTo>
                  <a:lnTo>
                    <a:pt x="590013" y="196347"/>
                  </a:lnTo>
                  <a:lnTo>
                    <a:pt x="600636" y="193690"/>
                  </a:lnTo>
                  <a:lnTo>
                    <a:pt x="610255" y="189247"/>
                  </a:lnTo>
                  <a:lnTo>
                    <a:pt x="618871" y="183007"/>
                  </a:lnTo>
                  <a:lnTo>
                    <a:pt x="630770" y="203454"/>
                  </a:lnTo>
                  <a:lnTo>
                    <a:pt x="592748" y="219440"/>
                  </a:lnTo>
                  <a:lnTo>
                    <a:pt x="572884" y="220980"/>
                  </a:lnTo>
                  <a:lnTo>
                    <a:pt x="558415" y="219715"/>
                  </a:lnTo>
                  <a:lnTo>
                    <a:pt x="521830" y="200660"/>
                  </a:lnTo>
                  <a:lnTo>
                    <a:pt x="499922" y="158208"/>
                  </a:lnTo>
                  <a:lnTo>
                    <a:pt x="498462" y="140208"/>
                  </a:lnTo>
                  <a:lnTo>
                    <a:pt x="499960" y="121467"/>
                  </a:lnTo>
                  <a:lnTo>
                    <a:pt x="522427" y="76962"/>
                  </a:lnTo>
                  <a:lnTo>
                    <a:pt x="559010" y="56959"/>
                  </a:lnTo>
                  <a:lnTo>
                    <a:pt x="573176" y="55626"/>
                  </a:lnTo>
                  <a:close/>
                </a:path>
                <a:path w="939800" h="220980">
                  <a:moveTo>
                    <a:pt x="416737" y="55626"/>
                  </a:moveTo>
                  <a:lnTo>
                    <a:pt x="439657" y="59604"/>
                  </a:lnTo>
                  <a:lnTo>
                    <a:pt x="456028" y="71548"/>
                  </a:lnTo>
                  <a:lnTo>
                    <a:pt x="465851" y="91469"/>
                  </a:lnTo>
                  <a:lnTo>
                    <a:pt x="469125" y="119380"/>
                  </a:lnTo>
                  <a:lnTo>
                    <a:pt x="469125" y="218059"/>
                  </a:lnTo>
                  <a:lnTo>
                    <a:pt x="440842" y="218059"/>
                  </a:lnTo>
                  <a:lnTo>
                    <a:pt x="440842" y="125349"/>
                  </a:lnTo>
                  <a:lnTo>
                    <a:pt x="440363" y="113557"/>
                  </a:lnTo>
                  <a:lnTo>
                    <a:pt x="415860" y="80142"/>
                  </a:lnTo>
                  <a:lnTo>
                    <a:pt x="407504" y="79502"/>
                  </a:lnTo>
                  <a:lnTo>
                    <a:pt x="401053" y="79502"/>
                  </a:lnTo>
                  <a:lnTo>
                    <a:pt x="371043" y="99568"/>
                  </a:lnTo>
                  <a:lnTo>
                    <a:pt x="371043" y="218059"/>
                  </a:lnTo>
                  <a:lnTo>
                    <a:pt x="342773" y="218059"/>
                  </a:lnTo>
                  <a:lnTo>
                    <a:pt x="342773" y="58674"/>
                  </a:lnTo>
                  <a:lnTo>
                    <a:pt x="362115" y="58674"/>
                  </a:lnTo>
                  <a:lnTo>
                    <a:pt x="371043" y="79121"/>
                  </a:lnTo>
                  <a:lnTo>
                    <a:pt x="379143" y="68859"/>
                  </a:lnTo>
                  <a:lnTo>
                    <a:pt x="389461" y="61515"/>
                  </a:lnTo>
                  <a:lnTo>
                    <a:pt x="401993" y="57100"/>
                  </a:lnTo>
                  <a:lnTo>
                    <a:pt x="416737" y="55626"/>
                  </a:lnTo>
                  <a:close/>
                </a:path>
                <a:path w="939800" h="220980">
                  <a:moveTo>
                    <a:pt x="240944" y="55626"/>
                  </a:moveTo>
                  <a:lnTo>
                    <a:pt x="283776" y="66448"/>
                  </a:lnTo>
                  <a:lnTo>
                    <a:pt x="308438" y="96313"/>
                  </a:lnTo>
                  <a:lnTo>
                    <a:pt x="313131" y="123825"/>
                  </a:lnTo>
                  <a:lnTo>
                    <a:pt x="313131" y="130048"/>
                  </a:lnTo>
                  <a:lnTo>
                    <a:pt x="312381" y="135890"/>
                  </a:lnTo>
                  <a:lnTo>
                    <a:pt x="310895" y="141097"/>
                  </a:lnTo>
                  <a:lnTo>
                    <a:pt x="195999" y="141097"/>
                  </a:lnTo>
                  <a:lnTo>
                    <a:pt x="196956" y="154289"/>
                  </a:lnTo>
                  <a:lnTo>
                    <a:pt x="218583" y="189837"/>
                  </a:lnTo>
                  <a:lnTo>
                    <a:pt x="246151" y="197231"/>
                  </a:lnTo>
                  <a:lnTo>
                    <a:pt x="257781" y="196347"/>
                  </a:lnTo>
                  <a:lnTo>
                    <a:pt x="268404" y="193690"/>
                  </a:lnTo>
                  <a:lnTo>
                    <a:pt x="278023" y="189247"/>
                  </a:lnTo>
                  <a:lnTo>
                    <a:pt x="286639" y="183007"/>
                  </a:lnTo>
                  <a:lnTo>
                    <a:pt x="298538" y="203454"/>
                  </a:lnTo>
                  <a:lnTo>
                    <a:pt x="260516" y="219440"/>
                  </a:lnTo>
                  <a:lnTo>
                    <a:pt x="240652" y="220980"/>
                  </a:lnTo>
                  <a:lnTo>
                    <a:pt x="226183" y="219715"/>
                  </a:lnTo>
                  <a:lnTo>
                    <a:pt x="189598" y="200660"/>
                  </a:lnTo>
                  <a:lnTo>
                    <a:pt x="167690" y="158208"/>
                  </a:lnTo>
                  <a:lnTo>
                    <a:pt x="166230" y="140208"/>
                  </a:lnTo>
                  <a:lnTo>
                    <a:pt x="167728" y="121467"/>
                  </a:lnTo>
                  <a:lnTo>
                    <a:pt x="190195" y="76962"/>
                  </a:lnTo>
                  <a:lnTo>
                    <a:pt x="226778" y="56959"/>
                  </a:lnTo>
                  <a:lnTo>
                    <a:pt x="240944" y="55626"/>
                  </a:lnTo>
                  <a:close/>
                </a:path>
                <a:path w="939800" h="220980">
                  <a:moveTo>
                    <a:pt x="0" y="0"/>
                  </a:moveTo>
                  <a:lnTo>
                    <a:pt x="33032" y="0"/>
                  </a:lnTo>
                  <a:lnTo>
                    <a:pt x="89141" y="160528"/>
                  </a:lnTo>
                  <a:lnTo>
                    <a:pt x="143167" y="0"/>
                  </a:lnTo>
                  <a:lnTo>
                    <a:pt x="175171" y="0"/>
                  </a:lnTo>
                  <a:lnTo>
                    <a:pt x="96291" y="220980"/>
                  </a:lnTo>
                  <a:lnTo>
                    <a:pt x="81254" y="220980"/>
                  </a:lnTo>
                  <a:lnTo>
                    <a:pt x="0" y="0"/>
                  </a:lnTo>
                  <a:close/>
                </a:path>
              </a:pathLst>
            </a:custGeom>
            <a:ln w="18288">
              <a:solidFill>
                <a:srgbClr val="D61A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93164" y="2866643"/>
              <a:ext cx="1098803" cy="33223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721739" y="2879724"/>
              <a:ext cx="1049655" cy="287655"/>
            </a:xfrm>
            <a:custGeom>
              <a:avLst/>
              <a:gdLst/>
              <a:ahLst/>
              <a:cxnLst/>
              <a:rect l="l" t="t" r="r" b="b"/>
              <a:pathLst>
                <a:path w="1049655" h="287655">
                  <a:moveTo>
                    <a:pt x="348106" y="143510"/>
                  </a:moveTo>
                  <a:lnTo>
                    <a:pt x="307147" y="160270"/>
                  </a:lnTo>
                  <a:lnTo>
                    <a:pt x="299593" y="180594"/>
                  </a:lnTo>
                  <a:lnTo>
                    <a:pt x="301424" y="191428"/>
                  </a:lnTo>
                  <a:lnTo>
                    <a:pt x="306911" y="199167"/>
                  </a:lnTo>
                  <a:lnTo>
                    <a:pt x="316041" y="203811"/>
                  </a:lnTo>
                  <a:lnTo>
                    <a:pt x="328803" y="205359"/>
                  </a:lnTo>
                  <a:lnTo>
                    <a:pt x="339254" y="204094"/>
                  </a:lnTo>
                  <a:lnTo>
                    <a:pt x="349075" y="200294"/>
                  </a:lnTo>
                  <a:lnTo>
                    <a:pt x="358253" y="193946"/>
                  </a:lnTo>
                  <a:lnTo>
                    <a:pt x="366775" y="185038"/>
                  </a:lnTo>
                  <a:lnTo>
                    <a:pt x="366775" y="146430"/>
                  </a:lnTo>
                  <a:lnTo>
                    <a:pt x="357886" y="144525"/>
                  </a:lnTo>
                  <a:lnTo>
                    <a:pt x="351663" y="143510"/>
                  </a:lnTo>
                  <a:lnTo>
                    <a:pt x="348106" y="143510"/>
                  </a:lnTo>
                  <a:close/>
                </a:path>
                <a:path w="1049655" h="287655">
                  <a:moveTo>
                    <a:pt x="979805" y="85216"/>
                  </a:moveTo>
                  <a:lnTo>
                    <a:pt x="946997" y="113740"/>
                  </a:lnTo>
                  <a:lnTo>
                    <a:pt x="946404" y="120903"/>
                  </a:lnTo>
                  <a:lnTo>
                    <a:pt x="946973" y="128853"/>
                  </a:lnTo>
                  <a:lnTo>
                    <a:pt x="972512" y="158714"/>
                  </a:lnTo>
                  <a:lnTo>
                    <a:pt x="979805" y="159385"/>
                  </a:lnTo>
                  <a:lnTo>
                    <a:pt x="986922" y="158720"/>
                  </a:lnTo>
                  <a:lnTo>
                    <a:pt x="1011283" y="129091"/>
                  </a:lnTo>
                  <a:lnTo>
                    <a:pt x="1011809" y="120903"/>
                  </a:lnTo>
                  <a:lnTo>
                    <a:pt x="1011237" y="113740"/>
                  </a:lnTo>
                  <a:lnTo>
                    <a:pt x="988949" y="85216"/>
                  </a:lnTo>
                  <a:lnTo>
                    <a:pt x="979805" y="85216"/>
                  </a:lnTo>
                  <a:close/>
                </a:path>
                <a:path w="1049655" h="287655">
                  <a:moveTo>
                    <a:pt x="62356" y="85216"/>
                  </a:moveTo>
                  <a:lnTo>
                    <a:pt x="29549" y="113740"/>
                  </a:lnTo>
                  <a:lnTo>
                    <a:pt x="28956" y="120903"/>
                  </a:lnTo>
                  <a:lnTo>
                    <a:pt x="29525" y="128853"/>
                  </a:lnTo>
                  <a:lnTo>
                    <a:pt x="55064" y="158714"/>
                  </a:lnTo>
                  <a:lnTo>
                    <a:pt x="62356" y="159385"/>
                  </a:lnTo>
                  <a:lnTo>
                    <a:pt x="69474" y="158720"/>
                  </a:lnTo>
                  <a:lnTo>
                    <a:pt x="93835" y="129091"/>
                  </a:lnTo>
                  <a:lnTo>
                    <a:pt x="94361" y="120903"/>
                  </a:lnTo>
                  <a:lnTo>
                    <a:pt x="93789" y="113740"/>
                  </a:lnTo>
                  <a:lnTo>
                    <a:pt x="71500" y="85216"/>
                  </a:lnTo>
                  <a:lnTo>
                    <a:pt x="62356" y="85216"/>
                  </a:lnTo>
                  <a:close/>
                </a:path>
                <a:path w="1049655" h="287655">
                  <a:moveTo>
                    <a:pt x="664463" y="65404"/>
                  </a:moveTo>
                  <a:lnTo>
                    <a:pt x="714629" y="65404"/>
                  </a:lnTo>
                  <a:lnTo>
                    <a:pt x="714629" y="224789"/>
                  </a:lnTo>
                  <a:lnTo>
                    <a:pt x="686308" y="224789"/>
                  </a:lnTo>
                  <a:lnTo>
                    <a:pt x="686308" y="89153"/>
                  </a:lnTo>
                  <a:lnTo>
                    <a:pt x="664463" y="89153"/>
                  </a:lnTo>
                  <a:lnTo>
                    <a:pt x="664463" y="65404"/>
                  </a:lnTo>
                  <a:close/>
                </a:path>
                <a:path w="1049655" h="287655">
                  <a:moveTo>
                    <a:pt x="833501" y="62357"/>
                  </a:moveTo>
                  <a:lnTo>
                    <a:pt x="856410" y="66335"/>
                  </a:lnTo>
                  <a:lnTo>
                    <a:pt x="872759" y="78279"/>
                  </a:lnTo>
                  <a:lnTo>
                    <a:pt x="882560" y="98200"/>
                  </a:lnTo>
                  <a:lnTo>
                    <a:pt x="885825" y="126111"/>
                  </a:lnTo>
                  <a:lnTo>
                    <a:pt x="885825" y="224789"/>
                  </a:lnTo>
                  <a:lnTo>
                    <a:pt x="857631" y="224789"/>
                  </a:lnTo>
                  <a:lnTo>
                    <a:pt x="857631" y="132079"/>
                  </a:lnTo>
                  <a:lnTo>
                    <a:pt x="857134" y="120288"/>
                  </a:lnTo>
                  <a:lnTo>
                    <a:pt x="832613" y="86873"/>
                  </a:lnTo>
                  <a:lnTo>
                    <a:pt x="824230" y="86233"/>
                  </a:lnTo>
                  <a:lnTo>
                    <a:pt x="817753" y="86233"/>
                  </a:lnTo>
                  <a:lnTo>
                    <a:pt x="787781" y="106299"/>
                  </a:lnTo>
                  <a:lnTo>
                    <a:pt x="787781" y="224789"/>
                  </a:lnTo>
                  <a:lnTo>
                    <a:pt x="759460" y="224789"/>
                  </a:lnTo>
                  <a:lnTo>
                    <a:pt x="759460" y="65404"/>
                  </a:lnTo>
                  <a:lnTo>
                    <a:pt x="778891" y="65404"/>
                  </a:lnTo>
                  <a:lnTo>
                    <a:pt x="787781" y="85851"/>
                  </a:lnTo>
                  <a:lnTo>
                    <a:pt x="795853" y="75590"/>
                  </a:lnTo>
                  <a:lnTo>
                    <a:pt x="806164" y="68246"/>
                  </a:lnTo>
                  <a:lnTo>
                    <a:pt x="818713" y="63831"/>
                  </a:lnTo>
                  <a:lnTo>
                    <a:pt x="833501" y="62357"/>
                  </a:lnTo>
                  <a:close/>
                </a:path>
                <a:path w="1049655" h="287655">
                  <a:moveTo>
                    <a:pt x="329056" y="62357"/>
                  </a:moveTo>
                  <a:lnTo>
                    <a:pt x="370347" y="71304"/>
                  </a:lnTo>
                  <a:lnTo>
                    <a:pt x="394118" y="112271"/>
                  </a:lnTo>
                  <a:lnTo>
                    <a:pt x="395097" y="128270"/>
                  </a:lnTo>
                  <a:lnTo>
                    <a:pt x="395097" y="185420"/>
                  </a:lnTo>
                  <a:lnTo>
                    <a:pt x="395880" y="195091"/>
                  </a:lnTo>
                  <a:lnTo>
                    <a:pt x="398224" y="202977"/>
                  </a:lnTo>
                  <a:lnTo>
                    <a:pt x="402115" y="209101"/>
                  </a:lnTo>
                  <a:lnTo>
                    <a:pt x="407543" y="213487"/>
                  </a:lnTo>
                  <a:lnTo>
                    <a:pt x="407543" y="227584"/>
                  </a:lnTo>
                  <a:lnTo>
                    <a:pt x="369443" y="206501"/>
                  </a:lnTo>
                  <a:lnTo>
                    <a:pt x="359844" y="215763"/>
                  </a:lnTo>
                  <a:lnTo>
                    <a:pt x="347995" y="222392"/>
                  </a:lnTo>
                  <a:lnTo>
                    <a:pt x="333884" y="226379"/>
                  </a:lnTo>
                  <a:lnTo>
                    <a:pt x="317500" y="227711"/>
                  </a:lnTo>
                  <a:lnTo>
                    <a:pt x="308473" y="226873"/>
                  </a:lnTo>
                  <a:lnTo>
                    <a:pt x="274700" y="198881"/>
                  </a:lnTo>
                  <a:lnTo>
                    <a:pt x="271272" y="180212"/>
                  </a:lnTo>
                  <a:lnTo>
                    <a:pt x="272603" y="168572"/>
                  </a:lnTo>
                  <a:lnTo>
                    <a:pt x="303791" y="131984"/>
                  </a:lnTo>
                  <a:lnTo>
                    <a:pt x="346583" y="122554"/>
                  </a:lnTo>
                  <a:lnTo>
                    <a:pt x="352552" y="122554"/>
                  </a:lnTo>
                  <a:lnTo>
                    <a:pt x="359283" y="123825"/>
                  </a:lnTo>
                  <a:lnTo>
                    <a:pt x="366775" y="126364"/>
                  </a:lnTo>
                  <a:lnTo>
                    <a:pt x="364628" y="109456"/>
                  </a:lnTo>
                  <a:lnTo>
                    <a:pt x="358171" y="97393"/>
                  </a:lnTo>
                  <a:lnTo>
                    <a:pt x="347380" y="90164"/>
                  </a:lnTo>
                  <a:lnTo>
                    <a:pt x="332231" y="87757"/>
                  </a:lnTo>
                  <a:lnTo>
                    <a:pt x="319754" y="88640"/>
                  </a:lnTo>
                  <a:lnTo>
                    <a:pt x="308800" y="91297"/>
                  </a:lnTo>
                  <a:lnTo>
                    <a:pt x="299370" y="95740"/>
                  </a:lnTo>
                  <a:lnTo>
                    <a:pt x="291465" y="101980"/>
                  </a:lnTo>
                  <a:lnTo>
                    <a:pt x="279654" y="78359"/>
                  </a:lnTo>
                  <a:lnTo>
                    <a:pt x="315753" y="63563"/>
                  </a:lnTo>
                  <a:lnTo>
                    <a:pt x="322488" y="62662"/>
                  </a:lnTo>
                  <a:lnTo>
                    <a:pt x="329056" y="62357"/>
                  </a:lnTo>
                  <a:close/>
                </a:path>
                <a:path w="1049655" h="287655">
                  <a:moveTo>
                    <a:pt x="237109" y="62357"/>
                  </a:moveTo>
                  <a:lnTo>
                    <a:pt x="242188" y="62357"/>
                  </a:lnTo>
                  <a:lnTo>
                    <a:pt x="249428" y="63246"/>
                  </a:lnTo>
                  <a:lnTo>
                    <a:pt x="258953" y="65024"/>
                  </a:lnTo>
                  <a:lnTo>
                    <a:pt x="247142" y="92583"/>
                  </a:lnTo>
                  <a:lnTo>
                    <a:pt x="241046" y="88391"/>
                  </a:lnTo>
                  <a:lnTo>
                    <a:pt x="234823" y="86233"/>
                  </a:lnTo>
                  <a:lnTo>
                    <a:pt x="228600" y="86233"/>
                  </a:lnTo>
                  <a:lnTo>
                    <a:pt x="221313" y="87092"/>
                  </a:lnTo>
                  <a:lnTo>
                    <a:pt x="193913" y="115284"/>
                  </a:lnTo>
                  <a:lnTo>
                    <a:pt x="191135" y="133350"/>
                  </a:lnTo>
                  <a:lnTo>
                    <a:pt x="191135" y="224789"/>
                  </a:lnTo>
                  <a:lnTo>
                    <a:pt x="162813" y="224789"/>
                  </a:lnTo>
                  <a:lnTo>
                    <a:pt x="162813" y="65404"/>
                  </a:lnTo>
                  <a:lnTo>
                    <a:pt x="191135" y="65404"/>
                  </a:lnTo>
                  <a:lnTo>
                    <a:pt x="191135" y="90804"/>
                  </a:lnTo>
                  <a:lnTo>
                    <a:pt x="199800" y="78376"/>
                  </a:lnTo>
                  <a:lnTo>
                    <a:pt x="210359" y="69484"/>
                  </a:lnTo>
                  <a:lnTo>
                    <a:pt x="222799" y="64140"/>
                  </a:lnTo>
                  <a:lnTo>
                    <a:pt x="237109" y="62357"/>
                  </a:lnTo>
                  <a:close/>
                </a:path>
                <a:path w="1049655" h="287655">
                  <a:moveTo>
                    <a:pt x="1028700" y="55117"/>
                  </a:moveTo>
                  <a:lnTo>
                    <a:pt x="1047242" y="72516"/>
                  </a:lnTo>
                  <a:lnTo>
                    <a:pt x="1030224" y="85344"/>
                  </a:lnTo>
                  <a:lnTo>
                    <a:pt x="1034984" y="92938"/>
                  </a:lnTo>
                  <a:lnTo>
                    <a:pt x="1038399" y="101615"/>
                  </a:lnTo>
                  <a:lnTo>
                    <a:pt x="1040457" y="111365"/>
                  </a:lnTo>
                  <a:lnTo>
                    <a:pt x="1041146" y="122174"/>
                  </a:lnTo>
                  <a:lnTo>
                    <a:pt x="1040195" y="133772"/>
                  </a:lnTo>
                  <a:lnTo>
                    <a:pt x="1017934" y="169999"/>
                  </a:lnTo>
                  <a:lnTo>
                    <a:pt x="963294" y="183896"/>
                  </a:lnTo>
                  <a:lnTo>
                    <a:pt x="960501" y="184150"/>
                  </a:lnTo>
                  <a:lnTo>
                    <a:pt x="956818" y="185165"/>
                  </a:lnTo>
                  <a:lnTo>
                    <a:pt x="952119" y="187071"/>
                  </a:lnTo>
                  <a:lnTo>
                    <a:pt x="947419" y="188849"/>
                  </a:lnTo>
                  <a:lnTo>
                    <a:pt x="945134" y="191262"/>
                  </a:lnTo>
                  <a:lnTo>
                    <a:pt x="945134" y="194310"/>
                  </a:lnTo>
                  <a:lnTo>
                    <a:pt x="945134" y="198374"/>
                  </a:lnTo>
                  <a:lnTo>
                    <a:pt x="949960" y="200405"/>
                  </a:lnTo>
                  <a:lnTo>
                    <a:pt x="959738" y="200405"/>
                  </a:lnTo>
                  <a:lnTo>
                    <a:pt x="963930" y="200405"/>
                  </a:lnTo>
                  <a:lnTo>
                    <a:pt x="970661" y="199644"/>
                  </a:lnTo>
                  <a:lnTo>
                    <a:pt x="979678" y="197992"/>
                  </a:lnTo>
                  <a:lnTo>
                    <a:pt x="988694" y="196469"/>
                  </a:lnTo>
                  <a:lnTo>
                    <a:pt x="995426" y="195707"/>
                  </a:lnTo>
                  <a:lnTo>
                    <a:pt x="999744" y="195707"/>
                  </a:lnTo>
                  <a:lnTo>
                    <a:pt x="1036447" y="207010"/>
                  </a:lnTo>
                  <a:lnTo>
                    <a:pt x="1049655" y="238125"/>
                  </a:lnTo>
                  <a:lnTo>
                    <a:pt x="1048416" y="248628"/>
                  </a:lnTo>
                  <a:lnTo>
                    <a:pt x="1019365" y="279612"/>
                  </a:lnTo>
                  <a:lnTo>
                    <a:pt x="979932" y="287274"/>
                  </a:lnTo>
                  <a:lnTo>
                    <a:pt x="972099" y="286938"/>
                  </a:lnTo>
                  <a:lnTo>
                    <a:pt x="931910" y="275701"/>
                  </a:lnTo>
                  <a:lnTo>
                    <a:pt x="919861" y="268350"/>
                  </a:lnTo>
                  <a:lnTo>
                    <a:pt x="935101" y="245745"/>
                  </a:lnTo>
                  <a:lnTo>
                    <a:pt x="947243" y="252985"/>
                  </a:lnTo>
                  <a:lnTo>
                    <a:pt x="958897" y="258143"/>
                  </a:lnTo>
                  <a:lnTo>
                    <a:pt x="970051" y="261229"/>
                  </a:lnTo>
                  <a:lnTo>
                    <a:pt x="980694" y="262254"/>
                  </a:lnTo>
                  <a:lnTo>
                    <a:pt x="989792" y="261848"/>
                  </a:lnTo>
                  <a:lnTo>
                    <a:pt x="1022096" y="245745"/>
                  </a:lnTo>
                  <a:lnTo>
                    <a:pt x="1022096" y="239140"/>
                  </a:lnTo>
                  <a:lnTo>
                    <a:pt x="1020335" y="230713"/>
                  </a:lnTo>
                  <a:lnTo>
                    <a:pt x="1015063" y="224678"/>
                  </a:lnTo>
                  <a:lnTo>
                    <a:pt x="1006290" y="221049"/>
                  </a:lnTo>
                  <a:lnTo>
                    <a:pt x="994029" y="219837"/>
                  </a:lnTo>
                  <a:lnTo>
                    <a:pt x="990854" y="219837"/>
                  </a:lnTo>
                  <a:lnTo>
                    <a:pt x="985138" y="220599"/>
                  </a:lnTo>
                  <a:lnTo>
                    <a:pt x="976757" y="222250"/>
                  </a:lnTo>
                  <a:lnTo>
                    <a:pt x="968502" y="223774"/>
                  </a:lnTo>
                  <a:lnTo>
                    <a:pt x="962025" y="224662"/>
                  </a:lnTo>
                  <a:lnTo>
                    <a:pt x="957326" y="224662"/>
                  </a:lnTo>
                  <a:lnTo>
                    <a:pt x="942490" y="223047"/>
                  </a:lnTo>
                  <a:lnTo>
                    <a:pt x="931894" y="218217"/>
                  </a:lnTo>
                  <a:lnTo>
                    <a:pt x="925536" y="210196"/>
                  </a:lnTo>
                  <a:lnTo>
                    <a:pt x="923417" y="199009"/>
                  </a:lnTo>
                  <a:lnTo>
                    <a:pt x="923417" y="193801"/>
                  </a:lnTo>
                  <a:lnTo>
                    <a:pt x="926084" y="188975"/>
                  </a:lnTo>
                  <a:lnTo>
                    <a:pt x="931291" y="184785"/>
                  </a:lnTo>
                  <a:lnTo>
                    <a:pt x="936625" y="180466"/>
                  </a:lnTo>
                  <a:lnTo>
                    <a:pt x="943229" y="177419"/>
                  </a:lnTo>
                  <a:lnTo>
                    <a:pt x="951103" y="175513"/>
                  </a:lnTo>
                  <a:lnTo>
                    <a:pt x="936361" y="166157"/>
                  </a:lnTo>
                  <a:lnTo>
                    <a:pt x="925845" y="153908"/>
                  </a:lnTo>
                  <a:lnTo>
                    <a:pt x="919545" y="138777"/>
                  </a:lnTo>
                  <a:lnTo>
                    <a:pt x="917448" y="120776"/>
                  </a:lnTo>
                  <a:lnTo>
                    <a:pt x="918541" y="108749"/>
                  </a:lnTo>
                  <a:lnTo>
                    <a:pt x="944038" y="71786"/>
                  </a:lnTo>
                  <a:lnTo>
                    <a:pt x="977900" y="62357"/>
                  </a:lnTo>
                  <a:lnTo>
                    <a:pt x="988992" y="62972"/>
                  </a:lnTo>
                  <a:lnTo>
                    <a:pt x="998823" y="64801"/>
                  </a:lnTo>
                  <a:lnTo>
                    <a:pt x="1007367" y="67821"/>
                  </a:lnTo>
                  <a:lnTo>
                    <a:pt x="1014603" y="72009"/>
                  </a:lnTo>
                  <a:lnTo>
                    <a:pt x="1028700" y="55117"/>
                  </a:lnTo>
                  <a:close/>
                </a:path>
                <a:path w="1049655" h="287655">
                  <a:moveTo>
                    <a:pt x="111252" y="55117"/>
                  </a:moveTo>
                  <a:lnTo>
                    <a:pt x="129793" y="72516"/>
                  </a:lnTo>
                  <a:lnTo>
                    <a:pt x="112775" y="85344"/>
                  </a:lnTo>
                  <a:lnTo>
                    <a:pt x="117536" y="92938"/>
                  </a:lnTo>
                  <a:lnTo>
                    <a:pt x="120951" y="101615"/>
                  </a:lnTo>
                  <a:lnTo>
                    <a:pt x="123009" y="111365"/>
                  </a:lnTo>
                  <a:lnTo>
                    <a:pt x="123698" y="122174"/>
                  </a:lnTo>
                  <a:lnTo>
                    <a:pt x="122747" y="133772"/>
                  </a:lnTo>
                  <a:lnTo>
                    <a:pt x="100486" y="169999"/>
                  </a:lnTo>
                  <a:lnTo>
                    <a:pt x="45847" y="183896"/>
                  </a:lnTo>
                  <a:lnTo>
                    <a:pt x="43053" y="184150"/>
                  </a:lnTo>
                  <a:lnTo>
                    <a:pt x="39369" y="185165"/>
                  </a:lnTo>
                  <a:lnTo>
                    <a:pt x="34671" y="187071"/>
                  </a:lnTo>
                  <a:lnTo>
                    <a:pt x="29972" y="188849"/>
                  </a:lnTo>
                  <a:lnTo>
                    <a:pt x="27686" y="191262"/>
                  </a:lnTo>
                  <a:lnTo>
                    <a:pt x="27686" y="194310"/>
                  </a:lnTo>
                  <a:lnTo>
                    <a:pt x="27686" y="198374"/>
                  </a:lnTo>
                  <a:lnTo>
                    <a:pt x="32512" y="200405"/>
                  </a:lnTo>
                  <a:lnTo>
                    <a:pt x="42291" y="200405"/>
                  </a:lnTo>
                  <a:lnTo>
                    <a:pt x="46481" y="200405"/>
                  </a:lnTo>
                  <a:lnTo>
                    <a:pt x="53212" y="199644"/>
                  </a:lnTo>
                  <a:lnTo>
                    <a:pt x="62230" y="197992"/>
                  </a:lnTo>
                  <a:lnTo>
                    <a:pt x="71247" y="196469"/>
                  </a:lnTo>
                  <a:lnTo>
                    <a:pt x="77978" y="195707"/>
                  </a:lnTo>
                  <a:lnTo>
                    <a:pt x="82296" y="195707"/>
                  </a:lnTo>
                  <a:lnTo>
                    <a:pt x="118999" y="207010"/>
                  </a:lnTo>
                  <a:lnTo>
                    <a:pt x="132206" y="238125"/>
                  </a:lnTo>
                  <a:lnTo>
                    <a:pt x="130968" y="248628"/>
                  </a:lnTo>
                  <a:lnTo>
                    <a:pt x="101917" y="279612"/>
                  </a:lnTo>
                  <a:lnTo>
                    <a:pt x="62484" y="287274"/>
                  </a:lnTo>
                  <a:lnTo>
                    <a:pt x="54651" y="286938"/>
                  </a:lnTo>
                  <a:lnTo>
                    <a:pt x="14462" y="275701"/>
                  </a:lnTo>
                  <a:lnTo>
                    <a:pt x="2412" y="268350"/>
                  </a:lnTo>
                  <a:lnTo>
                    <a:pt x="17653" y="245745"/>
                  </a:lnTo>
                  <a:lnTo>
                    <a:pt x="29795" y="252985"/>
                  </a:lnTo>
                  <a:lnTo>
                    <a:pt x="41449" y="258143"/>
                  </a:lnTo>
                  <a:lnTo>
                    <a:pt x="52603" y="261229"/>
                  </a:lnTo>
                  <a:lnTo>
                    <a:pt x="63246" y="262254"/>
                  </a:lnTo>
                  <a:lnTo>
                    <a:pt x="72344" y="261848"/>
                  </a:lnTo>
                  <a:lnTo>
                    <a:pt x="104648" y="245745"/>
                  </a:lnTo>
                  <a:lnTo>
                    <a:pt x="104648" y="239140"/>
                  </a:lnTo>
                  <a:lnTo>
                    <a:pt x="102887" y="230713"/>
                  </a:lnTo>
                  <a:lnTo>
                    <a:pt x="97615" y="224678"/>
                  </a:lnTo>
                  <a:lnTo>
                    <a:pt x="88842" y="221049"/>
                  </a:lnTo>
                  <a:lnTo>
                    <a:pt x="76581" y="219837"/>
                  </a:lnTo>
                  <a:lnTo>
                    <a:pt x="73406" y="219837"/>
                  </a:lnTo>
                  <a:lnTo>
                    <a:pt x="67691" y="220599"/>
                  </a:lnTo>
                  <a:lnTo>
                    <a:pt x="59309" y="222250"/>
                  </a:lnTo>
                  <a:lnTo>
                    <a:pt x="51054" y="223774"/>
                  </a:lnTo>
                  <a:lnTo>
                    <a:pt x="44577" y="224662"/>
                  </a:lnTo>
                  <a:lnTo>
                    <a:pt x="39878" y="224662"/>
                  </a:lnTo>
                  <a:lnTo>
                    <a:pt x="25042" y="223047"/>
                  </a:lnTo>
                  <a:lnTo>
                    <a:pt x="14446" y="218217"/>
                  </a:lnTo>
                  <a:lnTo>
                    <a:pt x="8088" y="210196"/>
                  </a:lnTo>
                  <a:lnTo>
                    <a:pt x="5968" y="199009"/>
                  </a:lnTo>
                  <a:lnTo>
                    <a:pt x="5968" y="193801"/>
                  </a:lnTo>
                  <a:lnTo>
                    <a:pt x="8636" y="188975"/>
                  </a:lnTo>
                  <a:lnTo>
                    <a:pt x="13843" y="184785"/>
                  </a:lnTo>
                  <a:lnTo>
                    <a:pt x="19177" y="180466"/>
                  </a:lnTo>
                  <a:lnTo>
                    <a:pt x="25781" y="177419"/>
                  </a:lnTo>
                  <a:lnTo>
                    <a:pt x="33655" y="175513"/>
                  </a:lnTo>
                  <a:lnTo>
                    <a:pt x="18913" y="166157"/>
                  </a:lnTo>
                  <a:lnTo>
                    <a:pt x="8397" y="153908"/>
                  </a:lnTo>
                  <a:lnTo>
                    <a:pt x="2097" y="138777"/>
                  </a:lnTo>
                  <a:lnTo>
                    <a:pt x="0" y="120776"/>
                  </a:lnTo>
                  <a:lnTo>
                    <a:pt x="1093" y="108749"/>
                  </a:lnTo>
                  <a:lnTo>
                    <a:pt x="26590" y="71786"/>
                  </a:lnTo>
                  <a:lnTo>
                    <a:pt x="60452" y="62357"/>
                  </a:lnTo>
                  <a:lnTo>
                    <a:pt x="71544" y="62972"/>
                  </a:lnTo>
                  <a:lnTo>
                    <a:pt x="81375" y="64801"/>
                  </a:lnTo>
                  <a:lnTo>
                    <a:pt x="89919" y="67821"/>
                  </a:lnTo>
                  <a:lnTo>
                    <a:pt x="97155" y="72009"/>
                  </a:lnTo>
                  <a:lnTo>
                    <a:pt x="111252" y="55117"/>
                  </a:lnTo>
                  <a:close/>
                </a:path>
                <a:path w="1049655" h="287655">
                  <a:moveTo>
                    <a:pt x="590677" y="21209"/>
                  </a:moveTo>
                  <a:lnTo>
                    <a:pt x="590677" y="65404"/>
                  </a:lnTo>
                  <a:lnTo>
                    <a:pt x="634365" y="65404"/>
                  </a:lnTo>
                  <a:lnTo>
                    <a:pt x="634365" y="87757"/>
                  </a:lnTo>
                  <a:lnTo>
                    <a:pt x="590677" y="87757"/>
                  </a:lnTo>
                  <a:lnTo>
                    <a:pt x="590677" y="166877"/>
                  </a:lnTo>
                  <a:lnTo>
                    <a:pt x="609219" y="203962"/>
                  </a:lnTo>
                  <a:lnTo>
                    <a:pt x="619252" y="203962"/>
                  </a:lnTo>
                  <a:lnTo>
                    <a:pt x="626491" y="203962"/>
                  </a:lnTo>
                  <a:lnTo>
                    <a:pt x="633984" y="202057"/>
                  </a:lnTo>
                  <a:lnTo>
                    <a:pt x="641731" y="198374"/>
                  </a:lnTo>
                  <a:lnTo>
                    <a:pt x="645794" y="223265"/>
                  </a:lnTo>
                  <a:lnTo>
                    <a:pt x="636817" y="225246"/>
                  </a:lnTo>
                  <a:lnTo>
                    <a:pt x="627411" y="226631"/>
                  </a:lnTo>
                  <a:lnTo>
                    <a:pt x="617577" y="227445"/>
                  </a:lnTo>
                  <a:lnTo>
                    <a:pt x="607313" y="227711"/>
                  </a:lnTo>
                  <a:lnTo>
                    <a:pt x="598243" y="226831"/>
                  </a:lnTo>
                  <a:lnTo>
                    <a:pt x="565610" y="197818"/>
                  </a:lnTo>
                  <a:lnTo>
                    <a:pt x="562356" y="178180"/>
                  </a:lnTo>
                  <a:lnTo>
                    <a:pt x="562356" y="87757"/>
                  </a:lnTo>
                  <a:lnTo>
                    <a:pt x="543941" y="87757"/>
                  </a:lnTo>
                  <a:lnTo>
                    <a:pt x="543941" y="65404"/>
                  </a:lnTo>
                  <a:lnTo>
                    <a:pt x="562356" y="65404"/>
                  </a:lnTo>
                  <a:lnTo>
                    <a:pt x="562356" y="32003"/>
                  </a:lnTo>
                  <a:lnTo>
                    <a:pt x="590677" y="21209"/>
                  </a:lnTo>
                  <a:close/>
                </a:path>
                <a:path w="1049655" h="287655">
                  <a:moveTo>
                    <a:pt x="701802" y="5079"/>
                  </a:moveTo>
                  <a:lnTo>
                    <a:pt x="706628" y="5079"/>
                  </a:lnTo>
                  <a:lnTo>
                    <a:pt x="710819" y="6858"/>
                  </a:lnTo>
                  <a:lnTo>
                    <a:pt x="714248" y="10287"/>
                  </a:lnTo>
                  <a:lnTo>
                    <a:pt x="717677" y="13715"/>
                  </a:lnTo>
                  <a:lnTo>
                    <a:pt x="719328" y="17779"/>
                  </a:lnTo>
                  <a:lnTo>
                    <a:pt x="719328" y="22478"/>
                  </a:lnTo>
                  <a:lnTo>
                    <a:pt x="719328" y="27432"/>
                  </a:lnTo>
                  <a:lnTo>
                    <a:pt x="717677" y="31496"/>
                  </a:lnTo>
                  <a:lnTo>
                    <a:pt x="714248" y="34925"/>
                  </a:lnTo>
                  <a:lnTo>
                    <a:pt x="710819" y="38353"/>
                  </a:lnTo>
                  <a:lnTo>
                    <a:pt x="706628" y="40132"/>
                  </a:lnTo>
                  <a:lnTo>
                    <a:pt x="701802" y="40132"/>
                  </a:lnTo>
                  <a:lnTo>
                    <a:pt x="697103" y="40132"/>
                  </a:lnTo>
                  <a:lnTo>
                    <a:pt x="692912" y="38353"/>
                  </a:lnTo>
                  <a:lnTo>
                    <a:pt x="689483" y="34925"/>
                  </a:lnTo>
                  <a:lnTo>
                    <a:pt x="686054" y="31496"/>
                  </a:lnTo>
                  <a:lnTo>
                    <a:pt x="684403" y="27432"/>
                  </a:lnTo>
                  <a:lnTo>
                    <a:pt x="684403" y="22478"/>
                  </a:lnTo>
                  <a:lnTo>
                    <a:pt x="684403" y="17652"/>
                  </a:lnTo>
                  <a:lnTo>
                    <a:pt x="686054" y="13588"/>
                  </a:lnTo>
                  <a:lnTo>
                    <a:pt x="689483" y="10160"/>
                  </a:lnTo>
                  <a:lnTo>
                    <a:pt x="692785" y="6730"/>
                  </a:lnTo>
                  <a:lnTo>
                    <a:pt x="696976" y="5079"/>
                  </a:lnTo>
                  <a:lnTo>
                    <a:pt x="701802" y="5079"/>
                  </a:lnTo>
                  <a:close/>
                </a:path>
                <a:path w="1049655" h="287655">
                  <a:moveTo>
                    <a:pt x="506984" y="0"/>
                  </a:moveTo>
                  <a:lnTo>
                    <a:pt x="513292" y="283"/>
                  </a:lnTo>
                  <a:lnTo>
                    <a:pt x="519826" y="1127"/>
                  </a:lnTo>
                  <a:lnTo>
                    <a:pt x="526575" y="2518"/>
                  </a:lnTo>
                  <a:lnTo>
                    <a:pt x="533527" y="4445"/>
                  </a:lnTo>
                  <a:lnTo>
                    <a:pt x="525653" y="25273"/>
                  </a:lnTo>
                  <a:lnTo>
                    <a:pt x="519938" y="23367"/>
                  </a:lnTo>
                  <a:lnTo>
                    <a:pt x="514477" y="22351"/>
                  </a:lnTo>
                  <a:lnTo>
                    <a:pt x="509524" y="22351"/>
                  </a:lnTo>
                  <a:lnTo>
                    <a:pt x="500888" y="22351"/>
                  </a:lnTo>
                  <a:lnTo>
                    <a:pt x="493775" y="25653"/>
                  </a:lnTo>
                  <a:lnTo>
                    <a:pt x="479806" y="57023"/>
                  </a:lnTo>
                  <a:lnTo>
                    <a:pt x="479806" y="59689"/>
                  </a:lnTo>
                  <a:lnTo>
                    <a:pt x="480060" y="62484"/>
                  </a:lnTo>
                  <a:lnTo>
                    <a:pt x="480568" y="65404"/>
                  </a:lnTo>
                  <a:lnTo>
                    <a:pt x="512953" y="65404"/>
                  </a:lnTo>
                  <a:lnTo>
                    <a:pt x="512953" y="89153"/>
                  </a:lnTo>
                  <a:lnTo>
                    <a:pt x="480568" y="89153"/>
                  </a:lnTo>
                  <a:lnTo>
                    <a:pt x="480568" y="224789"/>
                  </a:lnTo>
                  <a:lnTo>
                    <a:pt x="452247" y="224789"/>
                  </a:lnTo>
                  <a:lnTo>
                    <a:pt x="452247" y="89153"/>
                  </a:lnTo>
                  <a:lnTo>
                    <a:pt x="429006" y="89153"/>
                  </a:lnTo>
                  <a:lnTo>
                    <a:pt x="429006" y="65404"/>
                  </a:lnTo>
                  <a:lnTo>
                    <a:pt x="452247" y="65404"/>
                  </a:lnTo>
                  <a:lnTo>
                    <a:pt x="453195" y="50974"/>
                  </a:lnTo>
                  <a:lnTo>
                    <a:pt x="456025" y="38163"/>
                  </a:lnTo>
                  <a:lnTo>
                    <a:pt x="484727" y="4365"/>
                  </a:lnTo>
                  <a:lnTo>
                    <a:pt x="495272" y="1093"/>
                  </a:lnTo>
                  <a:lnTo>
                    <a:pt x="506984" y="0"/>
                  </a:lnTo>
                  <a:close/>
                </a:path>
              </a:pathLst>
            </a:custGeom>
            <a:ln w="18288">
              <a:solidFill>
                <a:srgbClr val="D61A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01211" y="813816"/>
            <a:ext cx="2066543" cy="1452372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3249167" y="2420111"/>
            <a:ext cx="2898775" cy="830580"/>
            <a:chOff x="3249167" y="2420111"/>
            <a:chExt cx="2898775" cy="830580"/>
          </a:xfrm>
        </p:grpSpPr>
        <p:sp>
          <p:nvSpPr>
            <p:cNvPr id="11" name="object 11"/>
            <p:cNvSpPr/>
            <p:nvPr/>
          </p:nvSpPr>
          <p:spPr>
            <a:xfrm>
              <a:off x="3249167" y="2420111"/>
              <a:ext cx="2898775" cy="830580"/>
            </a:xfrm>
            <a:custGeom>
              <a:avLst/>
              <a:gdLst/>
              <a:ahLst/>
              <a:cxnLst/>
              <a:rect l="l" t="t" r="r" b="b"/>
              <a:pathLst>
                <a:path w="2898775" h="830580">
                  <a:moveTo>
                    <a:pt x="2898648" y="0"/>
                  </a:moveTo>
                  <a:lnTo>
                    <a:pt x="0" y="0"/>
                  </a:lnTo>
                  <a:lnTo>
                    <a:pt x="0" y="830580"/>
                  </a:lnTo>
                  <a:lnTo>
                    <a:pt x="2898648" y="830580"/>
                  </a:lnTo>
                  <a:lnTo>
                    <a:pt x="2898648" y="0"/>
                  </a:lnTo>
                  <a:close/>
                </a:path>
              </a:pathLst>
            </a:custGeom>
            <a:solidFill>
              <a:srgbClr val="EB3C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18915" y="2523743"/>
              <a:ext cx="719327" cy="33223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550538" y="2541396"/>
              <a:ext cx="669290" cy="282575"/>
            </a:xfrm>
            <a:custGeom>
              <a:avLst/>
              <a:gdLst/>
              <a:ahLst/>
              <a:cxnLst/>
              <a:rect l="l" t="t" r="r" b="b"/>
              <a:pathLst>
                <a:path w="669289" h="282575">
                  <a:moveTo>
                    <a:pt x="586739" y="81025"/>
                  </a:moveTo>
                  <a:lnTo>
                    <a:pt x="582802" y="81025"/>
                  </a:lnTo>
                  <a:lnTo>
                    <a:pt x="577850" y="82423"/>
                  </a:lnTo>
                  <a:lnTo>
                    <a:pt x="572135" y="85216"/>
                  </a:lnTo>
                  <a:lnTo>
                    <a:pt x="566420" y="88011"/>
                  </a:lnTo>
                  <a:lnTo>
                    <a:pt x="561848" y="91186"/>
                  </a:lnTo>
                  <a:lnTo>
                    <a:pt x="558419" y="94614"/>
                  </a:lnTo>
                  <a:lnTo>
                    <a:pt x="558419" y="187451"/>
                  </a:lnTo>
                  <a:lnTo>
                    <a:pt x="581151" y="198754"/>
                  </a:lnTo>
                  <a:lnTo>
                    <a:pt x="586613" y="198754"/>
                  </a:lnTo>
                  <a:lnTo>
                    <a:pt x="609635" y="195038"/>
                  </a:lnTo>
                  <a:lnTo>
                    <a:pt x="626110" y="183880"/>
                  </a:lnTo>
                  <a:lnTo>
                    <a:pt x="636012" y="165268"/>
                  </a:lnTo>
                  <a:lnTo>
                    <a:pt x="639318" y="139191"/>
                  </a:lnTo>
                  <a:lnTo>
                    <a:pt x="638532" y="125142"/>
                  </a:lnTo>
                  <a:lnTo>
                    <a:pt x="619583" y="88901"/>
                  </a:lnTo>
                  <a:lnTo>
                    <a:pt x="586739" y="81025"/>
                  </a:lnTo>
                  <a:close/>
                </a:path>
                <a:path w="669289" h="282575">
                  <a:moveTo>
                    <a:pt x="435101" y="60198"/>
                  </a:moveTo>
                  <a:lnTo>
                    <a:pt x="485266" y="60198"/>
                  </a:lnTo>
                  <a:lnTo>
                    <a:pt x="485266" y="219582"/>
                  </a:lnTo>
                  <a:lnTo>
                    <a:pt x="456946" y="219582"/>
                  </a:lnTo>
                  <a:lnTo>
                    <a:pt x="456946" y="84074"/>
                  </a:lnTo>
                  <a:lnTo>
                    <a:pt x="435101" y="84074"/>
                  </a:lnTo>
                  <a:lnTo>
                    <a:pt x="435101" y="60198"/>
                  </a:lnTo>
                  <a:close/>
                </a:path>
                <a:path w="669289" h="282575">
                  <a:moveTo>
                    <a:pt x="597281" y="57276"/>
                  </a:moveTo>
                  <a:lnTo>
                    <a:pt x="639732" y="69117"/>
                  </a:lnTo>
                  <a:lnTo>
                    <a:pt x="664289" y="104441"/>
                  </a:lnTo>
                  <a:lnTo>
                    <a:pt x="669036" y="140335"/>
                  </a:lnTo>
                  <a:lnTo>
                    <a:pt x="667845" y="157620"/>
                  </a:lnTo>
                  <a:lnTo>
                    <a:pt x="649986" y="199643"/>
                  </a:lnTo>
                  <a:lnTo>
                    <a:pt x="611820" y="221182"/>
                  </a:lnTo>
                  <a:lnTo>
                    <a:pt x="594868" y="222630"/>
                  </a:lnTo>
                  <a:lnTo>
                    <a:pt x="588137" y="222630"/>
                  </a:lnTo>
                  <a:lnTo>
                    <a:pt x="558419" y="210819"/>
                  </a:lnTo>
                  <a:lnTo>
                    <a:pt x="558419" y="282066"/>
                  </a:lnTo>
                  <a:lnTo>
                    <a:pt x="530225" y="282066"/>
                  </a:lnTo>
                  <a:lnTo>
                    <a:pt x="530225" y="60198"/>
                  </a:lnTo>
                  <a:lnTo>
                    <a:pt x="558419" y="60198"/>
                  </a:lnTo>
                  <a:lnTo>
                    <a:pt x="558419" y="73278"/>
                  </a:lnTo>
                  <a:lnTo>
                    <a:pt x="566920" y="66278"/>
                  </a:lnTo>
                  <a:lnTo>
                    <a:pt x="576230" y="61277"/>
                  </a:lnTo>
                  <a:lnTo>
                    <a:pt x="586351" y="58277"/>
                  </a:lnTo>
                  <a:lnTo>
                    <a:pt x="597281" y="57276"/>
                  </a:lnTo>
                  <a:close/>
                </a:path>
                <a:path w="669289" h="282575">
                  <a:moveTo>
                    <a:pt x="0" y="1650"/>
                  </a:moveTo>
                  <a:lnTo>
                    <a:pt x="30861" y="1650"/>
                  </a:lnTo>
                  <a:lnTo>
                    <a:pt x="74675" y="153797"/>
                  </a:lnTo>
                  <a:lnTo>
                    <a:pt x="122555" y="1650"/>
                  </a:lnTo>
                  <a:lnTo>
                    <a:pt x="132969" y="1650"/>
                  </a:lnTo>
                  <a:lnTo>
                    <a:pt x="180339" y="153542"/>
                  </a:lnTo>
                  <a:lnTo>
                    <a:pt x="224789" y="1650"/>
                  </a:lnTo>
                  <a:lnTo>
                    <a:pt x="255777" y="1650"/>
                  </a:lnTo>
                  <a:lnTo>
                    <a:pt x="187960" y="222630"/>
                  </a:lnTo>
                  <a:lnTo>
                    <a:pt x="178562" y="222630"/>
                  </a:lnTo>
                  <a:lnTo>
                    <a:pt x="126619" y="72262"/>
                  </a:lnTo>
                  <a:lnTo>
                    <a:pt x="78105" y="222630"/>
                  </a:lnTo>
                  <a:lnTo>
                    <a:pt x="68707" y="222630"/>
                  </a:lnTo>
                  <a:lnTo>
                    <a:pt x="0" y="1650"/>
                  </a:lnTo>
                  <a:close/>
                </a:path>
                <a:path w="669289" h="282575">
                  <a:moveTo>
                    <a:pt x="472439" y="0"/>
                  </a:moveTo>
                  <a:lnTo>
                    <a:pt x="477393" y="0"/>
                  </a:lnTo>
                  <a:lnTo>
                    <a:pt x="481457" y="1650"/>
                  </a:lnTo>
                  <a:lnTo>
                    <a:pt x="484886" y="5079"/>
                  </a:lnTo>
                  <a:lnTo>
                    <a:pt x="488314" y="8508"/>
                  </a:lnTo>
                  <a:lnTo>
                    <a:pt x="490093" y="12573"/>
                  </a:lnTo>
                  <a:lnTo>
                    <a:pt x="490093" y="17399"/>
                  </a:lnTo>
                  <a:lnTo>
                    <a:pt x="490093" y="22225"/>
                  </a:lnTo>
                  <a:lnTo>
                    <a:pt x="488314" y="26415"/>
                  </a:lnTo>
                  <a:lnTo>
                    <a:pt x="484886" y="29844"/>
                  </a:lnTo>
                  <a:lnTo>
                    <a:pt x="481457" y="33274"/>
                  </a:lnTo>
                  <a:lnTo>
                    <a:pt x="477393" y="34925"/>
                  </a:lnTo>
                  <a:lnTo>
                    <a:pt x="472439" y="34925"/>
                  </a:lnTo>
                  <a:lnTo>
                    <a:pt x="467740" y="34925"/>
                  </a:lnTo>
                  <a:lnTo>
                    <a:pt x="463676" y="33274"/>
                  </a:lnTo>
                  <a:lnTo>
                    <a:pt x="460248" y="29844"/>
                  </a:lnTo>
                  <a:lnTo>
                    <a:pt x="456819" y="26415"/>
                  </a:lnTo>
                  <a:lnTo>
                    <a:pt x="455040" y="22225"/>
                  </a:lnTo>
                  <a:lnTo>
                    <a:pt x="455040" y="17399"/>
                  </a:lnTo>
                  <a:lnTo>
                    <a:pt x="455040" y="12445"/>
                  </a:lnTo>
                  <a:lnTo>
                    <a:pt x="456691" y="8381"/>
                  </a:lnTo>
                  <a:lnTo>
                    <a:pt x="460121" y="4952"/>
                  </a:lnTo>
                  <a:lnTo>
                    <a:pt x="463550" y="1650"/>
                  </a:lnTo>
                  <a:lnTo>
                    <a:pt x="467613" y="0"/>
                  </a:lnTo>
                  <a:lnTo>
                    <a:pt x="472439" y="0"/>
                  </a:lnTo>
                  <a:close/>
                </a:path>
              </a:pathLst>
            </a:custGeom>
            <a:ln w="18288">
              <a:solidFill>
                <a:srgbClr val="D61A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18635" y="2527172"/>
              <a:ext cx="144780" cy="24295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08347" y="2523743"/>
              <a:ext cx="1548384" cy="33223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336160" y="2536316"/>
              <a:ext cx="1503045" cy="287655"/>
            </a:xfrm>
            <a:custGeom>
              <a:avLst/>
              <a:gdLst/>
              <a:ahLst/>
              <a:cxnLst/>
              <a:rect l="l" t="t" r="r" b="b"/>
              <a:pathLst>
                <a:path w="1503045" h="287655">
                  <a:moveTo>
                    <a:pt x="76835" y="143383"/>
                  </a:moveTo>
                  <a:lnTo>
                    <a:pt x="35875" y="160196"/>
                  </a:lnTo>
                  <a:lnTo>
                    <a:pt x="28321" y="180467"/>
                  </a:lnTo>
                  <a:lnTo>
                    <a:pt x="30154" y="191375"/>
                  </a:lnTo>
                  <a:lnTo>
                    <a:pt x="35655" y="199151"/>
                  </a:lnTo>
                  <a:lnTo>
                    <a:pt x="44823" y="203809"/>
                  </a:lnTo>
                  <a:lnTo>
                    <a:pt x="57658" y="205359"/>
                  </a:lnTo>
                  <a:lnTo>
                    <a:pt x="68038" y="204075"/>
                  </a:lnTo>
                  <a:lnTo>
                    <a:pt x="77835" y="200231"/>
                  </a:lnTo>
                  <a:lnTo>
                    <a:pt x="87036" y="193839"/>
                  </a:lnTo>
                  <a:lnTo>
                    <a:pt x="95630" y="184912"/>
                  </a:lnTo>
                  <a:lnTo>
                    <a:pt x="95630" y="146431"/>
                  </a:lnTo>
                  <a:lnTo>
                    <a:pt x="86613" y="144399"/>
                  </a:lnTo>
                  <a:lnTo>
                    <a:pt x="80390" y="143383"/>
                  </a:lnTo>
                  <a:lnTo>
                    <a:pt x="76835" y="143383"/>
                  </a:lnTo>
                  <a:close/>
                </a:path>
                <a:path w="1503045" h="287655">
                  <a:moveTo>
                    <a:pt x="1431671" y="86106"/>
                  </a:moveTo>
                  <a:lnTo>
                    <a:pt x="1394598" y="104465"/>
                  </a:lnTo>
                  <a:lnTo>
                    <a:pt x="1386204" y="127254"/>
                  </a:lnTo>
                  <a:lnTo>
                    <a:pt x="1474469" y="127254"/>
                  </a:lnTo>
                  <a:lnTo>
                    <a:pt x="1457317" y="93178"/>
                  </a:lnTo>
                  <a:lnTo>
                    <a:pt x="1431671" y="86106"/>
                  </a:lnTo>
                  <a:close/>
                </a:path>
                <a:path w="1503045" h="287655">
                  <a:moveTo>
                    <a:pt x="406018" y="86106"/>
                  </a:moveTo>
                  <a:lnTo>
                    <a:pt x="369188" y="103124"/>
                  </a:lnTo>
                  <a:lnTo>
                    <a:pt x="355218" y="146304"/>
                  </a:lnTo>
                  <a:lnTo>
                    <a:pt x="358483" y="171473"/>
                  </a:lnTo>
                  <a:lnTo>
                    <a:pt x="368284" y="189452"/>
                  </a:lnTo>
                  <a:lnTo>
                    <a:pt x="384633" y="200239"/>
                  </a:lnTo>
                  <a:lnTo>
                    <a:pt x="407542" y="203835"/>
                  </a:lnTo>
                  <a:lnTo>
                    <a:pt x="411988" y="203835"/>
                  </a:lnTo>
                  <a:lnTo>
                    <a:pt x="435355" y="190627"/>
                  </a:lnTo>
                  <a:lnTo>
                    <a:pt x="435355" y="102235"/>
                  </a:lnTo>
                  <a:lnTo>
                    <a:pt x="429521" y="95160"/>
                  </a:lnTo>
                  <a:lnTo>
                    <a:pt x="422687" y="90122"/>
                  </a:lnTo>
                  <a:lnTo>
                    <a:pt x="414853" y="87108"/>
                  </a:lnTo>
                  <a:lnTo>
                    <a:pt x="406018" y="86106"/>
                  </a:lnTo>
                  <a:close/>
                </a:path>
                <a:path w="1503045" h="287655">
                  <a:moveTo>
                    <a:pt x="780161" y="85344"/>
                  </a:moveTo>
                  <a:lnTo>
                    <a:pt x="744225" y="109809"/>
                  </a:lnTo>
                  <a:lnTo>
                    <a:pt x="737742" y="144653"/>
                  </a:lnTo>
                  <a:lnTo>
                    <a:pt x="740388" y="170896"/>
                  </a:lnTo>
                  <a:lnTo>
                    <a:pt x="748331" y="189626"/>
                  </a:lnTo>
                  <a:lnTo>
                    <a:pt x="761585" y="200856"/>
                  </a:lnTo>
                  <a:lnTo>
                    <a:pt x="780161" y="204597"/>
                  </a:lnTo>
                  <a:lnTo>
                    <a:pt x="789521" y="203596"/>
                  </a:lnTo>
                  <a:lnTo>
                    <a:pt x="819610" y="169529"/>
                  </a:lnTo>
                  <a:lnTo>
                    <a:pt x="822451" y="144653"/>
                  </a:lnTo>
                  <a:lnTo>
                    <a:pt x="819808" y="118723"/>
                  </a:lnTo>
                  <a:lnTo>
                    <a:pt x="811879" y="100187"/>
                  </a:lnTo>
                  <a:lnTo>
                    <a:pt x="798663" y="89056"/>
                  </a:lnTo>
                  <a:lnTo>
                    <a:pt x="780161" y="85344"/>
                  </a:lnTo>
                  <a:close/>
                </a:path>
                <a:path w="1503045" h="287655">
                  <a:moveTo>
                    <a:pt x="1101725" y="85090"/>
                  </a:moveTo>
                  <a:lnTo>
                    <a:pt x="1069024" y="113631"/>
                  </a:lnTo>
                  <a:lnTo>
                    <a:pt x="1068451" y="120777"/>
                  </a:lnTo>
                  <a:lnTo>
                    <a:pt x="1069002" y="128781"/>
                  </a:lnTo>
                  <a:lnTo>
                    <a:pt x="1094487" y="158696"/>
                  </a:lnTo>
                  <a:lnTo>
                    <a:pt x="1101725" y="159385"/>
                  </a:lnTo>
                  <a:lnTo>
                    <a:pt x="1108842" y="158718"/>
                  </a:lnTo>
                  <a:lnTo>
                    <a:pt x="1133203" y="129018"/>
                  </a:lnTo>
                  <a:lnTo>
                    <a:pt x="1133728" y="120777"/>
                  </a:lnTo>
                  <a:lnTo>
                    <a:pt x="1133157" y="113631"/>
                  </a:lnTo>
                  <a:lnTo>
                    <a:pt x="1110868" y="85090"/>
                  </a:lnTo>
                  <a:lnTo>
                    <a:pt x="1101725" y="85090"/>
                  </a:lnTo>
                  <a:close/>
                </a:path>
                <a:path w="1503045" h="287655">
                  <a:moveTo>
                    <a:pt x="1198499" y="65278"/>
                  </a:moveTo>
                  <a:lnTo>
                    <a:pt x="1226819" y="65278"/>
                  </a:lnTo>
                  <a:lnTo>
                    <a:pt x="1226819" y="167005"/>
                  </a:lnTo>
                  <a:lnTo>
                    <a:pt x="1228820" y="183100"/>
                  </a:lnTo>
                  <a:lnTo>
                    <a:pt x="1234821" y="194611"/>
                  </a:lnTo>
                  <a:lnTo>
                    <a:pt x="1244822" y="201527"/>
                  </a:lnTo>
                  <a:lnTo>
                    <a:pt x="1258824" y="203835"/>
                  </a:lnTo>
                  <a:lnTo>
                    <a:pt x="1265634" y="203334"/>
                  </a:lnTo>
                  <a:lnTo>
                    <a:pt x="1299717" y="177165"/>
                  </a:lnTo>
                  <a:lnTo>
                    <a:pt x="1299717" y="65278"/>
                  </a:lnTo>
                  <a:lnTo>
                    <a:pt x="1327912" y="65278"/>
                  </a:lnTo>
                  <a:lnTo>
                    <a:pt x="1327912" y="224662"/>
                  </a:lnTo>
                  <a:lnTo>
                    <a:pt x="1299717" y="224662"/>
                  </a:lnTo>
                  <a:lnTo>
                    <a:pt x="1299717" y="202692"/>
                  </a:lnTo>
                  <a:lnTo>
                    <a:pt x="1296739" y="207264"/>
                  </a:lnTo>
                  <a:lnTo>
                    <a:pt x="1259377" y="227212"/>
                  </a:lnTo>
                  <a:lnTo>
                    <a:pt x="1252474" y="227711"/>
                  </a:lnTo>
                  <a:lnTo>
                    <a:pt x="1240184" y="226760"/>
                  </a:lnTo>
                  <a:lnTo>
                    <a:pt x="1206267" y="204287"/>
                  </a:lnTo>
                  <a:lnTo>
                    <a:pt x="1198499" y="169925"/>
                  </a:lnTo>
                  <a:lnTo>
                    <a:pt x="1198499" y="65278"/>
                  </a:lnTo>
                  <a:close/>
                </a:path>
                <a:path w="1503045" h="287655">
                  <a:moveTo>
                    <a:pt x="1430401" y="62357"/>
                  </a:moveTo>
                  <a:lnTo>
                    <a:pt x="1473245" y="73126"/>
                  </a:lnTo>
                  <a:lnTo>
                    <a:pt x="1497869" y="102997"/>
                  </a:lnTo>
                  <a:lnTo>
                    <a:pt x="1502537" y="130556"/>
                  </a:lnTo>
                  <a:lnTo>
                    <a:pt x="1502537" y="136779"/>
                  </a:lnTo>
                  <a:lnTo>
                    <a:pt x="1501775" y="142494"/>
                  </a:lnTo>
                  <a:lnTo>
                    <a:pt x="1500377" y="147700"/>
                  </a:lnTo>
                  <a:lnTo>
                    <a:pt x="1385442" y="147700"/>
                  </a:lnTo>
                  <a:lnTo>
                    <a:pt x="1386397" y="160893"/>
                  </a:lnTo>
                  <a:lnTo>
                    <a:pt x="1408050" y="196494"/>
                  </a:lnTo>
                  <a:lnTo>
                    <a:pt x="1435608" y="203835"/>
                  </a:lnTo>
                  <a:lnTo>
                    <a:pt x="1447206" y="202953"/>
                  </a:lnTo>
                  <a:lnTo>
                    <a:pt x="1457817" y="200310"/>
                  </a:lnTo>
                  <a:lnTo>
                    <a:pt x="1467451" y="195905"/>
                  </a:lnTo>
                  <a:lnTo>
                    <a:pt x="1476121" y="189737"/>
                  </a:lnTo>
                  <a:lnTo>
                    <a:pt x="1487931" y="210058"/>
                  </a:lnTo>
                  <a:lnTo>
                    <a:pt x="1449959" y="226123"/>
                  </a:lnTo>
                  <a:lnTo>
                    <a:pt x="1430147" y="227711"/>
                  </a:lnTo>
                  <a:lnTo>
                    <a:pt x="1415668" y="226427"/>
                  </a:lnTo>
                  <a:lnTo>
                    <a:pt x="1379092" y="207263"/>
                  </a:lnTo>
                  <a:lnTo>
                    <a:pt x="1357179" y="164865"/>
                  </a:lnTo>
                  <a:lnTo>
                    <a:pt x="1355725" y="146812"/>
                  </a:lnTo>
                  <a:lnTo>
                    <a:pt x="1357205" y="128071"/>
                  </a:lnTo>
                  <a:lnTo>
                    <a:pt x="1379601" y="83566"/>
                  </a:lnTo>
                  <a:lnTo>
                    <a:pt x="1416230" y="63688"/>
                  </a:lnTo>
                  <a:lnTo>
                    <a:pt x="1430401" y="62357"/>
                  </a:lnTo>
                  <a:close/>
                </a:path>
                <a:path w="1503045" h="287655">
                  <a:moveTo>
                    <a:pt x="955421" y="62357"/>
                  </a:moveTo>
                  <a:lnTo>
                    <a:pt x="978350" y="66333"/>
                  </a:lnTo>
                  <a:lnTo>
                    <a:pt x="994743" y="78263"/>
                  </a:lnTo>
                  <a:lnTo>
                    <a:pt x="1004587" y="98147"/>
                  </a:lnTo>
                  <a:lnTo>
                    <a:pt x="1007872" y="125984"/>
                  </a:lnTo>
                  <a:lnTo>
                    <a:pt x="1007872" y="224662"/>
                  </a:lnTo>
                  <a:lnTo>
                    <a:pt x="979551" y="224662"/>
                  </a:lnTo>
                  <a:lnTo>
                    <a:pt x="979551" y="131953"/>
                  </a:lnTo>
                  <a:lnTo>
                    <a:pt x="979074" y="120217"/>
                  </a:lnTo>
                  <a:lnTo>
                    <a:pt x="954535" y="86748"/>
                  </a:lnTo>
                  <a:lnTo>
                    <a:pt x="946150" y="86106"/>
                  </a:lnTo>
                  <a:lnTo>
                    <a:pt x="939800" y="86106"/>
                  </a:lnTo>
                  <a:lnTo>
                    <a:pt x="909701" y="106172"/>
                  </a:lnTo>
                  <a:lnTo>
                    <a:pt x="909701" y="224662"/>
                  </a:lnTo>
                  <a:lnTo>
                    <a:pt x="881506" y="224662"/>
                  </a:lnTo>
                  <a:lnTo>
                    <a:pt x="881506" y="65278"/>
                  </a:lnTo>
                  <a:lnTo>
                    <a:pt x="900811" y="65278"/>
                  </a:lnTo>
                  <a:lnTo>
                    <a:pt x="909701" y="85852"/>
                  </a:lnTo>
                  <a:lnTo>
                    <a:pt x="917844" y="75590"/>
                  </a:lnTo>
                  <a:lnTo>
                    <a:pt x="928179" y="68246"/>
                  </a:lnTo>
                  <a:lnTo>
                    <a:pt x="940704" y="63831"/>
                  </a:lnTo>
                  <a:lnTo>
                    <a:pt x="955421" y="62357"/>
                  </a:lnTo>
                  <a:close/>
                </a:path>
                <a:path w="1503045" h="287655">
                  <a:moveTo>
                    <a:pt x="780161" y="62357"/>
                  </a:moveTo>
                  <a:lnTo>
                    <a:pt x="822862" y="74572"/>
                  </a:lnTo>
                  <a:lnTo>
                    <a:pt x="847470" y="110172"/>
                  </a:lnTo>
                  <a:lnTo>
                    <a:pt x="852169" y="144653"/>
                  </a:lnTo>
                  <a:lnTo>
                    <a:pt x="850957" y="162891"/>
                  </a:lnTo>
                  <a:lnTo>
                    <a:pt x="832865" y="205486"/>
                  </a:lnTo>
                  <a:lnTo>
                    <a:pt x="795950" y="226310"/>
                  </a:lnTo>
                  <a:lnTo>
                    <a:pt x="780161" y="227711"/>
                  </a:lnTo>
                  <a:lnTo>
                    <a:pt x="764061" y="226306"/>
                  </a:lnTo>
                  <a:lnTo>
                    <a:pt x="727075" y="205232"/>
                  </a:lnTo>
                  <a:lnTo>
                    <a:pt x="709215" y="162726"/>
                  </a:lnTo>
                  <a:lnTo>
                    <a:pt x="708025" y="144653"/>
                  </a:lnTo>
                  <a:lnTo>
                    <a:pt x="709263" y="127077"/>
                  </a:lnTo>
                  <a:lnTo>
                    <a:pt x="727837" y="85090"/>
                  </a:lnTo>
                  <a:lnTo>
                    <a:pt x="764734" y="63765"/>
                  </a:lnTo>
                  <a:lnTo>
                    <a:pt x="780161" y="62357"/>
                  </a:lnTo>
                  <a:close/>
                </a:path>
                <a:path w="1503045" h="287655">
                  <a:moveTo>
                    <a:pt x="242188" y="62357"/>
                  </a:moveTo>
                  <a:lnTo>
                    <a:pt x="265118" y="66333"/>
                  </a:lnTo>
                  <a:lnTo>
                    <a:pt x="281511" y="78263"/>
                  </a:lnTo>
                  <a:lnTo>
                    <a:pt x="291355" y="98147"/>
                  </a:lnTo>
                  <a:lnTo>
                    <a:pt x="294639" y="125984"/>
                  </a:lnTo>
                  <a:lnTo>
                    <a:pt x="294639" y="224662"/>
                  </a:lnTo>
                  <a:lnTo>
                    <a:pt x="266318" y="224662"/>
                  </a:lnTo>
                  <a:lnTo>
                    <a:pt x="266318" y="131953"/>
                  </a:lnTo>
                  <a:lnTo>
                    <a:pt x="265842" y="120217"/>
                  </a:lnTo>
                  <a:lnTo>
                    <a:pt x="241303" y="86748"/>
                  </a:lnTo>
                  <a:lnTo>
                    <a:pt x="232917" y="86106"/>
                  </a:lnTo>
                  <a:lnTo>
                    <a:pt x="226567" y="86106"/>
                  </a:lnTo>
                  <a:lnTo>
                    <a:pt x="219710" y="88137"/>
                  </a:lnTo>
                  <a:lnTo>
                    <a:pt x="212725" y="91948"/>
                  </a:lnTo>
                  <a:lnTo>
                    <a:pt x="205739" y="95758"/>
                  </a:lnTo>
                  <a:lnTo>
                    <a:pt x="200278" y="100584"/>
                  </a:lnTo>
                  <a:lnTo>
                    <a:pt x="196468" y="106172"/>
                  </a:lnTo>
                  <a:lnTo>
                    <a:pt x="196468" y="224662"/>
                  </a:lnTo>
                  <a:lnTo>
                    <a:pt x="168275" y="224662"/>
                  </a:lnTo>
                  <a:lnTo>
                    <a:pt x="168275" y="65278"/>
                  </a:lnTo>
                  <a:lnTo>
                    <a:pt x="187578" y="65278"/>
                  </a:lnTo>
                  <a:lnTo>
                    <a:pt x="196468" y="85852"/>
                  </a:lnTo>
                  <a:lnTo>
                    <a:pt x="204612" y="75590"/>
                  </a:lnTo>
                  <a:lnTo>
                    <a:pt x="214947" y="68246"/>
                  </a:lnTo>
                  <a:lnTo>
                    <a:pt x="227472" y="63831"/>
                  </a:lnTo>
                  <a:lnTo>
                    <a:pt x="242188" y="62357"/>
                  </a:lnTo>
                  <a:close/>
                </a:path>
                <a:path w="1503045" h="287655">
                  <a:moveTo>
                    <a:pt x="57785" y="62357"/>
                  </a:moveTo>
                  <a:lnTo>
                    <a:pt x="99129" y="71197"/>
                  </a:lnTo>
                  <a:lnTo>
                    <a:pt x="122848" y="112216"/>
                  </a:lnTo>
                  <a:lnTo>
                    <a:pt x="123825" y="128270"/>
                  </a:lnTo>
                  <a:lnTo>
                    <a:pt x="123825" y="185420"/>
                  </a:lnTo>
                  <a:lnTo>
                    <a:pt x="124610" y="195036"/>
                  </a:lnTo>
                  <a:lnTo>
                    <a:pt x="126968" y="202914"/>
                  </a:lnTo>
                  <a:lnTo>
                    <a:pt x="130897" y="209030"/>
                  </a:lnTo>
                  <a:lnTo>
                    <a:pt x="136398" y="213360"/>
                  </a:lnTo>
                  <a:lnTo>
                    <a:pt x="136398" y="227584"/>
                  </a:lnTo>
                  <a:lnTo>
                    <a:pt x="100711" y="213995"/>
                  </a:lnTo>
                  <a:lnTo>
                    <a:pt x="98298" y="206375"/>
                  </a:lnTo>
                  <a:lnTo>
                    <a:pt x="88681" y="215709"/>
                  </a:lnTo>
                  <a:lnTo>
                    <a:pt x="76803" y="222376"/>
                  </a:lnTo>
                  <a:lnTo>
                    <a:pt x="62686" y="226377"/>
                  </a:lnTo>
                  <a:lnTo>
                    <a:pt x="46354" y="227711"/>
                  </a:lnTo>
                  <a:lnTo>
                    <a:pt x="37256" y="226855"/>
                  </a:lnTo>
                  <a:lnTo>
                    <a:pt x="3444" y="198786"/>
                  </a:lnTo>
                  <a:lnTo>
                    <a:pt x="0" y="180212"/>
                  </a:lnTo>
                  <a:lnTo>
                    <a:pt x="1331" y="168570"/>
                  </a:lnTo>
                  <a:lnTo>
                    <a:pt x="32519" y="131857"/>
                  </a:lnTo>
                  <a:lnTo>
                    <a:pt x="75311" y="122428"/>
                  </a:lnTo>
                  <a:lnTo>
                    <a:pt x="81279" y="122428"/>
                  </a:lnTo>
                  <a:lnTo>
                    <a:pt x="88011" y="123698"/>
                  </a:lnTo>
                  <a:lnTo>
                    <a:pt x="95630" y="126365"/>
                  </a:lnTo>
                  <a:lnTo>
                    <a:pt x="93466" y="109436"/>
                  </a:lnTo>
                  <a:lnTo>
                    <a:pt x="86979" y="97329"/>
                  </a:lnTo>
                  <a:lnTo>
                    <a:pt x="76182" y="90056"/>
                  </a:lnTo>
                  <a:lnTo>
                    <a:pt x="61087" y="87630"/>
                  </a:lnTo>
                  <a:lnTo>
                    <a:pt x="48609" y="88532"/>
                  </a:lnTo>
                  <a:lnTo>
                    <a:pt x="37655" y="91233"/>
                  </a:lnTo>
                  <a:lnTo>
                    <a:pt x="28225" y="95720"/>
                  </a:lnTo>
                  <a:lnTo>
                    <a:pt x="20319" y="101981"/>
                  </a:lnTo>
                  <a:lnTo>
                    <a:pt x="8381" y="78232"/>
                  </a:lnTo>
                  <a:lnTo>
                    <a:pt x="44529" y="63515"/>
                  </a:lnTo>
                  <a:lnTo>
                    <a:pt x="51234" y="62644"/>
                  </a:lnTo>
                  <a:lnTo>
                    <a:pt x="57785" y="62357"/>
                  </a:lnTo>
                  <a:close/>
                </a:path>
                <a:path w="1503045" h="287655">
                  <a:moveTo>
                    <a:pt x="1150747" y="54991"/>
                  </a:moveTo>
                  <a:lnTo>
                    <a:pt x="1169162" y="72390"/>
                  </a:lnTo>
                  <a:lnTo>
                    <a:pt x="1152143" y="85217"/>
                  </a:lnTo>
                  <a:lnTo>
                    <a:pt x="1156904" y="92813"/>
                  </a:lnTo>
                  <a:lnTo>
                    <a:pt x="1160319" y="101504"/>
                  </a:lnTo>
                  <a:lnTo>
                    <a:pt x="1162377" y="111291"/>
                  </a:lnTo>
                  <a:lnTo>
                    <a:pt x="1163065" y="122174"/>
                  </a:lnTo>
                  <a:lnTo>
                    <a:pt x="1162135" y="133719"/>
                  </a:lnTo>
                  <a:lnTo>
                    <a:pt x="1139961" y="169997"/>
                  </a:lnTo>
                  <a:lnTo>
                    <a:pt x="1085214" y="183769"/>
                  </a:lnTo>
                  <a:lnTo>
                    <a:pt x="1082421" y="184023"/>
                  </a:lnTo>
                  <a:lnTo>
                    <a:pt x="1078738" y="185166"/>
                  </a:lnTo>
                  <a:lnTo>
                    <a:pt x="1074039" y="186944"/>
                  </a:lnTo>
                  <a:lnTo>
                    <a:pt x="1069466" y="188849"/>
                  </a:lnTo>
                  <a:lnTo>
                    <a:pt x="1067053" y="191262"/>
                  </a:lnTo>
                  <a:lnTo>
                    <a:pt x="1067053" y="194183"/>
                  </a:lnTo>
                  <a:lnTo>
                    <a:pt x="1067053" y="198247"/>
                  </a:lnTo>
                  <a:lnTo>
                    <a:pt x="1071879" y="200279"/>
                  </a:lnTo>
                  <a:lnTo>
                    <a:pt x="1081659" y="200279"/>
                  </a:lnTo>
                  <a:lnTo>
                    <a:pt x="1085977" y="200279"/>
                  </a:lnTo>
                  <a:lnTo>
                    <a:pt x="1092580" y="199517"/>
                  </a:lnTo>
                  <a:lnTo>
                    <a:pt x="1101598" y="197993"/>
                  </a:lnTo>
                  <a:lnTo>
                    <a:pt x="1110614" y="196469"/>
                  </a:lnTo>
                  <a:lnTo>
                    <a:pt x="1117346" y="195707"/>
                  </a:lnTo>
                  <a:lnTo>
                    <a:pt x="1121664" y="195707"/>
                  </a:lnTo>
                  <a:lnTo>
                    <a:pt x="1132810" y="196399"/>
                  </a:lnTo>
                  <a:lnTo>
                    <a:pt x="1168257" y="220313"/>
                  </a:lnTo>
                  <a:lnTo>
                    <a:pt x="1171575" y="238125"/>
                  </a:lnTo>
                  <a:lnTo>
                    <a:pt x="1170338" y="248574"/>
                  </a:lnTo>
                  <a:lnTo>
                    <a:pt x="1141339" y="279592"/>
                  </a:lnTo>
                  <a:lnTo>
                    <a:pt x="1101852" y="287147"/>
                  </a:lnTo>
                  <a:lnTo>
                    <a:pt x="1094039" y="286811"/>
                  </a:lnTo>
                  <a:lnTo>
                    <a:pt x="1053893" y="275589"/>
                  </a:lnTo>
                  <a:lnTo>
                    <a:pt x="1041780" y="268350"/>
                  </a:lnTo>
                  <a:lnTo>
                    <a:pt x="1057148" y="245745"/>
                  </a:lnTo>
                  <a:lnTo>
                    <a:pt x="1069216" y="252932"/>
                  </a:lnTo>
                  <a:lnTo>
                    <a:pt x="1080833" y="258095"/>
                  </a:lnTo>
                  <a:lnTo>
                    <a:pt x="1091973" y="261211"/>
                  </a:lnTo>
                  <a:lnTo>
                    <a:pt x="1102614" y="262255"/>
                  </a:lnTo>
                  <a:lnTo>
                    <a:pt x="1111714" y="261828"/>
                  </a:lnTo>
                  <a:lnTo>
                    <a:pt x="1144015" y="245745"/>
                  </a:lnTo>
                  <a:lnTo>
                    <a:pt x="1144015" y="239141"/>
                  </a:lnTo>
                  <a:lnTo>
                    <a:pt x="1142275" y="230659"/>
                  </a:lnTo>
                  <a:lnTo>
                    <a:pt x="1137046" y="224631"/>
                  </a:lnTo>
                  <a:lnTo>
                    <a:pt x="1128317" y="221031"/>
                  </a:lnTo>
                  <a:lnTo>
                    <a:pt x="1116076" y="219837"/>
                  </a:lnTo>
                  <a:lnTo>
                    <a:pt x="1112901" y="219837"/>
                  </a:lnTo>
                  <a:lnTo>
                    <a:pt x="1107059" y="220599"/>
                  </a:lnTo>
                  <a:lnTo>
                    <a:pt x="1098803" y="222123"/>
                  </a:lnTo>
                  <a:lnTo>
                    <a:pt x="1090422" y="223774"/>
                  </a:lnTo>
                  <a:lnTo>
                    <a:pt x="1083944" y="224536"/>
                  </a:lnTo>
                  <a:lnTo>
                    <a:pt x="1079246" y="224536"/>
                  </a:lnTo>
                  <a:lnTo>
                    <a:pt x="1064410" y="222940"/>
                  </a:lnTo>
                  <a:lnTo>
                    <a:pt x="1053814" y="218154"/>
                  </a:lnTo>
                  <a:lnTo>
                    <a:pt x="1047456" y="210177"/>
                  </a:lnTo>
                  <a:lnTo>
                    <a:pt x="1045337" y="199009"/>
                  </a:lnTo>
                  <a:lnTo>
                    <a:pt x="1045337" y="193675"/>
                  </a:lnTo>
                  <a:lnTo>
                    <a:pt x="1048003" y="188975"/>
                  </a:lnTo>
                  <a:lnTo>
                    <a:pt x="1053338" y="184658"/>
                  </a:lnTo>
                  <a:lnTo>
                    <a:pt x="1058672" y="180340"/>
                  </a:lnTo>
                  <a:lnTo>
                    <a:pt x="1065149" y="177292"/>
                  </a:lnTo>
                  <a:lnTo>
                    <a:pt x="1073023" y="175387"/>
                  </a:lnTo>
                  <a:lnTo>
                    <a:pt x="1058281" y="166102"/>
                  </a:lnTo>
                  <a:lnTo>
                    <a:pt x="1047765" y="153876"/>
                  </a:lnTo>
                  <a:lnTo>
                    <a:pt x="1041465" y="138721"/>
                  </a:lnTo>
                  <a:lnTo>
                    <a:pt x="1039367" y="120650"/>
                  </a:lnTo>
                  <a:lnTo>
                    <a:pt x="1040461" y="108694"/>
                  </a:lnTo>
                  <a:lnTo>
                    <a:pt x="1066030" y="71733"/>
                  </a:lnTo>
                  <a:lnTo>
                    <a:pt x="1099819" y="62357"/>
                  </a:lnTo>
                  <a:lnTo>
                    <a:pt x="1110912" y="62954"/>
                  </a:lnTo>
                  <a:lnTo>
                    <a:pt x="1120743" y="64754"/>
                  </a:lnTo>
                  <a:lnTo>
                    <a:pt x="1129287" y="67768"/>
                  </a:lnTo>
                  <a:lnTo>
                    <a:pt x="1136523" y="72009"/>
                  </a:lnTo>
                  <a:lnTo>
                    <a:pt x="1150747" y="54991"/>
                  </a:lnTo>
                  <a:close/>
                </a:path>
                <a:path w="1503045" h="287655">
                  <a:moveTo>
                    <a:pt x="636397" y="21082"/>
                  </a:moveTo>
                  <a:lnTo>
                    <a:pt x="636397" y="65278"/>
                  </a:lnTo>
                  <a:lnTo>
                    <a:pt x="680212" y="65278"/>
                  </a:lnTo>
                  <a:lnTo>
                    <a:pt x="680212" y="87630"/>
                  </a:lnTo>
                  <a:lnTo>
                    <a:pt x="636397" y="87630"/>
                  </a:lnTo>
                  <a:lnTo>
                    <a:pt x="636397" y="166750"/>
                  </a:lnTo>
                  <a:lnTo>
                    <a:pt x="654938" y="203835"/>
                  </a:lnTo>
                  <a:lnTo>
                    <a:pt x="664972" y="203835"/>
                  </a:lnTo>
                  <a:lnTo>
                    <a:pt x="672211" y="203835"/>
                  </a:lnTo>
                  <a:lnTo>
                    <a:pt x="679703" y="202057"/>
                  </a:lnTo>
                  <a:lnTo>
                    <a:pt x="687451" y="198374"/>
                  </a:lnTo>
                  <a:lnTo>
                    <a:pt x="691641" y="223266"/>
                  </a:lnTo>
                  <a:lnTo>
                    <a:pt x="682644" y="225192"/>
                  </a:lnTo>
                  <a:lnTo>
                    <a:pt x="673195" y="226583"/>
                  </a:lnTo>
                  <a:lnTo>
                    <a:pt x="663317" y="227427"/>
                  </a:lnTo>
                  <a:lnTo>
                    <a:pt x="653034" y="227711"/>
                  </a:lnTo>
                  <a:lnTo>
                    <a:pt x="643963" y="226829"/>
                  </a:lnTo>
                  <a:lnTo>
                    <a:pt x="611330" y="197707"/>
                  </a:lnTo>
                  <a:lnTo>
                    <a:pt x="608076" y="178181"/>
                  </a:lnTo>
                  <a:lnTo>
                    <a:pt x="608076" y="87630"/>
                  </a:lnTo>
                  <a:lnTo>
                    <a:pt x="589661" y="87630"/>
                  </a:lnTo>
                  <a:lnTo>
                    <a:pt x="589661" y="65278"/>
                  </a:lnTo>
                  <a:lnTo>
                    <a:pt x="608076" y="65278"/>
                  </a:lnTo>
                  <a:lnTo>
                    <a:pt x="608076" y="32004"/>
                  </a:lnTo>
                  <a:lnTo>
                    <a:pt x="636397" y="21082"/>
                  </a:lnTo>
                  <a:close/>
                </a:path>
                <a:path w="1503045" h="287655">
                  <a:moveTo>
                    <a:pt x="435355" y="0"/>
                  </a:moveTo>
                  <a:lnTo>
                    <a:pt x="463676" y="0"/>
                  </a:lnTo>
                  <a:lnTo>
                    <a:pt x="463676" y="224536"/>
                  </a:lnTo>
                  <a:lnTo>
                    <a:pt x="435355" y="224536"/>
                  </a:lnTo>
                  <a:lnTo>
                    <a:pt x="435355" y="212852"/>
                  </a:lnTo>
                  <a:lnTo>
                    <a:pt x="427168" y="219279"/>
                  </a:lnTo>
                  <a:lnTo>
                    <a:pt x="417290" y="223885"/>
                  </a:lnTo>
                  <a:lnTo>
                    <a:pt x="405745" y="226657"/>
                  </a:lnTo>
                  <a:lnTo>
                    <a:pt x="392556" y="227584"/>
                  </a:lnTo>
                  <a:lnTo>
                    <a:pt x="378297" y="226230"/>
                  </a:lnTo>
                  <a:lnTo>
                    <a:pt x="344042" y="206121"/>
                  </a:lnTo>
                  <a:lnTo>
                    <a:pt x="326540" y="165901"/>
                  </a:lnTo>
                  <a:lnTo>
                    <a:pt x="325374" y="148971"/>
                  </a:lnTo>
                  <a:lnTo>
                    <a:pt x="326727" y="131708"/>
                  </a:lnTo>
                  <a:lnTo>
                    <a:pt x="346837" y="87757"/>
                  </a:lnTo>
                  <a:lnTo>
                    <a:pt x="383627" y="63932"/>
                  </a:lnTo>
                  <a:lnTo>
                    <a:pt x="397890" y="62357"/>
                  </a:lnTo>
                  <a:lnTo>
                    <a:pt x="409513" y="63073"/>
                  </a:lnTo>
                  <a:lnTo>
                    <a:pt x="419623" y="65230"/>
                  </a:lnTo>
                  <a:lnTo>
                    <a:pt x="428234" y="68839"/>
                  </a:lnTo>
                  <a:lnTo>
                    <a:pt x="435355" y="73913"/>
                  </a:lnTo>
                  <a:lnTo>
                    <a:pt x="435355" y="0"/>
                  </a:lnTo>
                  <a:close/>
                </a:path>
              </a:pathLst>
            </a:custGeom>
            <a:ln w="18288">
              <a:solidFill>
                <a:srgbClr val="D61A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45279" y="2889503"/>
              <a:ext cx="1098803" cy="33223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174616" y="2902076"/>
              <a:ext cx="1049655" cy="287655"/>
            </a:xfrm>
            <a:custGeom>
              <a:avLst/>
              <a:gdLst/>
              <a:ahLst/>
              <a:cxnLst/>
              <a:rect l="l" t="t" r="r" b="b"/>
              <a:pathLst>
                <a:path w="1049654" h="287655">
                  <a:moveTo>
                    <a:pt x="348107" y="143383"/>
                  </a:moveTo>
                  <a:lnTo>
                    <a:pt x="307147" y="160196"/>
                  </a:lnTo>
                  <a:lnTo>
                    <a:pt x="299593" y="180467"/>
                  </a:lnTo>
                  <a:lnTo>
                    <a:pt x="301426" y="191375"/>
                  </a:lnTo>
                  <a:lnTo>
                    <a:pt x="306927" y="199151"/>
                  </a:lnTo>
                  <a:lnTo>
                    <a:pt x="316095" y="203809"/>
                  </a:lnTo>
                  <a:lnTo>
                    <a:pt x="328930" y="205359"/>
                  </a:lnTo>
                  <a:lnTo>
                    <a:pt x="339310" y="204075"/>
                  </a:lnTo>
                  <a:lnTo>
                    <a:pt x="349107" y="200231"/>
                  </a:lnTo>
                  <a:lnTo>
                    <a:pt x="358308" y="193839"/>
                  </a:lnTo>
                  <a:lnTo>
                    <a:pt x="366903" y="184912"/>
                  </a:lnTo>
                  <a:lnTo>
                    <a:pt x="366903" y="146431"/>
                  </a:lnTo>
                  <a:lnTo>
                    <a:pt x="357886" y="144399"/>
                  </a:lnTo>
                  <a:lnTo>
                    <a:pt x="351663" y="143383"/>
                  </a:lnTo>
                  <a:lnTo>
                    <a:pt x="348107" y="143383"/>
                  </a:lnTo>
                  <a:close/>
                </a:path>
                <a:path w="1049654" h="287655">
                  <a:moveTo>
                    <a:pt x="979805" y="85089"/>
                  </a:moveTo>
                  <a:lnTo>
                    <a:pt x="947104" y="113631"/>
                  </a:lnTo>
                  <a:lnTo>
                    <a:pt x="946531" y="120776"/>
                  </a:lnTo>
                  <a:lnTo>
                    <a:pt x="947082" y="128781"/>
                  </a:lnTo>
                  <a:lnTo>
                    <a:pt x="972567" y="158696"/>
                  </a:lnTo>
                  <a:lnTo>
                    <a:pt x="979805" y="159385"/>
                  </a:lnTo>
                  <a:lnTo>
                    <a:pt x="986922" y="158718"/>
                  </a:lnTo>
                  <a:lnTo>
                    <a:pt x="1011283" y="129018"/>
                  </a:lnTo>
                  <a:lnTo>
                    <a:pt x="1011809" y="120776"/>
                  </a:lnTo>
                  <a:lnTo>
                    <a:pt x="1011237" y="113631"/>
                  </a:lnTo>
                  <a:lnTo>
                    <a:pt x="988949" y="85089"/>
                  </a:lnTo>
                  <a:lnTo>
                    <a:pt x="979805" y="85089"/>
                  </a:lnTo>
                  <a:close/>
                </a:path>
                <a:path w="1049654" h="287655">
                  <a:moveTo>
                    <a:pt x="62357" y="85089"/>
                  </a:moveTo>
                  <a:lnTo>
                    <a:pt x="29656" y="113631"/>
                  </a:lnTo>
                  <a:lnTo>
                    <a:pt x="29083" y="120776"/>
                  </a:lnTo>
                  <a:lnTo>
                    <a:pt x="29634" y="128781"/>
                  </a:lnTo>
                  <a:lnTo>
                    <a:pt x="55119" y="158696"/>
                  </a:lnTo>
                  <a:lnTo>
                    <a:pt x="62357" y="159385"/>
                  </a:lnTo>
                  <a:lnTo>
                    <a:pt x="69474" y="158718"/>
                  </a:lnTo>
                  <a:lnTo>
                    <a:pt x="93835" y="129018"/>
                  </a:lnTo>
                  <a:lnTo>
                    <a:pt x="94361" y="120776"/>
                  </a:lnTo>
                  <a:lnTo>
                    <a:pt x="93789" y="113631"/>
                  </a:lnTo>
                  <a:lnTo>
                    <a:pt x="71500" y="85089"/>
                  </a:lnTo>
                  <a:lnTo>
                    <a:pt x="62357" y="85089"/>
                  </a:lnTo>
                  <a:close/>
                </a:path>
                <a:path w="1049654" h="287655">
                  <a:moveTo>
                    <a:pt x="664463" y="65277"/>
                  </a:moveTo>
                  <a:lnTo>
                    <a:pt x="714629" y="65277"/>
                  </a:lnTo>
                  <a:lnTo>
                    <a:pt x="714629" y="224662"/>
                  </a:lnTo>
                  <a:lnTo>
                    <a:pt x="686308" y="224662"/>
                  </a:lnTo>
                  <a:lnTo>
                    <a:pt x="686308" y="89153"/>
                  </a:lnTo>
                  <a:lnTo>
                    <a:pt x="664463" y="89153"/>
                  </a:lnTo>
                  <a:lnTo>
                    <a:pt x="664463" y="65277"/>
                  </a:lnTo>
                  <a:close/>
                </a:path>
                <a:path w="1049654" h="287655">
                  <a:moveTo>
                    <a:pt x="833501" y="62357"/>
                  </a:moveTo>
                  <a:lnTo>
                    <a:pt x="856430" y="66333"/>
                  </a:lnTo>
                  <a:lnTo>
                    <a:pt x="872823" y="78263"/>
                  </a:lnTo>
                  <a:lnTo>
                    <a:pt x="882667" y="98147"/>
                  </a:lnTo>
                  <a:lnTo>
                    <a:pt x="885952" y="125984"/>
                  </a:lnTo>
                  <a:lnTo>
                    <a:pt x="885952" y="224662"/>
                  </a:lnTo>
                  <a:lnTo>
                    <a:pt x="857631" y="224662"/>
                  </a:lnTo>
                  <a:lnTo>
                    <a:pt x="857631" y="131952"/>
                  </a:lnTo>
                  <a:lnTo>
                    <a:pt x="857154" y="120217"/>
                  </a:lnTo>
                  <a:lnTo>
                    <a:pt x="832615" y="86748"/>
                  </a:lnTo>
                  <a:lnTo>
                    <a:pt x="824230" y="86106"/>
                  </a:lnTo>
                  <a:lnTo>
                    <a:pt x="817880" y="86106"/>
                  </a:lnTo>
                  <a:lnTo>
                    <a:pt x="787781" y="106172"/>
                  </a:lnTo>
                  <a:lnTo>
                    <a:pt x="787781" y="224662"/>
                  </a:lnTo>
                  <a:lnTo>
                    <a:pt x="759587" y="224662"/>
                  </a:lnTo>
                  <a:lnTo>
                    <a:pt x="759587" y="65277"/>
                  </a:lnTo>
                  <a:lnTo>
                    <a:pt x="778891" y="65277"/>
                  </a:lnTo>
                  <a:lnTo>
                    <a:pt x="787781" y="85851"/>
                  </a:lnTo>
                  <a:lnTo>
                    <a:pt x="795924" y="75590"/>
                  </a:lnTo>
                  <a:lnTo>
                    <a:pt x="806259" y="68246"/>
                  </a:lnTo>
                  <a:lnTo>
                    <a:pt x="818784" y="63831"/>
                  </a:lnTo>
                  <a:lnTo>
                    <a:pt x="833501" y="62357"/>
                  </a:lnTo>
                  <a:close/>
                </a:path>
                <a:path w="1049654" h="287655">
                  <a:moveTo>
                    <a:pt x="329057" y="62357"/>
                  </a:moveTo>
                  <a:lnTo>
                    <a:pt x="370401" y="71197"/>
                  </a:lnTo>
                  <a:lnTo>
                    <a:pt x="394120" y="112216"/>
                  </a:lnTo>
                  <a:lnTo>
                    <a:pt x="395097" y="128270"/>
                  </a:lnTo>
                  <a:lnTo>
                    <a:pt x="395097" y="185420"/>
                  </a:lnTo>
                  <a:lnTo>
                    <a:pt x="395882" y="195036"/>
                  </a:lnTo>
                  <a:lnTo>
                    <a:pt x="398240" y="202914"/>
                  </a:lnTo>
                  <a:lnTo>
                    <a:pt x="402169" y="209030"/>
                  </a:lnTo>
                  <a:lnTo>
                    <a:pt x="407670" y="213360"/>
                  </a:lnTo>
                  <a:lnTo>
                    <a:pt x="407670" y="227584"/>
                  </a:lnTo>
                  <a:lnTo>
                    <a:pt x="371983" y="213995"/>
                  </a:lnTo>
                  <a:lnTo>
                    <a:pt x="369570" y="206375"/>
                  </a:lnTo>
                  <a:lnTo>
                    <a:pt x="359953" y="215709"/>
                  </a:lnTo>
                  <a:lnTo>
                    <a:pt x="348075" y="222376"/>
                  </a:lnTo>
                  <a:lnTo>
                    <a:pt x="333958" y="226377"/>
                  </a:lnTo>
                  <a:lnTo>
                    <a:pt x="317627" y="227711"/>
                  </a:lnTo>
                  <a:lnTo>
                    <a:pt x="308528" y="226855"/>
                  </a:lnTo>
                  <a:lnTo>
                    <a:pt x="274716" y="198786"/>
                  </a:lnTo>
                  <a:lnTo>
                    <a:pt x="271272" y="180212"/>
                  </a:lnTo>
                  <a:lnTo>
                    <a:pt x="272603" y="168570"/>
                  </a:lnTo>
                  <a:lnTo>
                    <a:pt x="303791" y="131857"/>
                  </a:lnTo>
                  <a:lnTo>
                    <a:pt x="346583" y="122427"/>
                  </a:lnTo>
                  <a:lnTo>
                    <a:pt x="352552" y="122427"/>
                  </a:lnTo>
                  <a:lnTo>
                    <a:pt x="359283" y="123698"/>
                  </a:lnTo>
                  <a:lnTo>
                    <a:pt x="366903" y="126364"/>
                  </a:lnTo>
                  <a:lnTo>
                    <a:pt x="364738" y="109436"/>
                  </a:lnTo>
                  <a:lnTo>
                    <a:pt x="358251" y="97329"/>
                  </a:lnTo>
                  <a:lnTo>
                    <a:pt x="347454" y="90056"/>
                  </a:lnTo>
                  <a:lnTo>
                    <a:pt x="332359" y="87630"/>
                  </a:lnTo>
                  <a:lnTo>
                    <a:pt x="319881" y="88532"/>
                  </a:lnTo>
                  <a:lnTo>
                    <a:pt x="308927" y="91233"/>
                  </a:lnTo>
                  <a:lnTo>
                    <a:pt x="299497" y="95720"/>
                  </a:lnTo>
                  <a:lnTo>
                    <a:pt x="291592" y="101981"/>
                  </a:lnTo>
                  <a:lnTo>
                    <a:pt x="279654" y="78232"/>
                  </a:lnTo>
                  <a:lnTo>
                    <a:pt x="315801" y="63515"/>
                  </a:lnTo>
                  <a:lnTo>
                    <a:pt x="322506" y="62644"/>
                  </a:lnTo>
                  <a:lnTo>
                    <a:pt x="329057" y="62357"/>
                  </a:lnTo>
                  <a:close/>
                </a:path>
                <a:path w="1049654" h="287655">
                  <a:moveTo>
                    <a:pt x="237109" y="62357"/>
                  </a:moveTo>
                  <a:lnTo>
                    <a:pt x="242188" y="62357"/>
                  </a:lnTo>
                  <a:lnTo>
                    <a:pt x="249428" y="63246"/>
                  </a:lnTo>
                  <a:lnTo>
                    <a:pt x="258953" y="65024"/>
                  </a:lnTo>
                  <a:lnTo>
                    <a:pt x="247269" y="92583"/>
                  </a:lnTo>
                  <a:lnTo>
                    <a:pt x="241046" y="88264"/>
                  </a:lnTo>
                  <a:lnTo>
                    <a:pt x="234823" y="86106"/>
                  </a:lnTo>
                  <a:lnTo>
                    <a:pt x="228600" y="86106"/>
                  </a:lnTo>
                  <a:lnTo>
                    <a:pt x="221313" y="86983"/>
                  </a:lnTo>
                  <a:lnTo>
                    <a:pt x="193913" y="115220"/>
                  </a:lnTo>
                  <a:lnTo>
                    <a:pt x="191135" y="133350"/>
                  </a:lnTo>
                  <a:lnTo>
                    <a:pt x="191135" y="224662"/>
                  </a:lnTo>
                  <a:lnTo>
                    <a:pt x="162813" y="224662"/>
                  </a:lnTo>
                  <a:lnTo>
                    <a:pt x="162813" y="65277"/>
                  </a:lnTo>
                  <a:lnTo>
                    <a:pt x="191135" y="65277"/>
                  </a:lnTo>
                  <a:lnTo>
                    <a:pt x="191135" y="90805"/>
                  </a:lnTo>
                  <a:lnTo>
                    <a:pt x="199800" y="78323"/>
                  </a:lnTo>
                  <a:lnTo>
                    <a:pt x="210359" y="69437"/>
                  </a:lnTo>
                  <a:lnTo>
                    <a:pt x="222799" y="64123"/>
                  </a:lnTo>
                  <a:lnTo>
                    <a:pt x="237109" y="62357"/>
                  </a:lnTo>
                  <a:close/>
                </a:path>
                <a:path w="1049654" h="287655">
                  <a:moveTo>
                    <a:pt x="1028827" y="54990"/>
                  </a:moveTo>
                  <a:lnTo>
                    <a:pt x="1047242" y="72389"/>
                  </a:lnTo>
                  <a:lnTo>
                    <a:pt x="1030224" y="85217"/>
                  </a:lnTo>
                  <a:lnTo>
                    <a:pt x="1034984" y="92813"/>
                  </a:lnTo>
                  <a:lnTo>
                    <a:pt x="1038399" y="101504"/>
                  </a:lnTo>
                  <a:lnTo>
                    <a:pt x="1040457" y="111291"/>
                  </a:lnTo>
                  <a:lnTo>
                    <a:pt x="1041146" y="122174"/>
                  </a:lnTo>
                  <a:lnTo>
                    <a:pt x="1040215" y="133719"/>
                  </a:lnTo>
                  <a:lnTo>
                    <a:pt x="1018041" y="169997"/>
                  </a:lnTo>
                  <a:lnTo>
                    <a:pt x="963295" y="183769"/>
                  </a:lnTo>
                  <a:lnTo>
                    <a:pt x="960501" y="184023"/>
                  </a:lnTo>
                  <a:lnTo>
                    <a:pt x="956818" y="185165"/>
                  </a:lnTo>
                  <a:lnTo>
                    <a:pt x="952119" y="186944"/>
                  </a:lnTo>
                  <a:lnTo>
                    <a:pt x="947547" y="188849"/>
                  </a:lnTo>
                  <a:lnTo>
                    <a:pt x="945134" y="191262"/>
                  </a:lnTo>
                  <a:lnTo>
                    <a:pt x="945134" y="194183"/>
                  </a:lnTo>
                  <a:lnTo>
                    <a:pt x="945134" y="198247"/>
                  </a:lnTo>
                  <a:lnTo>
                    <a:pt x="949960" y="200278"/>
                  </a:lnTo>
                  <a:lnTo>
                    <a:pt x="959738" y="200278"/>
                  </a:lnTo>
                  <a:lnTo>
                    <a:pt x="964057" y="200278"/>
                  </a:lnTo>
                  <a:lnTo>
                    <a:pt x="970661" y="199517"/>
                  </a:lnTo>
                  <a:lnTo>
                    <a:pt x="979678" y="197993"/>
                  </a:lnTo>
                  <a:lnTo>
                    <a:pt x="988695" y="196469"/>
                  </a:lnTo>
                  <a:lnTo>
                    <a:pt x="995426" y="195707"/>
                  </a:lnTo>
                  <a:lnTo>
                    <a:pt x="999744" y="195707"/>
                  </a:lnTo>
                  <a:lnTo>
                    <a:pt x="1010890" y="196399"/>
                  </a:lnTo>
                  <a:lnTo>
                    <a:pt x="1046337" y="220313"/>
                  </a:lnTo>
                  <a:lnTo>
                    <a:pt x="1049655" y="238125"/>
                  </a:lnTo>
                  <a:lnTo>
                    <a:pt x="1048418" y="248574"/>
                  </a:lnTo>
                  <a:lnTo>
                    <a:pt x="1019419" y="279592"/>
                  </a:lnTo>
                  <a:lnTo>
                    <a:pt x="979932" y="287147"/>
                  </a:lnTo>
                  <a:lnTo>
                    <a:pt x="972119" y="286811"/>
                  </a:lnTo>
                  <a:lnTo>
                    <a:pt x="931973" y="275590"/>
                  </a:lnTo>
                  <a:lnTo>
                    <a:pt x="919861" y="268350"/>
                  </a:lnTo>
                  <a:lnTo>
                    <a:pt x="935228" y="245745"/>
                  </a:lnTo>
                  <a:lnTo>
                    <a:pt x="947296" y="252932"/>
                  </a:lnTo>
                  <a:lnTo>
                    <a:pt x="958913" y="258095"/>
                  </a:lnTo>
                  <a:lnTo>
                    <a:pt x="970053" y="261211"/>
                  </a:lnTo>
                  <a:lnTo>
                    <a:pt x="980694" y="262255"/>
                  </a:lnTo>
                  <a:lnTo>
                    <a:pt x="989794" y="261828"/>
                  </a:lnTo>
                  <a:lnTo>
                    <a:pt x="1022096" y="245745"/>
                  </a:lnTo>
                  <a:lnTo>
                    <a:pt x="1022096" y="239140"/>
                  </a:lnTo>
                  <a:lnTo>
                    <a:pt x="1020355" y="230659"/>
                  </a:lnTo>
                  <a:lnTo>
                    <a:pt x="1015126" y="224631"/>
                  </a:lnTo>
                  <a:lnTo>
                    <a:pt x="1006397" y="221031"/>
                  </a:lnTo>
                  <a:lnTo>
                    <a:pt x="994156" y="219837"/>
                  </a:lnTo>
                  <a:lnTo>
                    <a:pt x="990981" y="219837"/>
                  </a:lnTo>
                  <a:lnTo>
                    <a:pt x="985138" y="220599"/>
                  </a:lnTo>
                  <a:lnTo>
                    <a:pt x="976884" y="222123"/>
                  </a:lnTo>
                  <a:lnTo>
                    <a:pt x="968502" y="223774"/>
                  </a:lnTo>
                  <a:lnTo>
                    <a:pt x="962025" y="224536"/>
                  </a:lnTo>
                  <a:lnTo>
                    <a:pt x="957326" y="224536"/>
                  </a:lnTo>
                  <a:lnTo>
                    <a:pt x="942490" y="222940"/>
                  </a:lnTo>
                  <a:lnTo>
                    <a:pt x="931894" y="218154"/>
                  </a:lnTo>
                  <a:lnTo>
                    <a:pt x="925536" y="210177"/>
                  </a:lnTo>
                  <a:lnTo>
                    <a:pt x="923417" y="199009"/>
                  </a:lnTo>
                  <a:lnTo>
                    <a:pt x="923417" y="193675"/>
                  </a:lnTo>
                  <a:lnTo>
                    <a:pt x="926084" y="188975"/>
                  </a:lnTo>
                  <a:lnTo>
                    <a:pt x="931418" y="184658"/>
                  </a:lnTo>
                  <a:lnTo>
                    <a:pt x="936752" y="180339"/>
                  </a:lnTo>
                  <a:lnTo>
                    <a:pt x="943229" y="177292"/>
                  </a:lnTo>
                  <a:lnTo>
                    <a:pt x="951103" y="175387"/>
                  </a:lnTo>
                  <a:lnTo>
                    <a:pt x="936361" y="166102"/>
                  </a:lnTo>
                  <a:lnTo>
                    <a:pt x="925845" y="153876"/>
                  </a:lnTo>
                  <a:lnTo>
                    <a:pt x="919545" y="138721"/>
                  </a:lnTo>
                  <a:lnTo>
                    <a:pt x="917448" y="120650"/>
                  </a:lnTo>
                  <a:lnTo>
                    <a:pt x="918541" y="108694"/>
                  </a:lnTo>
                  <a:lnTo>
                    <a:pt x="944110" y="71733"/>
                  </a:lnTo>
                  <a:lnTo>
                    <a:pt x="977900" y="62357"/>
                  </a:lnTo>
                  <a:lnTo>
                    <a:pt x="988992" y="62954"/>
                  </a:lnTo>
                  <a:lnTo>
                    <a:pt x="998823" y="64754"/>
                  </a:lnTo>
                  <a:lnTo>
                    <a:pt x="1007367" y="67768"/>
                  </a:lnTo>
                  <a:lnTo>
                    <a:pt x="1014603" y="72009"/>
                  </a:lnTo>
                  <a:lnTo>
                    <a:pt x="1028827" y="54990"/>
                  </a:lnTo>
                  <a:close/>
                </a:path>
                <a:path w="1049654" h="287655">
                  <a:moveTo>
                    <a:pt x="111379" y="54990"/>
                  </a:moveTo>
                  <a:lnTo>
                    <a:pt x="129794" y="72389"/>
                  </a:lnTo>
                  <a:lnTo>
                    <a:pt x="112775" y="85217"/>
                  </a:lnTo>
                  <a:lnTo>
                    <a:pt x="117536" y="92813"/>
                  </a:lnTo>
                  <a:lnTo>
                    <a:pt x="120951" y="101504"/>
                  </a:lnTo>
                  <a:lnTo>
                    <a:pt x="123009" y="111291"/>
                  </a:lnTo>
                  <a:lnTo>
                    <a:pt x="123698" y="122174"/>
                  </a:lnTo>
                  <a:lnTo>
                    <a:pt x="122767" y="133719"/>
                  </a:lnTo>
                  <a:lnTo>
                    <a:pt x="100593" y="169997"/>
                  </a:lnTo>
                  <a:lnTo>
                    <a:pt x="45847" y="183769"/>
                  </a:lnTo>
                  <a:lnTo>
                    <a:pt x="43053" y="184023"/>
                  </a:lnTo>
                  <a:lnTo>
                    <a:pt x="39370" y="185165"/>
                  </a:lnTo>
                  <a:lnTo>
                    <a:pt x="34671" y="186944"/>
                  </a:lnTo>
                  <a:lnTo>
                    <a:pt x="30099" y="188849"/>
                  </a:lnTo>
                  <a:lnTo>
                    <a:pt x="27686" y="191262"/>
                  </a:lnTo>
                  <a:lnTo>
                    <a:pt x="27686" y="194183"/>
                  </a:lnTo>
                  <a:lnTo>
                    <a:pt x="27686" y="198247"/>
                  </a:lnTo>
                  <a:lnTo>
                    <a:pt x="32512" y="200278"/>
                  </a:lnTo>
                  <a:lnTo>
                    <a:pt x="42291" y="200278"/>
                  </a:lnTo>
                  <a:lnTo>
                    <a:pt x="46609" y="200278"/>
                  </a:lnTo>
                  <a:lnTo>
                    <a:pt x="53212" y="199517"/>
                  </a:lnTo>
                  <a:lnTo>
                    <a:pt x="62230" y="197993"/>
                  </a:lnTo>
                  <a:lnTo>
                    <a:pt x="71247" y="196469"/>
                  </a:lnTo>
                  <a:lnTo>
                    <a:pt x="77978" y="195707"/>
                  </a:lnTo>
                  <a:lnTo>
                    <a:pt x="82296" y="195707"/>
                  </a:lnTo>
                  <a:lnTo>
                    <a:pt x="93442" y="196399"/>
                  </a:lnTo>
                  <a:lnTo>
                    <a:pt x="128889" y="220313"/>
                  </a:lnTo>
                  <a:lnTo>
                    <a:pt x="132207" y="238125"/>
                  </a:lnTo>
                  <a:lnTo>
                    <a:pt x="130970" y="248574"/>
                  </a:lnTo>
                  <a:lnTo>
                    <a:pt x="101971" y="279592"/>
                  </a:lnTo>
                  <a:lnTo>
                    <a:pt x="62484" y="287147"/>
                  </a:lnTo>
                  <a:lnTo>
                    <a:pt x="54671" y="286811"/>
                  </a:lnTo>
                  <a:lnTo>
                    <a:pt x="14525" y="275590"/>
                  </a:lnTo>
                  <a:lnTo>
                    <a:pt x="2412" y="268350"/>
                  </a:lnTo>
                  <a:lnTo>
                    <a:pt x="17780" y="245745"/>
                  </a:lnTo>
                  <a:lnTo>
                    <a:pt x="29848" y="252932"/>
                  </a:lnTo>
                  <a:lnTo>
                    <a:pt x="41465" y="258095"/>
                  </a:lnTo>
                  <a:lnTo>
                    <a:pt x="52605" y="261211"/>
                  </a:lnTo>
                  <a:lnTo>
                    <a:pt x="63246" y="262255"/>
                  </a:lnTo>
                  <a:lnTo>
                    <a:pt x="72346" y="261828"/>
                  </a:lnTo>
                  <a:lnTo>
                    <a:pt x="104648" y="245745"/>
                  </a:lnTo>
                  <a:lnTo>
                    <a:pt x="104648" y="239140"/>
                  </a:lnTo>
                  <a:lnTo>
                    <a:pt x="102907" y="230659"/>
                  </a:lnTo>
                  <a:lnTo>
                    <a:pt x="97678" y="224631"/>
                  </a:lnTo>
                  <a:lnTo>
                    <a:pt x="88949" y="221031"/>
                  </a:lnTo>
                  <a:lnTo>
                    <a:pt x="76708" y="219837"/>
                  </a:lnTo>
                  <a:lnTo>
                    <a:pt x="73533" y="219837"/>
                  </a:lnTo>
                  <a:lnTo>
                    <a:pt x="67691" y="220599"/>
                  </a:lnTo>
                  <a:lnTo>
                    <a:pt x="59436" y="222123"/>
                  </a:lnTo>
                  <a:lnTo>
                    <a:pt x="51054" y="223774"/>
                  </a:lnTo>
                  <a:lnTo>
                    <a:pt x="44577" y="224536"/>
                  </a:lnTo>
                  <a:lnTo>
                    <a:pt x="39878" y="224536"/>
                  </a:lnTo>
                  <a:lnTo>
                    <a:pt x="25042" y="222940"/>
                  </a:lnTo>
                  <a:lnTo>
                    <a:pt x="14446" y="218154"/>
                  </a:lnTo>
                  <a:lnTo>
                    <a:pt x="8088" y="210177"/>
                  </a:lnTo>
                  <a:lnTo>
                    <a:pt x="5969" y="199009"/>
                  </a:lnTo>
                  <a:lnTo>
                    <a:pt x="5969" y="193675"/>
                  </a:lnTo>
                  <a:lnTo>
                    <a:pt x="8636" y="188975"/>
                  </a:lnTo>
                  <a:lnTo>
                    <a:pt x="13970" y="184658"/>
                  </a:lnTo>
                  <a:lnTo>
                    <a:pt x="19304" y="180339"/>
                  </a:lnTo>
                  <a:lnTo>
                    <a:pt x="25781" y="177292"/>
                  </a:lnTo>
                  <a:lnTo>
                    <a:pt x="33655" y="175387"/>
                  </a:lnTo>
                  <a:lnTo>
                    <a:pt x="18913" y="166102"/>
                  </a:lnTo>
                  <a:lnTo>
                    <a:pt x="8397" y="153876"/>
                  </a:lnTo>
                  <a:lnTo>
                    <a:pt x="2097" y="138721"/>
                  </a:lnTo>
                  <a:lnTo>
                    <a:pt x="0" y="120650"/>
                  </a:lnTo>
                  <a:lnTo>
                    <a:pt x="1093" y="108694"/>
                  </a:lnTo>
                  <a:lnTo>
                    <a:pt x="26662" y="71733"/>
                  </a:lnTo>
                  <a:lnTo>
                    <a:pt x="60452" y="62357"/>
                  </a:lnTo>
                  <a:lnTo>
                    <a:pt x="71544" y="62954"/>
                  </a:lnTo>
                  <a:lnTo>
                    <a:pt x="81375" y="64754"/>
                  </a:lnTo>
                  <a:lnTo>
                    <a:pt x="89919" y="67768"/>
                  </a:lnTo>
                  <a:lnTo>
                    <a:pt x="97155" y="72009"/>
                  </a:lnTo>
                  <a:lnTo>
                    <a:pt x="111379" y="54990"/>
                  </a:lnTo>
                  <a:close/>
                </a:path>
                <a:path w="1049654" h="287655">
                  <a:moveTo>
                    <a:pt x="590677" y="21082"/>
                  </a:moveTo>
                  <a:lnTo>
                    <a:pt x="590677" y="65277"/>
                  </a:lnTo>
                  <a:lnTo>
                    <a:pt x="634492" y="65277"/>
                  </a:lnTo>
                  <a:lnTo>
                    <a:pt x="634492" y="87630"/>
                  </a:lnTo>
                  <a:lnTo>
                    <a:pt x="590677" y="87630"/>
                  </a:lnTo>
                  <a:lnTo>
                    <a:pt x="590677" y="166750"/>
                  </a:lnTo>
                  <a:lnTo>
                    <a:pt x="609219" y="203835"/>
                  </a:lnTo>
                  <a:lnTo>
                    <a:pt x="619252" y="203835"/>
                  </a:lnTo>
                  <a:lnTo>
                    <a:pt x="626491" y="203835"/>
                  </a:lnTo>
                  <a:lnTo>
                    <a:pt x="633984" y="202057"/>
                  </a:lnTo>
                  <a:lnTo>
                    <a:pt x="641731" y="198374"/>
                  </a:lnTo>
                  <a:lnTo>
                    <a:pt x="645922" y="223265"/>
                  </a:lnTo>
                  <a:lnTo>
                    <a:pt x="636924" y="225192"/>
                  </a:lnTo>
                  <a:lnTo>
                    <a:pt x="627475" y="226583"/>
                  </a:lnTo>
                  <a:lnTo>
                    <a:pt x="617597" y="227427"/>
                  </a:lnTo>
                  <a:lnTo>
                    <a:pt x="607313" y="227711"/>
                  </a:lnTo>
                  <a:lnTo>
                    <a:pt x="598243" y="226829"/>
                  </a:lnTo>
                  <a:lnTo>
                    <a:pt x="565610" y="197707"/>
                  </a:lnTo>
                  <a:lnTo>
                    <a:pt x="562356" y="178181"/>
                  </a:lnTo>
                  <a:lnTo>
                    <a:pt x="562356" y="87630"/>
                  </a:lnTo>
                  <a:lnTo>
                    <a:pt x="543941" y="87630"/>
                  </a:lnTo>
                  <a:lnTo>
                    <a:pt x="543941" y="65277"/>
                  </a:lnTo>
                  <a:lnTo>
                    <a:pt x="562356" y="65277"/>
                  </a:lnTo>
                  <a:lnTo>
                    <a:pt x="562356" y="32003"/>
                  </a:lnTo>
                  <a:lnTo>
                    <a:pt x="590677" y="21082"/>
                  </a:lnTo>
                  <a:close/>
                </a:path>
                <a:path w="1049654" h="287655">
                  <a:moveTo>
                    <a:pt x="701802" y="5080"/>
                  </a:moveTo>
                  <a:lnTo>
                    <a:pt x="706755" y="5080"/>
                  </a:lnTo>
                  <a:lnTo>
                    <a:pt x="710819" y="6731"/>
                  </a:lnTo>
                  <a:lnTo>
                    <a:pt x="714248" y="10160"/>
                  </a:lnTo>
                  <a:lnTo>
                    <a:pt x="717677" y="13588"/>
                  </a:lnTo>
                  <a:lnTo>
                    <a:pt x="719455" y="17652"/>
                  </a:lnTo>
                  <a:lnTo>
                    <a:pt x="719455" y="22478"/>
                  </a:lnTo>
                  <a:lnTo>
                    <a:pt x="719455" y="27305"/>
                  </a:lnTo>
                  <a:lnTo>
                    <a:pt x="717677" y="31496"/>
                  </a:lnTo>
                  <a:lnTo>
                    <a:pt x="714248" y="34925"/>
                  </a:lnTo>
                  <a:lnTo>
                    <a:pt x="710819" y="38353"/>
                  </a:lnTo>
                  <a:lnTo>
                    <a:pt x="706755" y="40005"/>
                  </a:lnTo>
                  <a:lnTo>
                    <a:pt x="701802" y="40005"/>
                  </a:lnTo>
                  <a:lnTo>
                    <a:pt x="697103" y="40005"/>
                  </a:lnTo>
                  <a:lnTo>
                    <a:pt x="693038" y="38353"/>
                  </a:lnTo>
                  <a:lnTo>
                    <a:pt x="689610" y="34925"/>
                  </a:lnTo>
                  <a:lnTo>
                    <a:pt x="686181" y="31496"/>
                  </a:lnTo>
                  <a:lnTo>
                    <a:pt x="684403" y="27305"/>
                  </a:lnTo>
                  <a:lnTo>
                    <a:pt x="684403" y="22478"/>
                  </a:lnTo>
                  <a:lnTo>
                    <a:pt x="684403" y="17525"/>
                  </a:lnTo>
                  <a:lnTo>
                    <a:pt x="686054" y="13462"/>
                  </a:lnTo>
                  <a:lnTo>
                    <a:pt x="689483" y="10033"/>
                  </a:lnTo>
                  <a:lnTo>
                    <a:pt x="692912" y="6731"/>
                  </a:lnTo>
                  <a:lnTo>
                    <a:pt x="696976" y="5080"/>
                  </a:lnTo>
                  <a:lnTo>
                    <a:pt x="701802" y="5080"/>
                  </a:lnTo>
                  <a:close/>
                </a:path>
                <a:path w="1049654" h="287655">
                  <a:moveTo>
                    <a:pt x="507111" y="0"/>
                  </a:moveTo>
                  <a:lnTo>
                    <a:pt x="513399" y="265"/>
                  </a:lnTo>
                  <a:lnTo>
                    <a:pt x="519890" y="1079"/>
                  </a:lnTo>
                  <a:lnTo>
                    <a:pt x="526595" y="2464"/>
                  </a:lnTo>
                  <a:lnTo>
                    <a:pt x="533527" y="4445"/>
                  </a:lnTo>
                  <a:lnTo>
                    <a:pt x="525653" y="25273"/>
                  </a:lnTo>
                  <a:lnTo>
                    <a:pt x="519938" y="23240"/>
                  </a:lnTo>
                  <a:lnTo>
                    <a:pt x="514604" y="22351"/>
                  </a:lnTo>
                  <a:lnTo>
                    <a:pt x="509650" y="22351"/>
                  </a:lnTo>
                  <a:lnTo>
                    <a:pt x="501015" y="22351"/>
                  </a:lnTo>
                  <a:lnTo>
                    <a:pt x="493903" y="25526"/>
                  </a:lnTo>
                  <a:lnTo>
                    <a:pt x="479806" y="57023"/>
                  </a:lnTo>
                  <a:lnTo>
                    <a:pt x="479806" y="59689"/>
                  </a:lnTo>
                  <a:lnTo>
                    <a:pt x="480060" y="62484"/>
                  </a:lnTo>
                  <a:lnTo>
                    <a:pt x="480568" y="65277"/>
                  </a:lnTo>
                  <a:lnTo>
                    <a:pt x="513080" y="65277"/>
                  </a:lnTo>
                  <a:lnTo>
                    <a:pt x="513080" y="89153"/>
                  </a:lnTo>
                  <a:lnTo>
                    <a:pt x="480568" y="89153"/>
                  </a:lnTo>
                  <a:lnTo>
                    <a:pt x="480568" y="224662"/>
                  </a:lnTo>
                  <a:lnTo>
                    <a:pt x="452247" y="224662"/>
                  </a:lnTo>
                  <a:lnTo>
                    <a:pt x="452247" y="89153"/>
                  </a:lnTo>
                  <a:lnTo>
                    <a:pt x="429133" y="89153"/>
                  </a:lnTo>
                  <a:lnTo>
                    <a:pt x="429133" y="65277"/>
                  </a:lnTo>
                  <a:lnTo>
                    <a:pt x="452247" y="65277"/>
                  </a:lnTo>
                  <a:lnTo>
                    <a:pt x="453197" y="50849"/>
                  </a:lnTo>
                  <a:lnTo>
                    <a:pt x="456041" y="38052"/>
                  </a:lnTo>
                  <a:lnTo>
                    <a:pt x="484806" y="4317"/>
                  </a:lnTo>
                  <a:lnTo>
                    <a:pt x="495345" y="1075"/>
                  </a:lnTo>
                  <a:lnTo>
                    <a:pt x="507111" y="0"/>
                  </a:lnTo>
                  <a:close/>
                </a:path>
              </a:pathLst>
            </a:custGeom>
            <a:ln w="18288">
              <a:solidFill>
                <a:srgbClr val="D61A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9" name="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288023" y="758951"/>
            <a:ext cx="2686812" cy="1491996"/>
          </a:xfrm>
          <a:prstGeom prst="rect">
            <a:avLst/>
          </a:prstGeom>
        </p:spPr>
      </p:pic>
      <p:grpSp>
        <p:nvGrpSpPr>
          <p:cNvPr id="20" name="object 20"/>
          <p:cNvGrpSpPr/>
          <p:nvPr/>
        </p:nvGrpSpPr>
        <p:grpSpPr>
          <a:xfrm>
            <a:off x="6297167" y="2662427"/>
            <a:ext cx="2606040" cy="469900"/>
            <a:chOff x="6297167" y="2662427"/>
            <a:chExt cx="2606040" cy="469900"/>
          </a:xfrm>
        </p:grpSpPr>
        <p:sp>
          <p:nvSpPr>
            <p:cNvPr id="21" name="object 21"/>
            <p:cNvSpPr/>
            <p:nvPr/>
          </p:nvSpPr>
          <p:spPr>
            <a:xfrm>
              <a:off x="6301739" y="2666999"/>
              <a:ext cx="2597150" cy="460375"/>
            </a:xfrm>
            <a:custGeom>
              <a:avLst/>
              <a:gdLst/>
              <a:ahLst/>
              <a:cxnLst/>
              <a:rect l="l" t="t" r="r" b="b"/>
              <a:pathLst>
                <a:path w="2597150" h="460375">
                  <a:moveTo>
                    <a:pt x="2596895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2596895" y="460248"/>
                  </a:lnTo>
                  <a:lnTo>
                    <a:pt x="2596895" y="0"/>
                  </a:lnTo>
                  <a:close/>
                </a:path>
              </a:pathLst>
            </a:custGeom>
            <a:solidFill>
              <a:srgbClr val="EB3C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301739" y="2666999"/>
              <a:ext cx="2597150" cy="460375"/>
            </a:xfrm>
            <a:custGeom>
              <a:avLst/>
              <a:gdLst/>
              <a:ahLst/>
              <a:cxnLst/>
              <a:rect l="l" t="t" r="r" b="b"/>
              <a:pathLst>
                <a:path w="2597150" h="460375">
                  <a:moveTo>
                    <a:pt x="0" y="460248"/>
                  </a:moveTo>
                  <a:lnTo>
                    <a:pt x="2596895" y="460248"/>
                  </a:lnTo>
                  <a:lnTo>
                    <a:pt x="2596895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9144">
              <a:solidFill>
                <a:srgbClr val="F495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65975" y="2769107"/>
              <a:ext cx="1863852" cy="33375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684644" y="2773806"/>
              <a:ext cx="1832991" cy="305562"/>
            </a:xfrm>
            <a:prstGeom prst="rect">
              <a:avLst/>
            </a:prstGeom>
          </p:spPr>
        </p:pic>
      </p:grpSp>
      <p:pic>
        <p:nvPicPr>
          <p:cNvPr id="25" name="object 2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66700" y="3447288"/>
            <a:ext cx="2560320" cy="2557272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274320" y="6126479"/>
            <a:ext cx="2824480" cy="460375"/>
            <a:chOff x="274320" y="6126479"/>
            <a:chExt cx="2824480" cy="460375"/>
          </a:xfrm>
        </p:grpSpPr>
        <p:sp>
          <p:nvSpPr>
            <p:cNvPr id="27" name="object 27"/>
            <p:cNvSpPr/>
            <p:nvPr/>
          </p:nvSpPr>
          <p:spPr>
            <a:xfrm>
              <a:off x="274320" y="6126479"/>
              <a:ext cx="2824480" cy="460375"/>
            </a:xfrm>
            <a:custGeom>
              <a:avLst/>
              <a:gdLst/>
              <a:ahLst/>
              <a:cxnLst/>
              <a:rect l="l" t="t" r="r" b="b"/>
              <a:pathLst>
                <a:path w="2824480" h="460375">
                  <a:moveTo>
                    <a:pt x="2823972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2823972" y="460248"/>
                  </a:lnTo>
                  <a:lnTo>
                    <a:pt x="2823972" y="0"/>
                  </a:lnTo>
                  <a:close/>
                </a:path>
              </a:pathLst>
            </a:custGeom>
            <a:solidFill>
              <a:srgbClr val="EB3C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65988" y="6228587"/>
              <a:ext cx="2046732" cy="333756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693470" y="6242418"/>
              <a:ext cx="1999614" cy="287655"/>
            </a:xfrm>
            <a:custGeom>
              <a:avLst/>
              <a:gdLst/>
              <a:ahLst/>
              <a:cxnLst/>
              <a:rect l="l" t="t" r="r" b="b"/>
              <a:pathLst>
                <a:path w="1999614" h="287654">
                  <a:moveTo>
                    <a:pt x="1297762" y="143471"/>
                  </a:moveTo>
                  <a:lnTo>
                    <a:pt x="1256909" y="160240"/>
                  </a:lnTo>
                  <a:lnTo>
                    <a:pt x="1249248" y="180530"/>
                  </a:lnTo>
                  <a:lnTo>
                    <a:pt x="1251081" y="191405"/>
                  </a:lnTo>
                  <a:lnTo>
                    <a:pt x="1256582" y="199172"/>
                  </a:lnTo>
                  <a:lnTo>
                    <a:pt x="1265750" y="203831"/>
                  </a:lnTo>
                  <a:lnTo>
                    <a:pt x="1278585" y="205384"/>
                  </a:lnTo>
                  <a:lnTo>
                    <a:pt x="1288965" y="204110"/>
                  </a:lnTo>
                  <a:lnTo>
                    <a:pt x="1298762" y="200288"/>
                  </a:lnTo>
                  <a:lnTo>
                    <a:pt x="1307963" y="193918"/>
                  </a:lnTo>
                  <a:lnTo>
                    <a:pt x="1316558" y="185000"/>
                  </a:lnTo>
                  <a:lnTo>
                    <a:pt x="1316558" y="146443"/>
                  </a:lnTo>
                  <a:lnTo>
                    <a:pt x="1307541" y="144462"/>
                  </a:lnTo>
                  <a:lnTo>
                    <a:pt x="1301318" y="143471"/>
                  </a:lnTo>
                  <a:lnTo>
                    <a:pt x="1297762" y="143471"/>
                  </a:lnTo>
                  <a:close/>
                </a:path>
                <a:path w="1999614" h="287654">
                  <a:moveTo>
                    <a:pt x="53721" y="115493"/>
                  </a:moveTo>
                  <a:lnTo>
                    <a:pt x="29756" y="116243"/>
                  </a:lnTo>
                  <a:lnTo>
                    <a:pt x="29756" y="199428"/>
                  </a:lnTo>
                  <a:lnTo>
                    <a:pt x="39979" y="200418"/>
                  </a:lnTo>
                  <a:lnTo>
                    <a:pt x="47815" y="200914"/>
                  </a:lnTo>
                  <a:lnTo>
                    <a:pt x="53276" y="200914"/>
                  </a:lnTo>
                  <a:lnTo>
                    <a:pt x="94132" y="190423"/>
                  </a:lnTo>
                  <a:lnTo>
                    <a:pt x="106997" y="157010"/>
                  </a:lnTo>
                  <a:lnTo>
                    <a:pt x="106230" y="147068"/>
                  </a:lnTo>
                  <a:lnTo>
                    <a:pt x="78335" y="118025"/>
                  </a:lnTo>
                  <a:lnTo>
                    <a:pt x="53721" y="115493"/>
                  </a:lnTo>
                  <a:close/>
                </a:path>
                <a:path w="1999614" h="287654">
                  <a:moveTo>
                    <a:pt x="762965" y="86169"/>
                  </a:moveTo>
                  <a:lnTo>
                    <a:pt x="725783" y="104535"/>
                  </a:lnTo>
                  <a:lnTo>
                    <a:pt x="717372" y="127254"/>
                  </a:lnTo>
                  <a:lnTo>
                    <a:pt x="805637" y="127254"/>
                  </a:lnTo>
                  <a:lnTo>
                    <a:pt x="788539" y="93204"/>
                  </a:lnTo>
                  <a:lnTo>
                    <a:pt x="762965" y="86169"/>
                  </a:lnTo>
                  <a:close/>
                </a:path>
                <a:path w="1999614" h="287654">
                  <a:moveTo>
                    <a:pt x="447446" y="86169"/>
                  </a:moveTo>
                  <a:lnTo>
                    <a:pt x="410616" y="103136"/>
                  </a:lnTo>
                  <a:lnTo>
                    <a:pt x="396544" y="146304"/>
                  </a:lnTo>
                  <a:lnTo>
                    <a:pt x="399819" y="171499"/>
                  </a:lnTo>
                  <a:lnTo>
                    <a:pt x="409641" y="189498"/>
                  </a:lnTo>
                  <a:lnTo>
                    <a:pt x="426012" y="200298"/>
                  </a:lnTo>
                  <a:lnTo>
                    <a:pt x="448932" y="203898"/>
                  </a:lnTo>
                  <a:lnTo>
                    <a:pt x="453402" y="203898"/>
                  </a:lnTo>
                  <a:lnTo>
                    <a:pt x="458762" y="202488"/>
                  </a:lnTo>
                  <a:lnTo>
                    <a:pt x="465010" y="199656"/>
                  </a:lnTo>
                  <a:lnTo>
                    <a:pt x="471258" y="196824"/>
                  </a:lnTo>
                  <a:lnTo>
                    <a:pt x="475183" y="193827"/>
                  </a:lnTo>
                  <a:lnTo>
                    <a:pt x="476770" y="190652"/>
                  </a:lnTo>
                  <a:lnTo>
                    <a:pt x="476770" y="102247"/>
                  </a:lnTo>
                  <a:lnTo>
                    <a:pt x="470917" y="95213"/>
                  </a:lnTo>
                  <a:lnTo>
                    <a:pt x="464080" y="90189"/>
                  </a:lnTo>
                  <a:lnTo>
                    <a:pt x="456257" y="87174"/>
                  </a:lnTo>
                  <a:lnTo>
                    <a:pt x="447446" y="86169"/>
                  </a:lnTo>
                  <a:close/>
                </a:path>
                <a:path w="1999614" h="287654">
                  <a:moveTo>
                    <a:pt x="1929460" y="85128"/>
                  </a:moveTo>
                  <a:lnTo>
                    <a:pt x="1896759" y="113690"/>
                  </a:lnTo>
                  <a:lnTo>
                    <a:pt x="1896186" y="120853"/>
                  </a:lnTo>
                  <a:lnTo>
                    <a:pt x="1896737" y="128828"/>
                  </a:lnTo>
                  <a:lnTo>
                    <a:pt x="1922223" y="158714"/>
                  </a:lnTo>
                  <a:lnTo>
                    <a:pt x="1929460" y="159397"/>
                  </a:lnTo>
                  <a:lnTo>
                    <a:pt x="1936578" y="158733"/>
                  </a:lnTo>
                  <a:lnTo>
                    <a:pt x="1960938" y="129068"/>
                  </a:lnTo>
                  <a:lnTo>
                    <a:pt x="1961464" y="120853"/>
                  </a:lnTo>
                  <a:lnTo>
                    <a:pt x="1960892" y="113690"/>
                  </a:lnTo>
                  <a:lnTo>
                    <a:pt x="1938604" y="85128"/>
                  </a:lnTo>
                  <a:lnTo>
                    <a:pt x="1929460" y="85128"/>
                  </a:lnTo>
                  <a:close/>
                </a:path>
                <a:path w="1999614" h="287654">
                  <a:moveTo>
                    <a:pt x="1012012" y="85128"/>
                  </a:moveTo>
                  <a:lnTo>
                    <a:pt x="979311" y="113690"/>
                  </a:lnTo>
                  <a:lnTo>
                    <a:pt x="978738" y="120853"/>
                  </a:lnTo>
                  <a:lnTo>
                    <a:pt x="979289" y="128828"/>
                  </a:lnTo>
                  <a:lnTo>
                    <a:pt x="1004775" y="158714"/>
                  </a:lnTo>
                  <a:lnTo>
                    <a:pt x="1012012" y="159397"/>
                  </a:lnTo>
                  <a:lnTo>
                    <a:pt x="1019130" y="158733"/>
                  </a:lnTo>
                  <a:lnTo>
                    <a:pt x="1043490" y="129068"/>
                  </a:lnTo>
                  <a:lnTo>
                    <a:pt x="1044016" y="120853"/>
                  </a:lnTo>
                  <a:lnTo>
                    <a:pt x="1043444" y="113690"/>
                  </a:lnTo>
                  <a:lnTo>
                    <a:pt x="1021156" y="85128"/>
                  </a:lnTo>
                  <a:lnTo>
                    <a:pt x="1012012" y="85128"/>
                  </a:lnTo>
                  <a:close/>
                </a:path>
                <a:path w="1999614" h="287654">
                  <a:moveTo>
                    <a:pt x="599008" y="85128"/>
                  </a:moveTo>
                  <a:lnTo>
                    <a:pt x="566291" y="113690"/>
                  </a:lnTo>
                  <a:lnTo>
                    <a:pt x="565708" y="120853"/>
                  </a:lnTo>
                  <a:lnTo>
                    <a:pt x="566272" y="128828"/>
                  </a:lnTo>
                  <a:lnTo>
                    <a:pt x="591770" y="158714"/>
                  </a:lnTo>
                  <a:lnTo>
                    <a:pt x="599008" y="159397"/>
                  </a:lnTo>
                  <a:lnTo>
                    <a:pt x="606126" y="158733"/>
                  </a:lnTo>
                  <a:lnTo>
                    <a:pt x="630486" y="129068"/>
                  </a:lnTo>
                  <a:lnTo>
                    <a:pt x="631012" y="120853"/>
                  </a:lnTo>
                  <a:lnTo>
                    <a:pt x="630440" y="113690"/>
                  </a:lnTo>
                  <a:lnTo>
                    <a:pt x="608152" y="85128"/>
                  </a:lnTo>
                  <a:lnTo>
                    <a:pt x="599008" y="85128"/>
                  </a:lnTo>
                  <a:close/>
                </a:path>
                <a:path w="1999614" h="287654">
                  <a:moveTo>
                    <a:pt x="1614119" y="65341"/>
                  </a:moveTo>
                  <a:lnTo>
                    <a:pt x="1664284" y="65341"/>
                  </a:lnTo>
                  <a:lnTo>
                    <a:pt x="1664284" y="224726"/>
                  </a:lnTo>
                  <a:lnTo>
                    <a:pt x="1636090" y="224726"/>
                  </a:lnTo>
                  <a:lnTo>
                    <a:pt x="1636090" y="89154"/>
                  </a:lnTo>
                  <a:lnTo>
                    <a:pt x="1614119" y="89154"/>
                  </a:lnTo>
                  <a:lnTo>
                    <a:pt x="1614119" y="65341"/>
                  </a:lnTo>
                  <a:close/>
                </a:path>
                <a:path w="1999614" h="287654">
                  <a:moveTo>
                    <a:pt x="280657" y="65341"/>
                  </a:moveTo>
                  <a:lnTo>
                    <a:pt x="330809" y="65341"/>
                  </a:lnTo>
                  <a:lnTo>
                    <a:pt x="330809" y="224726"/>
                  </a:lnTo>
                  <a:lnTo>
                    <a:pt x="302539" y="224726"/>
                  </a:lnTo>
                  <a:lnTo>
                    <a:pt x="302539" y="89154"/>
                  </a:lnTo>
                  <a:lnTo>
                    <a:pt x="280657" y="89154"/>
                  </a:lnTo>
                  <a:lnTo>
                    <a:pt x="280657" y="65341"/>
                  </a:lnTo>
                  <a:close/>
                </a:path>
                <a:path w="1999614" h="287654">
                  <a:moveTo>
                    <a:pt x="1783156" y="62357"/>
                  </a:moveTo>
                  <a:lnTo>
                    <a:pt x="1806085" y="66338"/>
                  </a:lnTo>
                  <a:lnTo>
                    <a:pt x="1822478" y="78282"/>
                  </a:lnTo>
                  <a:lnTo>
                    <a:pt x="1832323" y="98190"/>
                  </a:lnTo>
                  <a:lnTo>
                    <a:pt x="1835607" y="126060"/>
                  </a:lnTo>
                  <a:lnTo>
                    <a:pt x="1835607" y="224726"/>
                  </a:lnTo>
                  <a:lnTo>
                    <a:pt x="1807286" y="224726"/>
                  </a:lnTo>
                  <a:lnTo>
                    <a:pt x="1807286" y="132016"/>
                  </a:lnTo>
                  <a:lnTo>
                    <a:pt x="1806809" y="120243"/>
                  </a:lnTo>
                  <a:lnTo>
                    <a:pt x="1782324" y="86807"/>
                  </a:lnTo>
                  <a:lnTo>
                    <a:pt x="1774012" y="86169"/>
                  </a:lnTo>
                  <a:lnTo>
                    <a:pt x="1767535" y="86169"/>
                  </a:lnTo>
                  <a:lnTo>
                    <a:pt x="1737436" y="106260"/>
                  </a:lnTo>
                  <a:lnTo>
                    <a:pt x="1737436" y="224726"/>
                  </a:lnTo>
                  <a:lnTo>
                    <a:pt x="1709242" y="224726"/>
                  </a:lnTo>
                  <a:lnTo>
                    <a:pt x="1709242" y="65341"/>
                  </a:lnTo>
                  <a:lnTo>
                    <a:pt x="1728546" y="65341"/>
                  </a:lnTo>
                  <a:lnTo>
                    <a:pt x="1737436" y="85877"/>
                  </a:lnTo>
                  <a:lnTo>
                    <a:pt x="1745580" y="75590"/>
                  </a:lnTo>
                  <a:lnTo>
                    <a:pt x="1755914" y="68240"/>
                  </a:lnTo>
                  <a:lnTo>
                    <a:pt x="1768440" y="63828"/>
                  </a:lnTo>
                  <a:lnTo>
                    <a:pt x="1783156" y="62357"/>
                  </a:lnTo>
                  <a:close/>
                </a:path>
                <a:path w="1999614" h="287654">
                  <a:moveTo>
                    <a:pt x="1278712" y="62357"/>
                  </a:moveTo>
                  <a:lnTo>
                    <a:pt x="1320056" y="71234"/>
                  </a:lnTo>
                  <a:lnTo>
                    <a:pt x="1343775" y="112267"/>
                  </a:lnTo>
                  <a:lnTo>
                    <a:pt x="1344752" y="128295"/>
                  </a:lnTo>
                  <a:lnTo>
                    <a:pt x="1344752" y="185445"/>
                  </a:lnTo>
                  <a:lnTo>
                    <a:pt x="1345538" y="195060"/>
                  </a:lnTo>
                  <a:lnTo>
                    <a:pt x="1347895" y="202930"/>
                  </a:lnTo>
                  <a:lnTo>
                    <a:pt x="1351824" y="209051"/>
                  </a:lnTo>
                  <a:lnTo>
                    <a:pt x="1357325" y="213423"/>
                  </a:lnTo>
                  <a:lnTo>
                    <a:pt x="1357325" y="227558"/>
                  </a:lnTo>
                  <a:lnTo>
                    <a:pt x="1321638" y="213969"/>
                  </a:lnTo>
                  <a:lnTo>
                    <a:pt x="1319225" y="206425"/>
                  </a:lnTo>
                  <a:lnTo>
                    <a:pt x="1309608" y="215736"/>
                  </a:lnTo>
                  <a:lnTo>
                    <a:pt x="1297730" y="222388"/>
                  </a:lnTo>
                  <a:lnTo>
                    <a:pt x="1283613" y="226380"/>
                  </a:lnTo>
                  <a:lnTo>
                    <a:pt x="1267282" y="227711"/>
                  </a:lnTo>
                  <a:lnTo>
                    <a:pt x="1258183" y="226858"/>
                  </a:lnTo>
                  <a:lnTo>
                    <a:pt x="1224372" y="198820"/>
                  </a:lnTo>
                  <a:lnTo>
                    <a:pt x="1220927" y="180238"/>
                  </a:lnTo>
                  <a:lnTo>
                    <a:pt x="1222258" y="168574"/>
                  </a:lnTo>
                  <a:lnTo>
                    <a:pt x="1253518" y="131905"/>
                  </a:lnTo>
                  <a:lnTo>
                    <a:pt x="1296238" y="122491"/>
                  </a:lnTo>
                  <a:lnTo>
                    <a:pt x="1302207" y="122491"/>
                  </a:lnTo>
                  <a:lnTo>
                    <a:pt x="1308938" y="123774"/>
                  </a:lnTo>
                  <a:lnTo>
                    <a:pt x="1316558" y="126352"/>
                  </a:lnTo>
                  <a:lnTo>
                    <a:pt x="1314393" y="109426"/>
                  </a:lnTo>
                  <a:lnTo>
                    <a:pt x="1307906" y="97337"/>
                  </a:lnTo>
                  <a:lnTo>
                    <a:pt x="1297109" y="90085"/>
                  </a:lnTo>
                  <a:lnTo>
                    <a:pt x="1282014" y="87668"/>
                  </a:lnTo>
                  <a:lnTo>
                    <a:pt x="1269536" y="88561"/>
                  </a:lnTo>
                  <a:lnTo>
                    <a:pt x="1258582" y="91239"/>
                  </a:lnTo>
                  <a:lnTo>
                    <a:pt x="1249152" y="95704"/>
                  </a:lnTo>
                  <a:lnTo>
                    <a:pt x="1241247" y="101955"/>
                  </a:lnTo>
                  <a:lnTo>
                    <a:pt x="1229309" y="78282"/>
                  </a:lnTo>
                  <a:lnTo>
                    <a:pt x="1265456" y="63528"/>
                  </a:lnTo>
                  <a:lnTo>
                    <a:pt x="1272161" y="62649"/>
                  </a:lnTo>
                  <a:lnTo>
                    <a:pt x="1278712" y="62357"/>
                  </a:lnTo>
                  <a:close/>
                </a:path>
                <a:path w="1999614" h="287654">
                  <a:moveTo>
                    <a:pt x="1186764" y="62357"/>
                  </a:moveTo>
                  <a:lnTo>
                    <a:pt x="1191844" y="62357"/>
                  </a:lnTo>
                  <a:lnTo>
                    <a:pt x="1199083" y="63258"/>
                  </a:lnTo>
                  <a:lnTo>
                    <a:pt x="1208608" y="65036"/>
                  </a:lnTo>
                  <a:lnTo>
                    <a:pt x="1196924" y="92570"/>
                  </a:lnTo>
                  <a:lnTo>
                    <a:pt x="1190701" y="88303"/>
                  </a:lnTo>
                  <a:lnTo>
                    <a:pt x="1184605" y="86169"/>
                  </a:lnTo>
                  <a:lnTo>
                    <a:pt x="1178255" y="86169"/>
                  </a:lnTo>
                  <a:lnTo>
                    <a:pt x="1170968" y="87035"/>
                  </a:lnTo>
                  <a:lnTo>
                    <a:pt x="1143615" y="115271"/>
                  </a:lnTo>
                  <a:lnTo>
                    <a:pt x="1140790" y="133350"/>
                  </a:lnTo>
                  <a:lnTo>
                    <a:pt x="1140790" y="224726"/>
                  </a:lnTo>
                  <a:lnTo>
                    <a:pt x="1112469" y="224726"/>
                  </a:lnTo>
                  <a:lnTo>
                    <a:pt x="1112469" y="65341"/>
                  </a:lnTo>
                  <a:lnTo>
                    <a:pt x="1140790" y="65341"/>
                  </a:lnTo>
                  <a:lnTo>
                    <a:pt x="1140790" y="90792"/>
                  </a:lnTo>
                  <a:lnTo>
                    <a:pt x="1149455" y="78350"/>
                  </a:lnTo>
                  <a:lnTo>
                    <a:pt x="1160014" y="69464"/>
                  </a:lnTo>
                  <a:lnTo>
                    <a:pt x="1172454" y="64133"/>
                  </a:lnTo>
                  <a:lnTo>
                    <a:pt x="1186764" y="62357"/>
                  </a:lnTo>
                  <a:close/>
                </a:path>
                <a:path w="1999614" h="287654">
                  <a:moveTo>
                    <a:pt x="761568" y="62357"/>
                  </a:moveTo>
                  <a:lnTo>
                    <a:pt x="804412" y="73158"/>
                  </a:lnTo>
                  <a:lnTo>
                    <a:pt x="829036" y="103030"/>
                  </a:lnTo>
                  <a:lnTo>
                    <a:pt x="833704" y="130530"/>
                  </a:lnTo>
                  <a:lnTo>
                    <a:pt x="833704" y="136779"/>
                  </a:lnTo>
                  <a:lnTo>
                    <a:pt x="833069" y="142532"/>
                  </a:lnTo>
                  <a:lnTo>
                    <a:pt x="831545" y="147789"/>
                  </a:lnTo>
                  <a:lnTo>
                    <a:pt x="716610" y="147789"/>
                  </a:lnTo>
                  <a:lnTo>
                    <a:pt x="717564" y="160972"/>
                  </a:lnTo>
                  <a:lnTo>
                    <a:pt x="739218" y="196531"/>
                  </a:lnTo>
                  <a:lnTo>
                    <a:pt x="766775" y="203898"/>
                  </a:lnTo>
                  <a:lnTo>
                    <a:pt x="778391" y="203015"/>
                  </a:lnTo>
                  <a:lnTo>
                    <a:pt x="789031" y="200364"/>
                  </a:lnTo>
                  <a:lnTo>
                    <a:pt x="798672" y="195947"/>
                  </a:lnTo>
                  <a:lnTo>
                    <a:pt x="807288" y="189763"/>
                  </a:lnTo>
                  <a:lnTo>
                    <a:pt x="819226" y="210146"/>
                  </a:lnTo>
                  <a:lnTo>
                    <a:pt x="781126" y="226148"/>
                  </a:lnTo>
                  <a:lnTo>
                    <a:pt x="761314" y="227711"/>
                  </a:lnTo>
                  <a:lnTo>
                    <a:pt x="746836" y="226436"/>
                  </a:lnTo>
                  <a:lnTo>
                    <a:pt x="710260" y="207314"/>
                  </a:lnTo>
                  <a:lnTo>
                    <a:pt x="688346" y="164907"/>
                  </a:lnTo>
                  <a:lnTo>
                    <a:pt x="686892" y="146900"/>
                  </a:lnTo>
                  <a:lnTo>
                    <a:pt x="688390" y="128153"/>
                  </a:lnTo>
                  <a:lnTo>
                    <a:pt x="710768" y="83642"/>
                  </a:lnTo>
                  <a:lnTo>
                    <a:pt x="747397" y="63687"/>
                  </a:lnTo>
                  <a:lnTo>
                    <a:pt x="761568" y="62357"/>
                  </a:lnTo>
                  <a:close/>
                </a:path>
                <a:path w="1999614" h="287654">
                  <a:moveTo>
                    <a:pt x="246468" y="62357"/>
                  </a:moveTo>
                  <a:lnTo>
                    <a:pt x="251536" y="62357"/>
                  </a:lnTo>
                  <a:lnTo>
                    <a:pt x="258825" y="63258"/>
                  </a:lnTo>
                  <a:lnTo>
                    <a:pt x="268350" y="65036"/>
                  </a:lnTo>
                  <a:lnTo>
                    <a:pt x="256590" y="92570"/>
                  </a:lnTo>
                  <a:lnTo>
                    <a:pt x="250444" y="88303"/>
                  </a:lnTo>
                  <a:lnTo>
                    <a:pt x="244233" y="86169"/>
                  </a:lnTo>
                  <a:lnTo>
                    <a:pt x="237985" y="86169"/>
                  </a:lnTo>
                  <a:lnTo>
                    <a:pt x="230708" y="87035"/>
                  </a:lnTo>
                  <a:lnTo>
                    <a:pt x="203292" y="115271"/>
                  </a:lnTo>
                  <a:lnTo>
                    <a:pt x="200482" y="133350"/>
                  </a:lnTo>
                  <a:lnTo>
                    <a:pt x="200482" y="224726"/>
                  </a:lnTo>
                  <a:lnTo>
                    <a:pt x="172212" y="224726"/>
                  </a:lnTo>
                  <a:lnTo>
                    <a:pt x="172212" y="65341"/>
                  </a:lnTo>
                  <a:lnTo>
                    <a:pt x="200482" y="65341"/>
                  </a:lnTo>
                  <a:lnTo>
                    <a:pt x="200482" y="90792"/>
                  </a:lnTo>
                  <a:lnTo>
                    <a:pt x="209164" y="78350"/>
                  </a:lnTo>
                  <a:lnTo>
                    <a:pt x="219722" y="69464"/>
                  </a:lnTo>
                  <a:lnTo>
                    <a:pt x="232157" y="64133"/>
                  </a:lnTo>
                  <a:lnTo>
                    <a:pt x="246468" y="62357"/>
                  </a:lnTo>
                  <a:close/>
                </a:path>
                <a:path w="1999614" h="287654">
                  <a:moveTo>
                    <a:pt x="1978482" y="55067"/>
                  </a:moveTo>
                  <a:lnTo>
                    <a:pt x="1996897" y="72478"/>
                  </a:lnTo>
                  <a:lnTo>
                    <a:pt x="1980006" y="85280"/>
                  </a:lnTo>
                  <a:lnTo>
                    <a:pt x="1984746" y="92888"/>
                  </a:lnTo>
                  <a:lnTo>
                    <a:pt x="1988118" y="101576"/>
                  </a:lnTo>
                  <a:lnTo>
                    <a:pt x="1990132" y="111342"/>
                  </a:lnTo>
                  <a:lnTo>
                    <a:pt x="1990801" y="122186"/>
                  </a:lnTo>
                  <a:lnTo>
                    <a:pt x="1989870" y="133759"/>
                  </a:lnTo>
                  <a:lnTo>
                    <a:pt x="1967697" y="169982"/>
                  </a:lnTo>
                  <a:lnTo>
                    <a:pt x="1912950" y="183807"/>
                  </a:lnTo>
                  <a:lnTo>
                    <a:pt x="1910156" y="184099"/>
                  </a:lnTo>
                  <a:lnTo>
                    <a:pt x="1906473" y="185166"/>
                  </a:lnTo>
                  <a:lnTo>
                    <a:pt x="1901774" y="187007"/>
                  </a:lnTo>
                  <a:lnTo>
                    <a:pt x="1897202" y="188836"/>
                  </a:lnTo>
                  <a:lnTo>
                    <a:pt x="1894789" y="191249"/>
                  </a:lnTo>
                  <a:lnTo>
                    <a:pt x="1894789" y="194221"/>
                  </a:lnTo>
                  <a:lnTo>
                    <a:pt x="1894789" y="198285"/>
                  </a:lnTo>
                  <a:lnTo>
                    <a:pt x="1899742" y="200329"/>
                  </a:lnTo>
                  <a:lnTo>
                    <a:pt x="1909394" y="200329"/>
                  </a:lnTo>
                  <a:lnTo>
                    <a:pt x="1913712" y="200329"/>
                  </a:lnTo>
                  <a:lnTo>
                    <a:pt x="1920316" y="199555"/>
                  </a:lnTo>
                  <a:lnTo>
                    <a:pt x="1929333" y="198018"/>
                  </a:lnTo>
                  <a:lnTo>
                    <a:pt x="1938350" y="196481"/>
                  </a:lnTo>
                  <a:lnTo>
                    <a:pt x="1945081" y="195707"/>
                  </a:lnTo>
                  <a:lnTo>
                    <a:pt x="1949399" y="195707"/>
                  </a:lnTo>
                  <a:lnTo>
                    <a:pt x="1960545" y="196409"/>
                  </a:lnTo>
                  <a:lnTo>
                    <a:pt x="1995992" y="220359"/>
                  </a:lnTo>
                  <a:lnTo>
                    <a:pt x="1999310" y="238125"/>
                  </a:lnTo>
                  <a:lnTo>
                    <a:pt x="1998073" y="248607"/>
                  </a:lnTo>
                  <a:lnTo>
                    <a:pt x="1969076" y="279622"/>
                  </a:lnTo>
                  <a:lnTo>
                    <a:pt x="1929714" y="287235"/>
                  </a:lnTo>
                  <a:lnTo>
                    <a:pt x="1921828" y="286892"/>
                  </a:lnTo>
                  <a:lnTo>
                    <a:pt x="1881628" y="275632"/>
                  </a:lnTo>
                  <a:lnTo>
                    <a:pt x="1869516" y="268338"/>
                  </a:lnTo>
                  <a:lnTo>
                    <a:pt x="1884883" y="245719"/>
                  </a:lnTo>
                  <a:lnTo>
                    <a:pt x="1896952" y="252946"/>
                  </a:lnTo>
                  <a:lnTo>
                    <a:pt x="1908568" y="258110"/>
                  </a:lnTo>
                  <a:lnTo>
                    <a:pt x="1919708" y="261209"/>
                  </a:lnTo>
                  <a:lnTo>
                    <a:pt x="1930349" y="262242"/>
                  </a:lnTo>
                  <a:lnTo>
                    <a:pt x="1939467" y="261827"/>
                  </a:lnTo>
                  <a:lnTo>
                    <a:pt x="1971751" y="245719"/>
                  </a:lnTo>
                  <a:lnTo>
                    <a:pt x="1971751" y="239166"/>
                  </a:lnTo>
                  <a:lnTo>
                    <a:pt x="1970010" y="230706"/>
                  </a:lnTo>
                  <a:lnTo>
                    <a:pt x="1964782" y="224661"/>
                  </a:lnTo>
                  <a:lnTo>
                    <a:pt x="1956052" y="221033"/>
                  </a:lnTo>
                  <a:lnTo>
                    <a:pt x="1943811" y="219824"/>
                  </a:lnTo>
                  <a:lnTo>
                    <a:pt x="1940636" y="219824"/>
                  </a:lnTo>
                  <a:lnTo>
                    <a:pt x="1934921" y="220611"/>
                  </a:lnTo>
                  <a:lnTo>
                    <a:pt x="1926539" y="222199"/>
                  </a:lnTo>
                  <a:lnTo>
                    <a:pt x="1918157" y="223786"/>
                  </a:lnTo>
                  <a:lnTo>
                    <a:pt x="1911680" y="224586"/>
                  </a:lnTo>
                  <a:lnTo>
                    <a:pt x="1906981" y="224586"/>
                  </a:lnTo>
                  <a:lnTo>
                    <a:pt x="1892146" y="222986"/>
                  </a:lnTo>
                  <a:lnTo>
                    <a:pt x="1881549" y="218186"/>
                  </a:lnTo>
                  <a:lnTo>
                    <a:pt x="1875191" y="210185"/>
                  </a:lnTo>
                  <a:lnTo>
                    <a:pt x="1873072" y="198983"/>
                  </a:lnTo>
                  <a:lnTo>
                    <a:pt x="1873072" y="193725"/>
                  </a:lnTo>
                  <a:lnTo>
                    <a:pt x="1900758" y="175475"/>
                  </a:lnTo>
                  <a:lnTo>
                    <a:pt x="1886069" y="166131"/>
                  </a:lnTo>
                  <a:lnTo>
                    <a:pt x="1875548" y="153889"/>
                  </a:lnTo>
                  <a:lnTo>
                    <a:pt x="1869218" y="138746"/>
                  </a:lnTo>
                  <a:lnTo>
                    <a:pt x="1867103" y="120700"/>
                  </a:lnTo>
                  <a:lnTo>
                    <a:pt x="1868196" y="108723"/>
                  </a:lnTo>
                  <a:lnTo>
                    <a:pt x="1893765" y="71738"/>
                  </a:lnTo>
                  <a:lnTo>
                    <a:pt x="1927555" y="62357"/>
                  </a:lnTo>
                  <a:lnTo>
                    <a:pt x="1938703" y="62961"/>
                  </a:lnTo>
                  <a:lnTo>
                    <a:pt x="1948541" y="64776"/>
                  </a:lnTo>
                  <a:lnTo>
                    <a:pt x="1957094" y="67800"/>
                  </a:lnTo>
                  <a:lnTo>
                    <a:pt x="1964385" y="72034"/>
                  </a:lnTo>
                  <a:lnTo>
                    <a:pt x="1978482" y="55067"/>
                  </a:lnTo>
                  <a:close/>
                </a:path>
                <a:path w="1999614" h="287654">
                  <a:moveTo>
                    <a:pt x="1061034" y="55067"/>
                  </a:moveTo>
                  <a:lnTo>
                    <a:pt x="1079449" y="72478"/>
                  </a:lnTo>
                  <a:lnTo>
                    <a:pt x="1062558" y="85280"/>
                  </a:lnTo>
                  <a:lnTo>
                    <a:pt x="1067298" y="92888"/>
                  </a:lnTo>
                  <a:lnTo>
                    <a:pt x="1070670" y="101576"/>
                  </a:lnTo>
                  <a:lnTo>
                    <a:pt x="1072684" y="111342"/>
                  </a:lnTo>
                  <a:lnTo>
                    <a:pt x="1073353" y="122186"/>
                  </a:lnTo>
                  <a:lnTo>
                    <a:pt x="1072422" y="133759"/>
                  </a:lnTo>
                  <a:lnTo>
                    <a:pt x="1050249" y="169982"/>
                  </a:lnTo>
                  <a:lnTo>
                    <a:pt x="995502" y="183807"/>
                  </a:lnTo>
                  <a:lnTo>
                    <a:pt x="992708" y="184099"/>
                  </a:lnTo>
                  <a:lnTo>
                    <a:pt x="989025" y="185166"/>
                  </a:lnTo>
                  <a:lnTo>
                    <a:pt x="984326" y="187007"/>
                  </a:lnTo>
                  <a:lnTo>
                    <a:pt x="979754" y="188836"/>
                  </a:lnTo>
                  <a:lnTo>
                    <a:pt x="977341" y="191249"/>
                  </a:lnTo>
                  <a:lnTo>
                    <a:pt x="977341" y="194221"/>
                  </a:lnTo>
                  <a:lnTo>
                    <a:pt x="977341" y="198285"/>
                  </a:lnTo>
                  <a:lnTo>
                    <a:pt x="982294" y="200329"/>
                  </a:lnTo>
                  <a:lnTo>
                    <a:pt x="991946" y="200329"/>
                  </a:lnTo>
                  <a:lnTo>
                    <a:pt x="996264" y="200329"/>
                  </a:lnTo>
                  <a:lnTo>
                    <a:pt x="1002868" y="199555"/>
                  </a:lnTo>
                  <a:lnTo>
                    <a:pt x="1011885" y="198018"/>
                  </a:lnTo>
                  <a:lnTo>
                    <a:pt x="1020902" y="196481"/>
                  </a:lnTo>
                  <a:lnTo>
                    <a:pt x="1027633" y="195707"/>
                  </a:lnTo>
                  <a:lnTo>
                    <a:pt x="1031951" y="195707"/>
                  </a:lnTo>
                  <a:lnTo>
                    <a:pt x="1043097" y="196409"/>
                  </a:lnTo>
                  <a:lnTo>
                    <a:pt x="1078544" y="220359"/>
                  </a:lnTo>
                  <a:lnTo>
                    <a:pt x="1081862" y="238125"/>
                  </a:lnTo>
                  <a:lnTo>
                    <a:pt x="1080625" y="248607"/>
                  </a:lnTo>
                  <a:lnTo>
                    <a:pt x="1051628" y="279622"/>
                  </a:lnTo>
                  <a:lnTo>
                    <a:pt x="1012266" y="287235"/>
                  </a:lnTo>
                  <a:lnTo>
                    <a:pt x="1004380" y="286892"/>
                  </a:lnTo>
                  <a:lnTo>
                    <a:pt x="964180" y="275632"/>
                  </a:lnTo>
                  <a:lnTo>
                    <a:pt x="952068" y="268338"/>
                  </a:lnTo>
                  <a:lnTo>
                    <a:pt x="967435" y="245719"/>
                  </a:lnTo>
                  <a:lnTo>
                    <a:pt x="979504" y="252946"/>
                  </a:lnTo>
                  <a:lnTo>
                    <a:pt x="991120" y="258110"/>
                  </a:lnTo>
                  <a:lnTo>
                    <a:pt x="1002260" y="261209"/>
                  </a:lnTo>
                  <a:lnTo>
                    <a:pt x="1012901" y="262242"/>
                  </a:lnTo>
                  <a:lnTo>
                    <a:pt x="1022019" y="261827"/>
                  </a:lnTo>
                  <a:lnTo>
                    <a:pt x="1054303" y="245719"/>
                  </a:lnTo>
                  <a:lnTo>
                    <a:pt x="1054303" y="239166"/>
                  </a:lnTo>
                  <a:lnTo>
                    <a:pt x="1052562" y="230706"/>
                  </a:lnTo>
                  <a:lnTo>
                    <a:pt x="1047334" y="224661"/>
                  </a:lnTo>
                  <a:lnTo>
                    <a:pt x="1038604" y="221033"/>
                  </a:lnTo>
                  <a:lnTo>
                    <a:pt x="1026363" y="219824"/>
                  </a:lnTo>
                  <a:lnTo>
                    <a:pt x="1023188" y="219824"/>
                  </a:lnTo>
                  <a:lnTo>
                    <a:pt x="1017473" y="220611"/>
                  </a:lnTo>
                  <a:lnTo>
                    <a:pt x="1009091" y="222199"/>
                  </a:lnTo>
                  <a:lnTo>
                    <a:pt x="1000709" y="223786"/>
                  </a:lnTo>
                  <a:lnTo>
                    <a:pt x="994232" y="224586"/>
                  </a:lnTo>
                  <a:lnTo>
                    <a:pt x="989533" y="224586"/>
                  </a:lnTo>
                  <a:lnTo>
                    <a:pt x="974698" y="222986"/>
                  </a:lnTo>
                  <a:lnTo>
                    <a:pt x="964101" y="218186"/>
                  </a:lnTo>
                  <a:lnTo>
                    <a:pt x="957743" y="210185"/>
                  </a:lnTo>
                  <a:lnTo>
                    <a:pt x="955624" y="198983"/>
                  </a:lnTo>
                  <a:lnTo>
                    <a:pt x="955624" y="193725"/>
                  </a:lnTo>
                  <a:lnTo>
                    <a:pt x="983310" y="175475"/>
                  </a:lnTo>
                  <a:lnTo>
                    <a:pt x="968621" y="166131"/>
                  </a:lnTo>
                  <a:lnTo>
                    <a:pt x="958100" y="153889"/>
                  </a:lnTo>
                  <a:lnTo>
                    <a:pt x="951770" y="138746"/>
                  </a:lnTo>
                  <a:lnTo>
                    <a:pt x="949655" y="120700"/>
                  </a:lnTo>
                  <a:lnTo>
                    <a:pt x="950748" y="108723"/>
                  </a:lnTo>
                  <a:lnTo>
                    <a:pt x="976317" y="71738"/>
                  </a:lnTo>
                  <a:lnTo>
                    <a:pt x="1010107" y="62357"/>
                  </a:lnTo>
                  <a:lnTo>
                    <a:pt x="1021255" y="62961"/>
                  </a:lnTo>
                  <a:lnTo>
                    <a:pt x="1031093" y="64776"/>
                  </a:lnTo>
                  <a:lnTo>
                    <a:pt x="1039646" y="67800"/>
                  </a:lnTo>
                  <a:lnTo>
                    <a:pt x="1046937" y="72034"/>
                  </a:lnTo>
                  <a:lnTo>
                    <a:pt x="1061034" y="55067"/>
                  </a:lnTo>
                  <a:close/>
                </a:path>
                <a:path w="1999614" h="287654">
                  <a:moveTo>
                    <a:pt x="648030" y="55067"/>
                  </a:moveTo>
                  <a:lnTo>
                    <a:pt x="666445" y="72478"/>
                  </a:lnTo>
                  <a:lnTo>
                    <a:pt x="649554" y="85280"/>
                  </a:lnTo>
                  <a:lnTo>
                    <a:pt x="654294" y="92888"/>
                  </a:lnTo>
                  <a:lnTo>
                    <a:pt x="657666" y="101576"/>
                  </a:lnTo>
                  <a:lnTo>
                    <a:pt x="659680" y="111342"/>
                  </a:lnTo>
                  <a:lnTo>
                    <a:pt x="660349" y="122186"/>
                  </a:lnTo>
                  <a:lnTo>
                    <a:pt x="659418" y="133759"/>
                  </a:lnTo>
                  <a:lnTo>
                    <a:pt x="637245" y="169982"/>
                  </a:lnTo>
                  <a:lnTo>
                    <a:pt x="582498" y="183807"/>
                  </a:lnTo>
                  <a:lnTo>
                    <a:pt x="579704" y="184099"/>
                  </a:lnTo>
                  <a:lnTo>
                    <a:pt x="576033" y="185166"/>
                  </a:lnTo>
                  <a:lnTo>
                    <a:pt x="571372" y="187007"/>
                  </a:lnTo>
                  <a:lnTo>
                    <a:pt x="566699" y="188836"/>
                  </a:lnTo>
                  <a:lnTo>
                    <a:pt x="564375" y="191249"/>
                  </a:lnTo>
                  <a:lnTo>
                    <a:pt x="564375" y="194221"/>
                  </a:lnTo>
                  <a:lnTo>
                    <a:pt x="564375" y="198285"/>
                  </a:lnTo>
                  <a:lnTo>
                    <a:pt x="569239" y="200329"/>
                  </a:lnTo>
                  <a:lnTo>
                    <a:pt x="578942" y="200329"/>
                  </a:lnTo>
                  <a:lnTo>
                    <a:pt x="583260" y="200329"/>
                  </a:lnTo>
                  <a:lnTo>
                    <a:pt x="589864" y="199555"/>
                  </a:lnTo>
                  <a:lnTo>
                    <a:pt x="598881" y="198018"/>
                  </a:lnTo>
                  <a:lnTo>
                    <a:pt x="607898" y="196481"/>
                  </a:lnTo>
                  <a:lnTo>
                    <a:pt x="614629" y="195707"/>
                  </a:lnTo>
                  <a:lnTo>
                    <a:pt x="618947" y="195707"/>
                  </a:lnTo>
                  <a:lnTo>
                    <a:pt x="630093" y="196409"/>
                  </a:lnTo>
                  <a:lnTo>
                    <a:pt x="665540" y="220359"/>
                  </a:lnTo>
                  <a:lnTo>
                    <a:pt x="668858" y="238125"/>
                  </a:lnTo>
                  <a:lnTo>
                    <a:pt x="667621" y="248607"/>
                  </a:lnTo>
                  <a:lnTo>
                    <a:pt x="638624" y="279622"/>
                  </a:lnTo>
                  <a:lnTo>
                    <a:pt x="599262" y="287235"/>
                  </a:lnTo>
                  <a:lnTo>
                    <a:pt x="591376" y="286892"/>
                  </a:lnTo>
                  <a:lnTo>
                    <a:pt x="551167" y="275632"/>
                  </a:lnTo>
                  <a:lnTo>
                    <a:pt x="539076" y="268338"/>
                  </a:lnTo>
                  <a:lnTo>
                    <a:pt x="554405" y="245719"/>
                  </a:lnTo>
                  <a:lnTo>
                    <a:pt x="566516" y="252946"/>
                  </a:lnTo>
                  <a:lnTo>
                    <a:pt x="578137" y="258110"/>
                  </a:lnTo>
                  <a:lnTo>
                    <a:pt x="589265" y="261209"/>
                  </a:lnTo>
                  <a:lnTo>
                    <a:pt x="599897" y="262242"/>
                  </a:lnTo>
                  <a:lnTo>
                    <a:pt x="609015" y="261827"/>
                  </a:lnTo>
                  <a:lnTo>
                    <a:pt x="641299" y="245719"/>
                  </a:lnTo>
                  <a:lnTo>
                    <a:pt x="641299" y="239166"/>
                  </a:lnTo>
                  <a:lnTo>
                    <a:pt x="639558" y="230706"/>
                  </a:lnTo>
                  <a:lnTo>
                    <a:pt x="634330" y="224661"/>
                  </a:lnTo>
                  <a:lnTo>
                    <a:pt x="625600" y="221033"/>
                  </a:lnTo>
                  <a:lnTo>
                    <a:pt x="613359" y="219824"/>
                  </a:lnTo>
                  <a:lnTo>
                    <a:pt x="610184" y="219824"/>
                  </a:lnTo>
                  <a:lnTo>
                    <a:pt x="604469" y="220611"/>
                  </a:lnTo>
                  <a:lnTo>
                    <a:pt x="596087" y="222199"/>
                  </a:lnTo>
                  <a:lnTo>
                    <a:pt x="587705" y="223786"/>
                  </a:lnTo>
                  <a:lnTo>
                    <a:pt x="581228" y="224586"/>
                  </a:lnTo>
                  <a:lnTo>
                    <a:pt x="576529" y="224586"/>
                  </a:lnTo>
                  <a:lnTo>
                    <a:pt x="561714" y="222986"/>
                  </a:lnTo>
                  <a:lnTo>
                    <a:pt x="551124" y="218186"/>
                  </a:lnTo>
                  <a:lnTo>
                    <a:pt x="544766" y="210185"/>
                  </a:lnTo>
                  <a:lnTo>
                    <a:pt x="542645" y="198983"/>
                  </a:lnTo>
                  <a:lnTo>
                    <a:pt x="542645" y="193725"/>
                  </a:lnTo>
                  <a:lnTo>
                    <a:pt x="545299" y="188963"/>
                  </a:lnTo>
                  <a:lnTo>
                    <a:pt x="550608" y="184696"/>
                  </a:lnTo>
                  <a:lnTo>
                    <a:pt x="555917" y="180428"/>
                  </a:lnTo>
                  <a:lnTo>
                    <a:pt x="562483" y="177355"/>
                  </a:lnTo>
                  <a:lnTo>
                    <a:pt x="570331" y="175475"/>
                  </a:lnTo>
                  <a:lnTo>
                    <a:pt x="555613" y="166131"/>
                  </a:lnTo>
                  <a:lnTo>
                    <a:pt x="545099" y="153889"/>
                  </a:lnTo>
                  <a:lnTo>
                    <a:pt x="538791" y="138746"/>
                  </a:lnTo>
                  <a:lnTo>
                    <a:pt x="536689" y="120700"/>
                  </a:lnTo>
                  <a:lnTo>
                    <a:pt x="537777" y="108723"/>
                  </a:lnTo>
                  <a:lnTo>
                    <a:pt x="563323" y="71738"/>
                  </a:lnTo>
                  <a:lnTo>
                    <a:pt x="597103" y="62357"/>
                  </a:lnTo>
                  <a:lnTo>
                    <a:pt x="608251" y="62961"/>
                  </a:lnTo>
                  <a:lnTo>
                    <a:pt x="618089" y="64776"/>
                  </a:lnTo>
                  <a:lnTo>
                    <a:pt x="626642" y="67800"/>
                  </a:lnTo>
                  <a:lnTo>
                    <a:pt x="633933" y="72034"/>
                  </a:lnTo>
                  <a:lnTo>
                    <a:pt x="648030" y="55067"/>
                  </a:lnTo>
                  <a:close/>
                </a:path>
                <a:path w="1999614" h="287654">
                  <a:moveTo>
                    <a:pt x="56400" y="29464"/>
                  </a:moveTo>
                  <a:lnTo>
                    <a:pt x="49154" y="29530"/>
                  </a:lnTo>
                  <a:lnTo>
                    <a:pt x="42297" y="29729"/>
                  </a:lnTo>
                  <a:lnTo>
                    <a:pt x="35830" y="30058"/>
                  </a:lnTo>
                  <a:lnTo>
                    <a:pt x="29756" y="30518"/>
                  </a:lnTo>
                  <a:lnTo>
                    <a:pt x="29756" y="93167"/>
                  </a:lnTo>
                  <a:lnTo>
                    <a:pt x="36004" y="93764"/>
                  </a:lnTo>
                  <a:lnTo>
                    <a:pt x="43751" y="94056"/>
                  </a:lnTo>
                  <a:lnTo>
                    <a:pt x="52971" y="94056"/>
                  </a:lnTo>
                  <a:lnTo>
                    <a:pt x="71466" y="91908"/>
                  </a:lnTo>
                  <a:lnTo>
                    <a:pt x="84678" y="85463"/>
                  </a:lnTo>
                  <a:lnTo>
                    <a:pt x="92607" y="74719"/>
                  </a:lnTo>
                  <a:lnTo>
                    <a:pt x="95250" y="59677"/>
                  </a:lnTo>
                  <a:lnTo>
                    <a:pt x="92821" y="46458"/>
                  </a:lnTo>
                  <a:lnTo>
                    <a:pt x="85536" y="37017"/>
                  </a:lnTo>
                  <a:lnTo>
                    <a:pt x="73395" y="31352"/>
                  </a:lnTo>
                  <a:lnTo>
                    <a:pt x="56400" y="29464"/>
                  </a:lnTo>
                  <a:close/>
                </a:path>
                <a:path w="1999614" h="287654">
                  <a:moveTo>
                    <a:pt x="1540332" y="21132"/>
                  </a:moveTo>
                  <a:lnTo>
                    <a:pt x="1540332" y="65341"/>
                  </a:lnTo>
                  <a:lnTo>
                    <a:pt x="1584147" y="65341"/>
                  </a:lnTo>
                  <a:lnTo>
                    <a:pt x="1584147" y="87668"/>
                  </a:lnTo>
                  <a:lnTo>
                    <a:pt x="1540332" y="87668"/>
                  </a:lnTo>
                  <a:lnTo>
                    <a:pt x="1540332" y="166839"/>
                  </a:lnTo>
                  <a:lnTo>
                    <a:pt x="1558874" y="203898"/>
                  </a:lnTo>
                  <a:lnTo>
                    <a:pt x="1568907" y="203898"/>
                  </a:lnTo>
                  <a:lnTo>
                    <a:pt x="1576146" y="203898"/>
                  </a:lnTo>
                  <a:lnTo>
                    <a:pt x="1583639" y="202057"/>
                  </a:lnTo>
                  <a:lnTo>
                    <a:pt x="1591386" y="198386"/>
                  </a:lnTo>
                  <a:lnTo>
                    <a:pt x="1595577" y="223240"/>
                  </a:lnTo>
                  <a:lnTo>
                    <a:pt x="1586597" y="225198"/>
                  </a:lnTo>
                  <a:lnTo>
                    <a:pt x="1577178" y="226594"/>
                  </a:lnTo>
                  <a:lnTo>
                    <a:pt x="1567305" y="227432"/>
                  </a:lnTo>
                  <a:lnTo>
                    <a:pt x="1556969" y="227711"/>
                  </a:lnTo>
                  <a:lnTo>
                    <a:pt x="1547898" y="226832"/>
                  </a:lnTo>
                  <a:lnTo>
                    <a:pt x="1515313" y="197740"/>
                  </a:lnTo>
                  <a:lnTo>
                    <a:pt x="1512011" y="178155"/>
                  </a:lnTo>
                  <a:lnTo>
                    <a:pt x="1512011" y="87668"/>
                  </a:lnTo>
                  <a:lnTo>
                    <a:pt x="1493596" y="87668"/>
                  </a:lnTo>
                  <a:lnTo>
                    <a:pt x="1493596" y="65341"/>
                  </a:lnTo>
                  <a:lnTo>
                    <a:pt x="1512011" y="65341"/>
                  </a:lnTo>
                  <a:lnTo>
                    <a:pt x="1512011" y="32004"/>
                  </a:lnTo>
                  <a:lnTo>
                    <a:pt x="1540332" y="21132"/>
                  </a:lnTo>
                  <a:close/>
                </a:path>
                <a:path w="1999614" h="287654">
                  <a:moveTo>
                    <a:pt x="1651457" y="5067"/>
                  </a:moveTo>
                  <a:lnTo>
                    <a:pt x="1656410" y="5067"/>
                  </a:lnTo>
                  <a:lnTo>
                    <a:pt x="1660474" y="6769"/>
                  </a:lnTo>
                  <a:lnTo>
                    <a:pt x="1663903" y="10198"/>
                  </a:lnTo>
                  <a:lnTo>
                    <a:pt x="1667332" y="13614"/>
                  </a:lnTo>
                  <a:lnTo>
                    <a:pt x="1669110" y="17716"/>
                  </a:lnTo>
                  <a:lnTo>
                    <a:pt x="1669110" y="22479"/>
                  </a:lnTo>
                  <a:lnTo>
                    <a:pt x="1669110" y="27343"/>
                  </a:lnTo>
                  <a:lnTo>
                    <a:pt x="1667332" y="31483"/>
                  </a:lnTo>
                  <a:lnTo>
                    <a:pt x="1663903" y="34899"/>
                  </a:lnTo>
                  <a:lnTo>
                    <a:pt x="1660474" y="38328"/>
                  </a:lnTo>
                  <a:lnTo>
                    <a:pt x="1656410" y="40043"/>
                  </a:lnTo>
                  <a:lnTo>
                    <a:pt x="1651457" y="40043"/>
                  </a:lnTo>
                  <a:lnTo>
                    <a:pt x="1646758" y="40043"/>
                  </a:lnTo>
                  <a:lnTo>
                    <a:pt x="1642694" y="38328"/>
                  </a:lnTo>
                  <a:lnTo>
                    <a:pt x="1639265" y="34899"/>
                  </a:lnTo>
                  <a:lnTo>
                    <a:pt x="1635836" y="31483"/>
                  </a:lnTo>
                  <a:lnTo>
                    <a:pt x="1634058" y="27343"/>
                  </a:lnTo>
                  <a:lnTo>
                    <a:pt x="1634058" y="22479"/>
                  </a:lnTo>
                  <a:lnTo>
                    <a:pt x="1634058" y="17614"/>
                  </a:lnTo>
                  <a:lnTo>
                    <a:pt x="1635836" y="13500"/>
                  </a:lnTo>
                  <a:lnTo>
                    <a:pt x="1639138" y="10121"/>
                  </a:lnTo>
                  <a:lnTo>
                    <a:pt x="1642567" y="6743"/>
                  </a:lnTo>
                  <a:lnTo>
                    <a:pt x="1646631" y="5067"/>
                  </a:lnTo>
                  <a:lnTo>
                    <a:pt x="1651457" y="5067"/>
                  </a:lnTo>
                  <a:close/>
                </a:path>
                <a:path w="1999614" h="287654">
                  <a:moveTo>
                    <a:pt x="318020" y="5067"/>
                  </a:moveTo>
                  <a:lnTo>
                    <a:pt x="322872" y="5067"/>
                  </a:lnTo>
                  <a:lnTo>
                    <a:pt x="327025" y="6769"/>
                  </a:lnTo>
                  <a:lnTo>
                    <a:pt x="330441" y="10198"/>
                  </a:lnTo>
                  <a:lnTo>
                    <a:pt x="333870" y="13614"/>
                  </a:lnTo>
                  <a:lnTo>
                    <a:pt x="335572" y="17716"/>
                  </a:lnTo>
                  <a:lnTo>
                    <a:pt x="335572" y="22479"/>
                  </a:lnTo>
                  <a:lnTo>
                    <a:pt x="335572" y="27343"/>
                  </a:lnTo>
                  <a:lnTo>
                    <a:pt x="333870" y="31483"/>
                  </a:lnTo>
                  <a:lnTo>
                    <a:pt x="330441" y="34899"/>
                  </a:lnTo>
                  <a:lnTo>
                    <a:pt x="327025" y="38328"/>
                  </a:lnTo>
                  <a:lnTo>
                    <a:pt x="322872" y="40043"/>
                  </a:lnTo>
                  <a:lnTo>
                    <a:pt x="318020" y="40043"/>
                  </a:lnTo>
                  <a:lnTo>
                    <a:pt x="313258" y="40043"/>
                  </a:lnTo>
                  <a:lnTo>
                    <a:pt x="309156" y="38328"/>
                  </a:lnTo>
                  <a:lnTo>
                    <a:pt x="305739" y="34899"/>
                  </a:lnTo>
                  <a:lnTo>
                    <a:pt x="302310" y="31483"/>
                  </a:lnTo>
                  <a:lnTo>
                    <a:pt x="300609" y="27343"/>
                  </a:lnTo>
                  <a:lnTo>
                    <a:pt x="300609" y="22479"/>
                  </a:lnTo>
                  <a:lnTo>
                    <a:pt x="300609" y="17614"/>
                  </a:lnTo>
                  <a:lnTo>
                    <a:pt x="302285" y="13500"/>
                  </a:lnTo>
                  <a:lnTo>
                    <a:pt x="305663" y="10121"/>
                  </a:lnTo>
                  <a:lnTo>
                    <a:pt x="309041" y="6743"/>
                  </a:lnTo>
                  <a:lnTo>
                    <a:pt x="313156" y="5067"/>
                  </a:lnTo>
                  <a:lnTo>
                    <a:pt x="318020" y="5067"/>
                  </a:lnTo>
                  <a:close/>
                </a:path>
                <a:path w="1999614" h="287654">
                  <a:moveTo>
                    <a:pt x="57289" y="4762"/>
                  </a:moveTo>
                  <a:lnTo>
                    <a:pt x="97534" y="12590"/>
                  </a:lnTo>
                  <a:lnTo>
                    <a:pt x="123899" y="46292"/>
                  </a:lnTo>
                  <a:lnTo>
                    <a:pt x="125006" y="58496"/>
                  </a:lnTo>
                  <a:lnTo>
                    <a:pt x="124299" y="65918"/>
                  </a:lnTo>
                  <a:lnTo>
                    <a:pt x="95395" y="99655"/>
                  </a:lnTo>
                  <a:lnTo>
                    <a:pt x="88696" y="101803"/>
                  </a:lnTo>
                  <a:lnTo>
                    <a:pt x="100764" y="105439"/>
                  </a:lnTo>
                  <a:lnTo>
                    <a:pt x="131603" y="130361"/>
                  </a:lnTo>
                  <a:lnTo>
                    <a:pt x="138252" y="161772"/>
                  </a:lnTo>
                  <a:lnTo>
                    <a:pt x="136937" y="175410"/>
                  </a:lnTo>
                  <a:lnTo>
                    <a:pt x="105863" y="215103"/>
                  </a:lnTo>
                  <a:lnTo>
                    <a:pt x="62204" y="224726"/>
                  </a:lnTo>
                  <a:lnTo>
                    <a:pt x="0" y="224726"/>
                  </a:lnTo>
                  <a:lnTo>
                    <a:pt x="0" y="6705"/>
                  </a:lnTo>
                  <a:lnTo>
                    <a:pt x="18475" y="5855"/>
                  </a:lnTo>
                  <a:lnTo>
                    <a:pt x="34183" y="5248"/>
                  </a:lnTo>
                  <a:lnTo>
                    <a:pt x="47121" y="4883"/>
                  </a:lnTo>
                  <a:lnTo>
                    <a:pt x="57289" y="4762"/>
                  </a:lnTo>
                  <a:close/>
                </a:path>
                <a:path w="1999614" h="287654">
                  <a:moveTo>
                    <a:pt x="1456766" y="0"/>
                  </a:moveTo>
                  <a:lnTo>
                    <a:pt x="1463054" y="278"/>
                  </a:lnTo>
                  <a:lnTo>
                    <a:pt x="1469545" y="1116"/>
                  </a:lnTo>
                  <a:lnTo>
                    <a:pt x="1476250" y="2512"/>
                  </a:lnTo>
                  <a:lnTo>
                    <a:pt x="1483182" y="4470"/>
                  </a:lnTo>
                  <a:lnTo>
                    <a:pt x="1475308" y="25298"/>
                  </a:lnTo>
                  <a:lnTo>
                    <a:pt x="1469593" y="23317"/>
                  </a:lnTo>
                  <a:lnTo>
                    <a:pt x="1464259" y="22326"/>
                  </a:lnTo>
                  <a:lnTo>
                    <a:pt x="1459306" y="22326"/>
                  </a:lnTo>
                  <a:lnTo>
                    <a:pt x="1450670" y="22326"/>
                  </a:lnTo>
                  <a:lnTo>
                    <a:pt x="1443558" y="25603"/>
                  </a:lnTo>
                  <a:lnTo>
                    <a:pt x="1429461" y="56997"/>
                  </a:lnTo>
                  <a:lnTo>
                    <a:pt x="1429461" y="59677"/>
                  </a:lnTo>
                  <a:lnTo>
                    <a:pt x="1429715" y="62458"/>
                  </a:lnTo>
                  <a:lnTo>
                    <a:pt x="1430223" y="65341"/>
                  </a:lnTo>
                  <a:lnTo>
                    <a:pt x="1462735" y="65341"/>
                  </a:lnTo>
                  <a:lnTo>
                    <a:pt x="1462735" y="89154"/>
                  </a:lnTo>
                  <a:lnTo>
                    <a:pt x="1430223" y="89154"/>
                  </a:lnTo>
                  <a:lnTo>
                    <a:pt x="1430223" y="224726"/>
                  </a:lnTo>
                  <a:lnTo>
                    <a:pt x="1402029" y="224726"/>
                  </a:lnTo>
                  <a:lnTo>
                    <a:pt x="1402029" y="89154"/>
                  </a:lnTo>
                  <a:lnTo>
                    <a:pt x="1378788" y="89154"/>
                  </a:lnTo>
                  <a:lnTo>
                    <a:pt x="1378788" y="65341"/>
                  </a:lnTo>
                  <a:lnTo>
                    <a:pt x="1402029" y="65341"/>
                  </a:lnTo>
                  <a:lnTo>
                    <a:pt x="1402959" y="50901"/>
                  </a:lnTo>
                  <a:lnTo>
                    <a:pt x="1405759" y="38100"/>
                  </a:lnTo>
                  <a:lnTo>
                    <a:pt x="1434461" y="4352"/>
                  </a:lnTo>
                  <a:lnTo>
                    <a:pt x="1445000" y="1088"/>
                  </a:lnTo>
                  <a:lnTo>
                    <a:pt x="1456766" y="0"/>
                  </a:lnTo>
                  <a:close/>
                </a:path>
                <a:path w="1999614" h="287654">
                  <a:moveTo>
                    <a:pt x="476770" y="0"/>
                  </a:moveTo>
                  <a:lnTo>
                    <a:pt x="505040" y="0"/>
                  </a:lnTo>
                  <a:lnTo>
                    <a:pt x="505040" y="224586"/>
                  </a:lnTo>
                  <a:lnTo>
                    <a:pt x="476770" y="224586"/>
                  </a:lnTo>
                  <a:lnTo>
                    <a:pt x="476770" y="212826"/>
                  </a:lnTo>
                  <a:lnTo>
                    <a:pt x="468562" y="219270"/>
                  </a:lnTo>
                  <a:lnTo>
                    <a:pt x="458682" y="223874"/>
                  </a:lnTo>
                  <a:lnTo>
                    <a:pt x="447131" y="226637"/>
                  </a:lnTo>
                  <a:lnTo>
                    <a:pt x="433908" y="227558"/>
                  </a:lnTo>
                  <a:lnTo>
                    <a:pt x="419653" y="226220"/>
                  </a:lnTo>
                  <a:lnTo>
                    <a:pt x="385381" y="206133"/>
                  </a:lnTo>
                  <a:lnTo>
                    <a:pt x="367950" y="165950"/>
                  </a:lnTo>
                  <a:lnTo>
                    <a:pt x="366788" y="148983"/>
                  </a:lnTo>
                  <a:lnTo>
                    <a:pt x="368127" y="131703"/>
                  </a:lnTo>
                  <a:lnTo>
                    <a:pt x="388213" y="87731"/>
                  </a:lnTo>
                  <a:lnTo>
                    <a:pt x="424968" y="63942"/>
                  </a:lnTo>
                  <a:lnTo>
                    <a:pt x="439267" y="62357"/>
                  </a:lnTo>
                  <a:lnTo>
                    <a:pt x="450876" y="63083"/>
                  </a:lnTo>
                  <a:lnTo>
                    <a:pt x="460995" y="65260"/>
                  </a:lnTo>
                  <a:lnTo>
                    <a:pt x="469626" y="68888"/>
                  </a:lnTo>
                  <a:lnTo>
                    <a:pt x="476770" y="73964"/>
                  </a:lnTo>
                  <a:lnTo>
                    <a:pt x="476770" y="0"/>
                  </a:lnTo>
                  <a:close/>
                </a:path>
              </a:pathLst>
            </a:custGeom>
            <a:ln w="18288">
              <a:solidFill>
                <a:srgbClr val="D61A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0" name="object 3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614928" y="3450335"/>
            <a:ext cx="2380488" cy="2208276"/>
          </a:xfrm>
          <a:prstGeom prst="rect">
            <a:avLst/>
          </a:prstGeom>
        </p:spPr>
      </p:pic>
      <p:grpSp>
        <p:nvGrpSpPr>
          <p:cNvPr id="31" name="object 31"/>
          <p:cNvGrpSpPr/>
          <p:nvPr/>
        </p:nvGrpSpPr>
        <p:grpSpPr>
          <a:xfrm>
            <a:off x="3502152" y="6019800"/>
            <a:ext cx="2546985" cy="462280"/>
            <a:chOff x="3502152" y="6019800"/>
            <a:chExt cx="2546985" cy="462280"/>
          </a:xfrm>
        </p:grpSpPr>
        <p:sp>
          <p:nvSpPr>
            <p:cNvPr id="32" name="object 32"/>
            <p:cNvSpPr/>
            <p:nvPr/>
          </p:nvSpPr>
          <p:spPr>
            <a:xfrm>
              <a:off x="3502152" y="6019800"/>
              <a:ext cx="2546985" cy="462280"/>
            </a:xfrm>
            <a:custGeom>
              <a:avLst/>
              <a:gdLst/>
              <a:ahLst/>
              <a:cxnLst/>
              <a:rect l="l" t="t" r="r" b="b"/>
              <a:pathLst>
                <a:path w="2546985" h="462279">
                  <a:moveTo>
                    <a:pt x="2546604" y="0"/>
                  </a:moveTo>
                  <a:lnTo>
                    <a:pt x="0" y="0"/>
                  </a:lnTo>
                  <a:lnTo>
                    <a:pt x="0" y="461772"/>
                  </a:lnTo>
                  <a:lnTo>
                    <a:pt x="2546604" y="461772"/>
                  </a:lnTo>
                  <a:lnTo>
                    <a:pt x="2546604" y="0"/>
                  </a:lnTo>
                  <a:close/>
                </a:path>
              </a:pathLst>
            </a:custGeom>
            <a:solidFill>
              <a:srgbClr val="EB3C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640836" y="6123431"/>
              <a:ext cx="1104900" cy="332232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3669030" y="6136665"/>
              <a:ext cx="1059180" cy="287655"/>
            </a:xfrm>
            <a:custGeom>
              <a:avLst/>
              <a:gdLst/>
              <a:ahLst/>
              <a:cxnLst/>
              <a:rect l="l" t="t" r="r" b="b"/>
              <a:pathLst>
                <a:path w="1059179" h="287654">
                  <a:moveTo>
                    <a:pt x="217424" y="86169"/>
                  </a:moveTo>
                  <a:lnTo>
                    <a:pt x="213360" y="86169"/>
                  </a:lnTo>
                  <a:lnTo>
                    <a:pt x="208534" y="87566"/>
                  </a:lnTo>
                  <a:lnTo>
                    <a:pt x="202819" y="90347"/>
                  </a:lnTo>
                  <a:lnTo>
                    <a:pt x="197104" y="93116"/>
                  </a:lnTo>
                  <a:lnTo>
                    <a:pt x="192532" y="96240"/>
                  </a:lnTo>
                  <a:lnTo>
                    <a:pt x="189103" y="99720"/>
                  </a:lnTo>
                  <a:lnTo>
                    <a:pt x="189103" y="192582"/>
                  </a:lnTo>
                  <a:lnTo>
                    <a:pt x="211836" y="203898"/>
                  </a:lnTo>
                  <a:lnTo>
                    <a:pt x="217170" y="203898"/>
                  </a:lnTo>
                  <a:lnTo>
                    <a:pt x="240246" y="200176"/>
                  </a:lnTo>
                  <a:lnTo>
                    <a:pt x="256714" y="189012"/>
                  </a:lnTo>
                  <a:lnTo>
                    <a:pt x="266586" y="170406"/>
                  </a:lnTo>
                  <a:lnTo>
                    <a:pt x="269875" y="144360"/>
                  </a:lnTo>
                  <a:lnTo>
                    <a:pt x="269109" y="130274"/>
                  </a:lnTo>
                  <a:lnTo>
                    <a:pt x="250213" y="94045"/>
                  </a:lnTo>
                  <a:lnTo>
                    <a:pt x="230211" y="87045"/>
                  </a:lnTo>
                  <a:lnTo>
                    <a:pt x="217424" y="86169"/>
                  </a:lnTo>
                  <a:close/>
                </a:path>
                <a:path w="1059179" h="287654">
                  <a:moveTo>
                    <a:pt x="629539" y="85432"/>
                  </a:moveTo>
                  <a:lnTo>
                    <a:pt x="593603" y="109838"/>
                  </a:lnTo>
                  <a:lnTo>
                    <a:pt x="587121" y="144665"/>
                  </a:lnTo>
                  <a:lnTo>
                    <a:pt x="589766" y="170904"/>
                  </a:lnTo>
                  <a:lnTo>
                    <a:pt x="597709" y="189649"/>
                  </a:lnTo>
                  <a:lnTo>
                    <a:pt x="610963" y="200897"/>
                  </a:lnTo>
                  <a:lnTo>
                    <a:pt x="629539" y="204647"/>
                  </a:lnTo>
                  <a:lnTo>
                    <a:pt x="638899" y="203642"/>
                  </a:lnTo>
                  <a:lnTo>
                    <a:pt x="668924" y="169556"/>
                  </a:lnTo>
                  <a:lnTo>
                    <a:pt x="671703" y="144665"/>
                  </a:lnTo>
                  <a:lnTo>
                    <a:pt x="669079" y="118753"/>
                  </a:lnTo>
                  <a:lnTo>
                    <a:pt x="661193" y="100242"/>
                  </a:lnTo>
                  <a:lnTo>
                    <a:pt x="648021" y="89135"/>
                  </a:lnTo>
                  <a:lnTo>
                    <a:pt x="629539" y="85432"/>
                  </a:lnTo>
                  <a:close/>
                </a:path>
                <a:path w="1059179" h="287654">
                  <a:moveTo>
                    <a:pt x="832866" y="65341"/>
                  </a:moveTo>
                  <a:lnTo>
                    <a:pt x="861822" y="65341"/>
                  </a:lnTo>
                  <a:lnTo>
                    <a:pt x="908685" y="188569"/>
                  </a:lnTo>
                  <a:lnTo>
                    <a:pt x="950722" y="65341"/>
                  </a:lnTo>
                  <a:lnTo>
                    <a:pt x="979678" y="65341"/>
                  </a:lnTo>
                  <a:lnTo>
                    <a:pt x="912114" y="251815"/>
                  </a:lnTo>
                  <a:lnTo>
                    <a:pt x="879846" y="281551"/>
                  </a:lnTo>
                  <a:lnTo>
                    <a:pt x="849503" y="287235"/>
                  </a:lnTo>
                  <a:lnTo>
                    <a:pt x="849503" y="261937"/>
                  </a:lnTo>
                  <a:lnTo>
                    <a:pt x="858051" y="261422"/>
                  </a:lnTo>
                  <a:lnTo>
                    <a:pt x="865981" y="259876"/>
                  </a:lnTo>
                  <a:lnTo>
                    <a:pt x="873291" y="257297"/>
                  </a:lnTo>
                  <a:lnTo>
                    <a:pt x="879983" y="253682"/>
                  </a:lnTo>
                  <a:lnTo>
                    <a:pt x="888365" y="248170"/>
                  </a:lnTo>
                  <a:lnTo>
                    <a:pt x="892556" y="241452"/>
                  </a:lnTo>
                  <a:lnTo>
                    <a:pt x="892556" y="233514"/>
                  </a:lnTo>
                  <a:lnTo>
                    <a:pt x="882681" y="193463"/>
                  </a:lnTo>
                  <a:lnTo>
                    <a:pt x="876046" y="176212"/>
                  </a:lnTo>
                  <a:lnTo>
                    <a:pt x="832866" y="65341"/>
                  </a:lnTo>
                  <a:close/>
                </a:path>
                <a:path w="1059179" h="287654">
                  <a:moveTo>
                    <a:pt x="321818" y="65341"/>
                  </a:moveTo>
                  <a:lnTo>
                    <a:pt x="371983" y="65341"/>
                  </a:lnTo>
                  <a:lnTo>
                    <a:pt x="371983" y="224739"/>
                  </a:lnTo>
                  <a:lnTo>
                    <a:pt x="343662" y="224739"/>
                  </a:lnTo>
                  <a:lnTo>
                    <a:pt x="343662" y="89154"/>
                  </a:lnTo>
                  <a:lnTo>
                    <a:pt x="321818" y="89154"/>
                  </a:lnTo>
                  <a:lnTo>
                    <a:pt x="321818" y="65341"/>
                  </a:lnTo>
                  <a:close/>
                </a:path>
                <a:path w="1059179" h="287654">
                  <a:moveTo>
                    <a:pt x="629539" y="62357"/>
                  </a:moveTo>
                  <a:lnTo>
                    <a:pt x="672222" y="74626"/>
                  </a:lnTo>
                  <a:lnTo>
                    <a:pt x="696801" y="110194"/>
                  </a:lnTo>
                  <a:lnTo>
                    <a:pt x="701548" y="144665"/>
                  </a:lnTo>
                  <a:lnTo>
                    <a:pt x="700335" y="162917"/>
                  </a:lnTo>
                  <a:lnTo>
                    <a:pt x="682244" y="205460"/>
                  </a:lnTo>
                  <a:lnTo>
                    <a:pt x="645328" y="226320"/>
                  </a:lnTo>
                  <a:lnTo>
                    <a:pt x="629539" y="227711"/>
                  </a:lnTo>
                  <a:lnTo>
                    <a:pt x="613419" y="226306"/>
                  </a:lnTo>
                  <a:lnTo>
                    <a:pt x="576326" y="205232"/>
                  </a:lnTo>
                  <a:lnTo>
                    <a:pt x="558466" y="162739"/>
                  </a:lnTo>
                  <a:lnTo>
                    <a:pt x="557276" y="144665"/>
                  </a:lnTo>
                  <a:lnTo>
                    <a:pt x="558516" y="127096"/>
                  </a:lnTo>
                  <a:lnTo>
                    <a:pt x="577215" y="85064"/>
                  </a:lnTo>
                  <a:lnTo>
                    <a:pt x="614058" y="63776"/>
                  </a:lnTo>
                  <a:lnTo>
                    <a:pt x="629539" y="62357"/>
                  </a:lnTo>
                  <a:close/>
                </a:path>
                <a:path w="1059179" h="287654">
                  <a:moveTo>
                    <a:pt x="489077" y="62357"/>
                  </a:moveTo>
                  <a:lnTo>
                    <a:pt x="532511" y="74612"/>
                  </a:lnTo>
                  <a:lnTo>
                    <a:pt x="537083" y="78282"/>
                  </a:lnTo>
                  <a:lnTo>
                    <a:pt x="523113" y="98234"/>
                  </a:lnTo>
                  <a:lnTo>
                    <a:pt x="520192" y="95351"/>
                  </a:lnTo>
                  <a:lnTo>
                    <a:pt x="515112" y="92621"/>
                  </a:lnTo>
                  <a:lnTo>
                    <a:pt x="507873" y="90043"/>
                  </a:lnTo>
                  <a:lnTo>
                    <a:pt x="500634" y="87464"/>
                  </a:lnTo>
                  <a:lnTo>
                    <a:pt x="493395" y="86169"/>
                  </a:lnTo>
                  <a:lnTo>
                    <a:pt x="486410" y="86169"/>
                  </a:lnTo>
                  <a:lnTo>
                    <a:pt x="475460" y="87179"/>
                  </a:lnTo>
                  <a:lnTo>
                    <a:pt x="443799" y="111148"/>
                  </a:lnTo>
                  <a:lnTo>
                    <a:pt x="436245" y="146596"/>
                  </a:lnTo>
                  <a:lnTo>
                    <a:pt x="437104" y="159755"/>
                  </a:lnTo>
                  <a:lnTo>
                    <a:pt x="457634" y="195652"/>
                  </a:lnTo>
                  <a:lnTo>
                    <a:pt x="488442" y="203898"/>
                  </a:lnTo>
                  <a:lnTo>
                    <a:pt x="497988" y="202977"/>
                  </a:lnTo>
                  <a:lnTo>
                    <a:pt x="507571" y="200213"/>
                  </a:lnTo>
                  <a:lnTo>
                    <a:pt x="517177" y="195609"/>
                  </a:lnTo>
                  <a:lnTo>
                    <a:pt x="526796" y="189166"/>
                  </a:lnTo>
                  <a:lnTo>
                    <a:pt x="537972" y="212979"/>
                  </a:lnTo>
                  <a:lnTo>
                    <a:pt x="525946" y="219422"/>
                  </a:lnTo>
                  <a:lnTo>
                    <a:pt x="512540" y="224026"/>
                  </a:lnTo>
                  <a:lnTo>
                    <a:pt x="497752" y="226789"/>
                  </a:lnTo>
                  <a:lnTo>
                    <a:pt x="481584" y="227711"/>
                  </a:lnTo>
                  <a:lnTo>
                    <a:pt x="466008" y="226343"/>
                  </a:lnTo>
                  <a:lnTo>
                    <a:pt x="427736" y="205828"/>
                  </a:lnTo>
                  <a:lnTo>
                    <a:pt x="407733" y="164307"/>
                  </a:lnTo>
                  <a:lnTo>
                    <a:pt x="406400" y="146596"/>
                  </a:lnTo>
                  <a:lnTo>
                    <a:pt x="407781" y="128486"/>
                  </a:lnTo>
                  <a:lnTo>
                    <a:pt x="428498" y="85432"/>
                  </a:lnTo>
                  <a:lnTo>
                    <a:pt x="470860" y="63799"/>
                  </a:lnTo>
                  <a:lnTo>
                    <a:pt x="489077" y="62357"/>
                  </a:lnTo>
                  <a:close/>
                </a:path>
                <a:path w="1059179" h="287654">
                  <a:moveTo>
                    <a:pt x="227965" y="62357"/>
                  </a:moveTo>
                  <a:lnTo>
                    <a:pt x="270416" y="74251"/>
                  </a:lnTo>
                  <a:lnTo>
                    <a:pt x="294973" y="109543"/>
                  </a:lnTo>
                  <a:lnTo>
                    <a:pt x="299720" y="145415"/>
                  </a:lnTo>
                  <a:lnTo>
                    <a:pt x="298529" y="162736"/>
                  </a:lnTo>
                  <a:lnTo>
                    <a:pt x="280670" y="204711"/>
                  </a:lnTo>
                  <a:lnTo>
                    <a:pt x="242504" y="226272"/>
                  </a:lnTo>
                  <a:lnTo>
                    <a:pt x="225552" y="227711"/>
                  </a:lnTo>
                  <a:lnTo>
                    <a:pt x="218821" y="227711"/>
                  </a:lnTo>
                  <a:lnTo>
                    <a:pt x="211582" y="226517"/>
                  </a:lnTo>
                  <a:lnTo>
                    <a:pt x="203962" y="224142"/>
                  </a:lnTo>
                  <a:lnTo>
                    <a:pt x="196215" y="221754"/>
                  </a:lnTo>
                  <a:lnTo>
                    <a:pt x="191262" y="219024"/>
                  </a:lnTo>
                  <a:lnTo>
                    <a:pt x="189103" y="215950"/>
                  </a:lnTo>
                  <a:lnTo>
                    <a:pt x="189103" y="287235"/>
                  </a:lnTo>
                  <a:lnTo>
                    <a:pt x="160782" y="287235"/>
                  </a:lnTo>
                  <a:lnTo>
                    <a:pt x="160782" y="65341"/>
                  </a:lnTo>
                  <a:lnTo>
                    <a:pt x="189103" y="65341"/>
                  </a:lnTo>
                  <a:lnTo>
                    <a:pt x="189103" y="78435"/>
                  </a:lnTo>
                  <a:lnTo>
                    <a:pt x="197532" y="71400"/>
                  </a:lnTo>
                  <a:lnTo>
                    <a:pt x="206819" y="66376"/>
                  </a:lnTo>
                  <a:lnTo>
                    <a:pt x="216963" y="63361"/>
                  </a:lnTo>
                  <a:lnTo>
                    <a:pt x="227965" y="62357"/>
                  </a:lnTo>
                  <a:close/>
                </a:path>
                <a:path w="1059179" h="287654">
                  <a:moveTo>
                    <a:pt x="769239" y="21132"/>
                  </a:moveTo>
                  <a:lnTo>
                    <a:pt x="769239" y="65341"/>
                  </a:lnTo>
                  <a:lnTo>
                    <a:pt x="812927" y="65341"/>
                  </a:lnTo>
                  <a:lnTo>
                    <a:pt x="812927" y="87668"/>
                  </a:lnTo>
                  <a:lnTo>
                    <a:pt x="769239" y="87668"/>
                  </a:lnTo>
                  <a:lnTo>
                    <a:pt x="769239" y="166839"/>
                  </a:lnTo>
                  <a:lnTo>
                    <a:pt x="787781" y="203898"/>
                  </a:lnTo>
                  <a:lnTo>
                    <a:pt x="797814" y="203898"/>
                  </a:lnTo>
                  <a:lnTo>
                    <a:pt x="805053" y="203898"/>
                  </a:lnTo>
                  <a:lnTo>
                    <a:pt x="812546" y="202057"/>
                  </a:lnTo>
                  <a:lnTo>
                    <a:pt x="820293" y="198386"/>
                  </a:lnTo>
                  <a:lnTo>
                    <a:pt x="824357" y="223240"/>
                  </a:lnTo>
                  <a:lnTo>
                    <a:pt x="815379" y="225198"/>
                  </a:lnTo>
                  <a:lnTo>
                    <a:pt x="805973" y="226594"/>
                  </a:lnTo>
                  <a:lnTo>
                    <a:pt x="796139" y="227432"/>
                  </a:lnTo>
                  <a:lnTo>
                    <a:pt x="785876" y="227711"/>
                  </a:lnTo>
                  <a:lnTo>
                    <a:pt x="776805" y="226832"/>
                  </a:lnTo>
                  <a:lnTo>
                    <a:pt x="744172" y="197742"/>
                  </a:lnTo>
                  <a:lnTo>
                    <a:pt x="740918" y="178155"/>
                  </a:lnTo>
                  <a:lnTo>
                    <a:pt x="740918" y="87668"/>
                  </a:lnTo>
                  <a:lnTo>
                    <a:pt x="722503" y="87668"/>
                  </a:lnTo>
                  <a:lnTo>
                    <a:pt x="722503" y="65341"/>
                  </a:lnTo>
                  <a:lnTo>
                    <a:pt x="740918" y="65341"/>
                  </a:lnTo>
                  <a:lnTo>
                    <a:pt x="740918" y="32004"/>
                  </a:lnTo>
                  <a:lnTo>
                    <a:pt x="769239" y="21132"/>
                  </a:lnTo>
                  <a:close/>
                </a:path>
                <a:path w="1059179" h="287654">
                  <a:moveTo>
                    <a:pt x="0" y="6705"/>
                  </a:moveTo>
                  <a:lnTo>
                    <a:pt x="130175" y="6705"/>
                  </a:lnTo>
                  <a:lnTo>
                    <a:pt x="130175" y="33489"/>
                  </a:lnTo>
                  <a:lnTo>
                    <a:pt x="29718" y="33489"/>
                  </a:lnTo>
                  <a:lnTo>
                    <a:pt x="29718" y="94068"/>
                  </a:lnTo>
                  <a:lnTo>
                    <a:pt x="101727" y="94068"/>
                  </a:lnTo>
                  <a:lnTo>
                    <a:pt x="101727" y="119367"/>
                  </a:lnTo>
                  <a:lnTo>
                    <a:pt x="29718" y="119367"/>
                  </a:lnTo>
                  <a:lnTo>
                    <a:pt x="29718" y="197942"/>
                  </a:lnTo>
                  <a:lnTo>
                    <a:pt x="128524" y="197942"/>
                  </a:lnTo>
                  <a:lnTo>
                    <a:pt x="128524" y="224739"/>
                  </a:lnTo>
                  <a:lnTo>
                    <a:pt x="0" y="224739"/>
                  </a:lnTo>
                  <a:lnTo>
                    <a:pt x="0" y="6705"/>
                  </a:lnTo>
                  <a:close/>
                </a:path>
                <a:path w="1059179" h="287654">
                  <a:moveTo>
                    <a:pt x="359156" y="5067"/>
                  </a:moveTo>
                  <a:lnTo>
                    <a:pt x="363982" y="5067"/>
                  </a:lnTo>
                  <a:lnTo>
                    <a:pt x="368173" y="6781"/>
                  </a:lnTo>
                  <a:lnTo>
                    <a:pt x="371602" y="10198"/>
                  </a:lnTo>
                  <a:lnTo>
                    <a:pt x="375031" y="13627"/>
                  </a:lnTo>
                  <a:lnTo>
                    <a:pt x="376682" y="17716"/>
                  </a:lnTo>
                  <a:lnTo>
                    <a:pt x="376682" y="22479"/>
                  </a:lnTo>
                  <a:lnTo>
                    <a:pt x="376682" y="27343"/>
                  </a:lnTo>
                  <a:lnTo>
                    <a:pt x="375031" y="31483"/>
                  </a:lnTo>
                  <a:lnTo>
                    <a:pt x="371602" y="34899"/>
                  </a:lnTo>
                  <a:lnTo>
                    <a:pt x="368173" y="38328"/>
                  </a:lnTo>
                  <a:lnTo>
                    <a:pt x="363982" y="40043"/>
                  </a:lnTo>
                  <a:lnTo>
                    <a:pt x="359156" y="40043"/>
                  </a:lnTo>
                  <a:lnTo>
                    <a:pt x="354457" y="40043"/>
                  </a:lnTo>
                  <a:lnTo>
                    <a:pt x="350266" y="38328"/>
                  </a:lnTo>
                  <a:lnTo>
                    <a:pt x="346837" y="34899"/>
                  </a:lnTo>
                  <a:lnTo>
                    <a:pt x="343408" y="31483"/>
                  </a:lnTo>
                  <a:lnTo>
                    <a:pt x="341757" y="27343"/>
                  </a:lnTo>
                  <a:lnTo>
                    <a:pt x="341757" y="22479"/>
                  </a:lnTo>
                  <a:lnTo>
                    <a:pt x="341757" y="17614"/>
                  </a:lnTo>
                  <a:lnTo>
                    <a:pt x="343408" y="13500"/>
                  </a:lnTo>
                  <a:lnTo>
                    <a:pt x="346837" y="10121"/>
                  </a:lnTo>
                  <a:lnTo>
                    <a:pt x="350139" y="6756"/>
                  </a:lnTo>
                  <a:lnTo>
                    <a:pt x="354330" y="5067"/>
                  </a:lnTo>
                  <a:lnTo>
                    <a:pt x="359156" y="5067"/>
                  </a:lnTo>
                  <a:close/>
                </a:path>
                <a:path w="1059179" h="287654">
                  <a:moveTo>
                    <a:pt x="1004316" y="0"/>
                  </a:moveTo>
                  <a:lnTo>
                    <a:pt x="1032637" y="0"/>
                  </a:lnTo>
                  <a:lnTo>
                    <a:pt x="1032637" y="174879"/>
                  </a:lnTo>
                  <a:lnTo>
                    <a:pt x="1032637" y="183413"/>
                  </a:lnTo>
                  <a:lnTo>
                    <a:pt x="1035050" y="190131"/>
                  </a:lnTo>
                  <a:lnTo>
                    <a:pt x="1040003" y="195046"/>
                  </a:lnTo>
                  <a:lnTo>
                    <a:pt x="1044829" y="199948"/>
                  </a:lnTo>
                  <a:lnTo>
                    <a:pt x="1051306" y="202412"/>
                  </a:lnTo>
                  <a:lnTo>
                    <a:pt x="1059180" y="202412"/>
                  </a:lnTo>
                  <a:lnTo>
                    <a:pt x="1059180" y="227711"/>
                  </a:lnTo>
                  <a:lnTo>
                    <a:pt x="1035177" y="224706"/>
                  </a:lnTo>
                  <a:lnTo>
                    <a:pt x="1018032" y="215692"/>
                  </a:lnTo>
                  <a:lnTo>
                    <a:pt x="1007745" y="200670"/>
                  </a:lnTo>
                  <a:lnTo>
                    <a:pt x="1004316" y="179641"/>
                  </a:lnTo>
                  <a:lnTo>
                    <a:pt x="1004316" y="0"/>
                  </a:lnTo>
                  <a:close/>
                </a:path>
              </a:pathLst>
            </a:custGeom>
            <a:ln w="18288">
              <a:solidFill>
                <a:srgbClr val="D61A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818888" y="6123431"/>
              <a:ext cx="1098803" cy="332232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4847336" y="6136665"/>
              <a:ext cx="1049655" cy="287655"/>
            </a:xfrm>
            <a:custGeom>
              <a:avLst/>
              <a:gdLst/>
              <a:ahLst/>
              <a:cxnLst/>
              <a:rect l="l" t="t" r="r" b="b"/>
              <a:pathLst>
                <a:path w="1049654" h="287654">
                  <a:moveTo>
                    <a:pt x="348106" y="143471"/>
                  </a:moveTo>
                  <a:lnTo>
                    <a:pt x="307147" y="160240"/>
                  </a:lnTo>
                  <a:lnTo>
                    <a:pt x="299592" y="180530"/>
                  </a:lnTo>
                  <a:lnTo>
                    <a:pt x="301424" y="191405"/>
                  </a:lnTo>
                  <a:lnTo>
                    <a:pt x="306911" y="199172"/>
                  </a:lnTo>
                  <a:lnTo>
                    <a:pt x="316041" y="203831"/>
                  </a:lnTo>
                  <a:lnTo>
                    <a:pt x="328802" y="205384"/>
                  </a:lnTo>
                  <a:lnTo>
                    <a:pt x="339254" y="204110"/>
                  </a:lnTo>
                  <a:lnTo>
                    <a:pt x="349075" y="200288"/>
                  </a:lnTo>
                  <a:lnTo>
                    <a:pt x="358253" y="193918"/>
                  </a:lnTo>
                  <a:lnTo>
                    <a:pt x="366775" y="185000"/>
                  </a:lnTo>
                  <a:lnTo>
                    <a:pt x="366775" y="146456"/>
                  </a:lnTo>
                  <a:lnTo>
                    <a:pt x="357886" y="144462"/>
                  </a:lnTo>
                  <a:lnTo>
                    <a:pt x="351663" y="143471"/>
                  </a:lnTo>
                  <a:lnTo>
                    <a:pt x="348106" y="143471"/>
                  </a:lnTo>
                  <a:close/>
                </a:path>
                <a:path w="1049654" h="287654">
                  <a:moveTo>
                    <a:pt x="979804" y="85128"/>
                  </a:moveTo>
                  <a:lnTo>
                    <a:pt x="946997" y="113692"/>
                  </a:lnTo>
                  <a:lnTo>
                    <a:pt x="946403" y="120853"/>
                  </a:lnTo>
                  <a:lnTo>
                    <a:pt x="946973" y="128830"/>
                  </a:lnTo>
                  <a:lnTo>
                    <a:pt x="972512" y="158714"/>
                  </a:lnTo>
                  <a:lnTo>
                    <a:pt x="979804" y="159397"/>
                  </a:lnTo>
                  <a:lnTo>
                    <a:pt x="986922" y="158733"/>
                  </a:lnTo>
                  <a:lnTo>
                    <a:pt x="1011283" y="129070"/>
                  </a:lnTo>
                  <a:lnTo>
                    <a:pt x="1011809" y="120853"/>
                  </a:lnTo>
                  <a:lnTo>
                    <a:pt x="1011237" y="113692"/>
                  </a:lnTo>
                  <a:lnTo>
                    <a:pt x="988949" y="85128"/>
                  </a:lnTo>
                  <a:lnTo>
                    <a:pt x="979804" y="85128"/>
                  </a:lnTo>
                  <a:close/>
                </a:path>
                <a:path w="1049654" h="287654">
                  <a:moveTo>
                    <a:pt x="62356" y="85128"/>
                  </a:moveTo>
                  <a:lnTo>
                    <a:pt x="29549" y="113692"/>
                  </a:lnTo>
                  <a:lnTo>
                    <a:pt x="28955" y="120853"/>
                  </a:lnTo>
                  <a:lnTo>
                    <a:pt x="29525" y="128830"/>
                  </a:lnTo>
                  <a:lnTo>
                    <a:pt x="55064" y="158714"/>
                  </a:lnTo>
                  <a:lnTo>
                    <a:pt x="62356" y="159397"/>
                  </a:lnTo>
                  <a:lnTo>
                    <a:pt x="69474" y="158733"/>
                  </a:lnTo>
                  <a:lnTo>
                    <a:pt x="93835" y="129070"/>
                  </a:lnTo>
                  <a:lnTo>
                    <a:pt x="94361" y="120853"/>
                  </a:lnTo>
                  <a:lnTo>
                    <a:pt x="93789" y="113692"/>
                  </a:lnTo>
                  <a:lnTo>
                    <a:pt x="71500" y="85128"/>
                  </a:lnTo>
                  <a:lnTo>
                    <a:pt x="62356" y="85128"/>
                  </a:lnTo>
                  <a:close/>
                </a:path>
                <a:path w="1049654" h="287654">
                  <a:moveTo>
                    <a:pt x="664463" y="65341"/>
                  </a:moveTo>
                  <a:lnTo>
                    <a:pt x="714628" y="65341"/>
                  </a:lnTo>
                  <a:lnTo>
                    <a:pt x="714628" y="224739"/>
                  </a:lnTo>
                  <a:lnTo>
                    <a:pt x="686308" y="224739"/>
                  </a:lnTo>
                  <a:lnTo>
                    <a:pt x="686308" y="89154"/>
                  </a:lnTo>
                  <a:lnTo>
                    <a:pt x="664463" y="89154"/>
                  </a:lnTo>
                  <a:lnTo>
                    <a:pt x="664463" y="65341"/>
                  </a:lnTo>
                  <a:close/>
                </a:path>
                <a:path w="1049654" h="287654">
                  <a:moveTo>
                    <a:pt x="833501" y="62357"/>
                  </a:moveTo>
                  <a:lnTo>
                    <a:pt x="856410" y="66338"/>
                  </a:lnTo>
                  <a:lnTo>
                    <a:pt x="872759" y="78282"/>
                  </a:lnTo>
                  <a:lnTo>
                    <a:pt x="882560" y="98190"/>
                  </a:lnTo>
                  <a:lnTo>
                    <a:pt x="885825" y="126060"/>
                  </a:lnTo>
                  <a:lnTo>
                    <a:pt x="885825" y="224739"/>
                  </a:lnTo>
                  <a:lnTo>
                    <a:pt x="857630" y="224739"/>
                  </a:lnTo>
                  <a:lnTo>
                    <a:pt x="857630" y="132016"/>
                  </a:lnTo>
                  <a:lnTo>
                    <a:pt x="857152" y="120243"/>
                  </a:lnTo>
                  <a:lnTo>
                    <a:pt x="832613" y="86807"/>
                  </a:lnTo>
                  <a:lnTo>
                    <a:pt x="824229" y="86169"/>
                  </a:lnTo>
                  <a:lnTo>
                    <a:pt x="817752" y="86169"/>
                  </a:lnTo>
                  <a:lnTo>
                    <a:pt x="811022" y="88112"/>
                  </a:lnTo>
                  <a:lnTo>
                    <a:pt x="804037" y="91973"/>
                  </a:lnTo>
                  <a:lnTo>
                    <a:pt x="796925" y="95846"/>
                  </a:lnTo>
                  <a:lnTo>
                    <a:pt x="791590" y="100609"/>
                  </a:lnTo>
                  <a:lnTo>
                    <a:pt x="787780" y="106260"/>
                  </a:lnTo>
                  <a:lnTo>
                    <a:pt x="787780" y="224739"/>
                  </a:lnTo>
                  <a:lnTo>
                    <a:pt x="759460" y="224739"/>
                  </a:lnTo>
                  <a:lnTo>
                    <a:pt x="759460" y="65341"/>
                  </a:lnTo>
                  <a:lnTo>
                    <a:pt x="778890" y="65341"/>
                  </a:lnTo>
                  <a:lnTo>
                    <a:pt x="787780" y="85877"/>
                  </a:lnTo>
                  <a:lnTo>
                    <a:pt x="795853" y="75590"/>
                  </a:lnTo>
                  <a:lnTo>
                    <a:pt x="806164" y="68240"/>
                  </a:lnTo>
                  <a:lnTo>
                    <a:pt x="818713" y="63828"/>
                  </a:lnTo>
                  <a:lnTo>
                    <a:pt x="833501" y="62357"/>
                  </a:lnTo>
                  <a:close/>
                </a:path>
                <a:path w="1049654" h="287654">
                  <a:moveTo>
                    <a:pt x="329056" y="62357"/>
                  </a:moveTo>
                  <a:lnTo>
                    <a:pt x="370347" y="71240"/>
                  </a:lnTo>
                  <a:lnTo>
                    <a:pt x="394118" y="112267"/>
                  </a:lnTo>
                  <a:lnTo>
                    <a:pt x="395097" y="128295"/>
                  </a:lnTo>
                  <a:lnTo>
                    <a:pt x="395097" y="185445"/>
                  </a:lnTo>
                  <a:lnTo>
                    <a:pt x="395880" y="195060"/>
                  </a:lnTo>
                  <a:lnTo>
                    <a:pt x="398224" y="202930"/>
                  </a:lnTo>
                  <a:lnTo>
                    <a:pt x="402115" y="209051"/>
                  </a:lnTo>
                  <a:lnTo>
                    <a:pt x="407542" y="213423"/>
                  </a:lnTo>
                  <a:lnTo>
                    <a:pt x="407542" y="227558"/>
                  </a:lnTo>
                  <a:lnTo>
                    <a:pt x="369442" y="206425"/>
                  </a:lnTo>
                  <a:lnTo>
                    <a:pt x="359844" y="215736"/>
                  </a:lnTo>
                  <a:lnTo>
                    <a:pt x="347995" y="222388"/>
                  </a:lnTo>
                  <a:lnTo>
                    <a:pt x="333884" y="226380"/>
                  </a:lnTo>
                  <a:lnTo>
                    <a:pt x="317500" y="227711"/>
                  </a:lnTo>
                  <a:lnTo>
                    <a:pt x="308473" y="226860"/>
                  </a:lnTo>
                  <a:lnTo>
                    <a:pt x="274700" y="198820"/>
                  </a:lnTo>
                  <a:lnTo>
                    <a:pt x="271272" y="180238"/>
                  </a:lnTo>
                  <a:lnTo>
                    <a:pt x="272603" y="168574"/>
                  </a:lnTo>
                  <a:lnTo>
                    <a:pt x="303791" y="131905"/>
                  </a:lnTo>
                  <a:lnTo>
                    <a:pt x="346583" y="122491"/>
                  </a:lnTo>
                  <a:lnTo>
                    <a:pt x="352551" y="122491"/>
                  </a:lnTo>
                  <a:lnTo>
                    <a:pt x="359283" y="123774"/>
                  </a:lnTo>
                  <a:lnTo>
                    <a:pt x="366775" y="126365"/>
                  </a:lnTo>
                  <a:lnTo>
                    <a:pt x="364628" y="109431"/>
                  </a:lnTo>
                  <a:lnTo>
                    <a:pt x="358171" y="97339"/>
                  </a:lnTo>
                  <a:lnTo>
                    <a:pt x="347380" y="90085"/>
                  </a:lnTo>
                  <a:lnTo>
                    <a:pt x="332231" y="87668"/>
                  </a:lnTo>
                  <a:lnTo>
                    <a:pt x="319754" y="88561"/>
                  </a:lnTo>
                  <a:lnTo>
                    <a:pt x="308800" y="91239"/>
                  </a:lnTo>
                  <a:lnTo>
                    <a:pt x="299370" y="95704"/>
                  </a:lnTo>
                  <a:lnTo>
                    <a:pt x="291464" y="101955"/>
                  </a:lnTo>
                  <a:lnTo>
                    <a:pt x="279653" y="78282"/>
                  </a:lnTo>
                  <a:lnTo>
                    <a:pt x="315753" y="63534"/>
                  </a:lnTo>
                  <a:lnTo>
                    <a:pt x="322488" y="62651"/>
                  </a:lnTo>
                  <a:lnTo>
                    <a:pt x="329056" y="62357"/>
                  </a:lnTo>
                  <a:close/>
                </a:path>
                <a:path w="1049654" h="287654">
                  <a:moveTo>
                    <a:pt x="237109" y="62357"/>
                  </a:moveTo>
                  <a:lnTo>
                    <a:pt x="242188" y="62357"/>
                  </a:lnTo>
                  <a:lnTo>
                    <a:pt x="249427" y="63258"/>
                  </a:lnTo>
                  <a:lnTo>
                    <a:pt x="258952" y="65036"/>
                  </a:lnTo>
                  <a:lnTo>
                    <a:pt x="247141" y="92570"/>
                  </a:lnTo>
                  <a:lnTo>
                    <a:pt x="241046" y="88303"/>
                  </a:lnTo>
                  <a:lnTo>
                    <a:pt x="234823" y="86169"/>
                  </a:lnTo>
                  <a:lnTo>
                    <a:pt x="228600" y="86169"/>
                  </a:lnTo>
                  <a:lnTo>
                    <a:pt x="221313" y="87035"/>
                  </a:lnTo>
                  <a:lnTo>
                    <a:pt x="193913" y="115271"/>
                  </a:lnTo>
                  <a:lnTo>
                    <a:pt x="191135" y="133350"/>
                  </a:lnTo>
                  <a:lnTo>
                    <a:pt x="191135" y="224739"/>
                  </a:lnTo>
                  <a:lnTo>
                    <a:pt x="162813" y="224739"/>
                  </a:lnTo>
                  <a:lnTo>
                    <a:pt x="162813" y="65341"/>
                  </a:lnTo>
                  <a:lnTo>
                    <a:pt x="191135" y="65341"/>
                  </a:lnTo>
                  <a:lnTo>
                    <a:pt x="191135" y="90792"/>
                  </a:lnTo>
                  <a:lnTo>
                    <a:pt x="199800" y="78355"/>
                  </a:lnTo>
                  <a:lnTo>
                    <a:pt x="210359" y="69468"/>
                  </a:lnTo>
                  <a:lnTo>
                    <a:pt x="222799" y="64135"/>
                  </a:lnTo>
                  <a:lnTo>
                    <a:pt x="237109" y="62357"/>
                  </a:lnTo>
                  <a:close/>
                </a:path>
                <a:path w="1049654" h="287654">
                  <a:moveTo>
                    <a:pt x="1028700" y="55067"/>
                  </a:moveTo>
                  <a:lnTo>
                    <a:pt x="1047241" y="72478"/>
                  </a:lnTo>
                  <a:lnTo>
                    <a:pt x="1030224" y="85280"/>
                  </a:lnTo>
                  <a:lnTo>
                    <a:pt x="1034984" y="92888"/>
                  </a:lnTo>
                  <a:lnTo>
                    <a:pt x="1038399" y="101576"/>
                  </a:lnTo>
                  <a:lnTo>
                    <a:pt x="1040457" y="111342"/>
                  </a:lnTo>
                  <a:lnTo>
                    <a:pt x="1041146" y="122186"/>
                  </a:lnTo>
                  <a:lnTo>
                    <a:pt x="1040195" y="133761"/>
                  </a:lnTo>
                  <a:lnTo>
                    <a:pt x="1017934" y="169982"/>
                  </a:lnTo>
                  <a:lnTo>
                    <a:pt x="963294" y="183807"/>
                  </a:lnTo>
                  <a:lnTo>
                    <a:pt x="960501" y="184099"/>
                  </a:lnTo>
                  <a:lnTo>
                    <a:pt x="956817" y="185165"/>
                  </a:lnTo>
                  <a:lnTo>
                    <a:pt x="952118" y="187007"/>
                  </a:lnTo>
                  <a:lnTo>
                    <a:pt x="947419" y="188836"/>
                  </a:lnTo>
                  <a:lnTo>
                    <a:pt x="945134" y="191249"/>
                  </a:lnTo>
                  <a:lnTo>
                    <a:pt x="945134" y="194221"/>
                  </a:lnTo>
                  <a:lnTo>
                    <a:pt x="945134" y="198297"/>
                  </a:lnTo>
                  <a:lnTo>
                    <a:pt x="949960" y="200329"/>
                  </a:lnTo>
                  <a:lnTo>
                    <a:pt x="959738" y="200329"/>
                  </a:lnTo>
                  <a:lnTo>
                    <a:pt x="963929" y="200329"/>
                  </a:lnTo>
                  <a:lnTo>
                    <a:pt x="970661" y="199555"/>
                  </a:lnTo>
                  <a:lnTo>
                    <a:pt x="979677" y="198018"/>
                  </a:lnTo>
                  <a:lnTo>
                    <a:pt x="988694" y="196481"/>
                  </a:lnTo>
                  <a:lnTo>
                    <a:pt x="995426" y="195707"/>
                  </a:lnTo>
                  <a:lnTo>
                    <a:pt x="999743" y="195707"/>
                  </a:lnTo>
                  <a:lnTo>
                    <a:pt x="1036447" y="206946"/>
                  </a:lnTo>
                  <a:lnTo>
                    <a:pt x="1049654" y="238125"/>
                  </a:lnTo>
                  <a:lnTo>
                    <a:pt x="1048416" y="248612"/>
                  </a:lnTo>
                  <a:lnTo>
                    <a:pt x="1019365" y="279622"/>
                  </a:lnTo>
                  <a:lnTo>
                    <a:pt x="979931" y="287235"/>
                  </a:lnTo>
                  <a:lnTo>
                    <a:pt x="972099" y="286892"/>
                  </a:lnTo>
                  <a:lnTo>
                    <a:pt x="931910" y="275632"/>
                  </a:lnTo>
                  <a:lnTo>
                    <a:pt x="919861" y="268338"/>
                  </a:lnTo>
                  <a:lnTo>
                    <a:pt x="935101" y="245719"/>
                  </a:lnTo>
                  <a:lnTo>
                    <a:pt x="947243" y="252946"/>
                  </a:lnTo>
                  <a:lnTo>
                    <a:pt x="958897" y="258110"/>
                  </a:lnTo>
                  <a:lnTo>
                    <a:pt x="970051" y="261209"/>
                  </a:lnTo>
                  <a:lnTo>
                    <a:pt x="980693" y="262242"/>
                  </a:lnTo>
                  <a:lnTo>
                    <a:pt x="989792" y="261827"/>
                  </a:lnTo>
                  <a:lnTo>
                    <a:pt x="1022096" y="245719"/>
                  </a:lnTo>
                  <a:lnTo>
                    <a:pt x="1022096" y="239166"/>
                  </a:lnTo>
                  <a:lnTo>
                    <a:pt x="1020335" y="230706"/>
                  </a:lnTo>
                  <a:lnTo>
                    <a:pt x="1015063" y="224661"/>
                  </a:lnTo>
                  <a:lnTo>
                    <a:pt x="1006290" y="221033"/>
                  </a:lnTo>
                  <a:lnTo>
                    <a:pt x="994028" y="219824"/>
                  </a:lnTo>
                  <a:lnTo>
                    <a:pt x="990853" y="219824"/>
                  </a:lnTo>
                  <a:lnTo>
                    <a:pt x="985138" y="220611"/>
                  </a:lnTo>
                  <a:lnTo>
                    <a:pt x="976756" y="222199"/>
                  </a:lnTo>
                  <a:lnTo>
                    <a:pt x="968501" y="223786"/>
                  </a:lnTo>
                  <a:lnTo>
                    <a:pt x="962025" y="224586"/>
                  </a:lnTo>
                  <a:lnTo>
                    <a:pt x="957326" y="224586"/>
                  </a:lnTo>
                  <a:lnTo>
                    <a:pt x="942490" y="222986"/>
                  </a:lnTo>
                  <a:lnTo>
                    <a:pt x="931894" y="218186"/>
                  </a:lnTo>
                  <a:lnTo>
                    <a:pt x="925536" y="210185"/>
                  </a:lnTo>
                  <a:lnTo>
                    <a:pt x="923416" y="198983"/>
                  </a:lnTo>
                  <a:lnTo>
                    <a:pt x="923416" y="193725"/>
                  </a:lnTo>
                  <a:lnTo>
                    <a:pt x="951102" y="175475"/>
                  </a:lnTo>
                  <a:lnTo>
                    <a:pt x="936361" y="166136"/>
                  </a:lnTo>
                  <a:lnTo>
                    <a:pt x="925845" y="153893"/>
                  </a:lnTo>
                  <a:lnTo>
                    <a:pt x="919545" y="138748"/>
                  </a:lnTo>
                  <a:lnTo>
                    <a:pt x="917448" y="120700"/>
                  </a:lnTo>
                  <a:lnTo>
                    <a:pt x="918541" y="108723"/>
                  </a:lnTo>
                  <a:lnTo>
                    <a:pt x="944038" y="71738"/>
                  </a:lnTo>
                  <a:lnTo>
                    <a:pt x="977900" y="62357"/>
                  </a:lnTo>
                  <a:lnTo>
                    <a:pt x="988992" y="62961"/>
                  </a:lnTo>
                  <a:lnTo>
                    <a:pt x="998823" y="64776"/>
                  </a:lnTo>
                  <a:lnTo>
                    <a:pt x="1007367" y="67800"/>
                  </a:lnTo>
                  <a:lnTo>
                    <a:pt x="1014602" y="72034"/>
                  </a:lnTo>
                  <a:lnTo>
                    <a:pt x="1028700" y="55067"/>
                  </a:lnTo>
                  <a:close/>
                </a:path>
                <a:path w="1049654" h="287654">
                  <a:moveTo>
                    <a:pt x="111251" y="55067"/>
                  </a:moveTo>
                  <a:lnTo>
                    <a:pt x="129793" y="72478"/>
                  </a:lnTo>
                  <a:lnTo>
                    <a:pt x="112775" y="85280"/>
                  </a:lnTo>
                  <a:lnTo>
                    <a:pt x="117536" y="92888"/>
                  </a:lnTo>
                  <a:lnTo>
                    <a:pt x="120951" y="101576"/>
                  </a:lnTo>
                  <a:lnTo>
                    <a:pt x="123009" y="111342"/>
                  </a:lnTo>
                  <a:lnTo>
                    <a:pt x="123698" y="122186"/>
                  </a:lnTo>
                  <a:lnTo>
                    <a:pt x="122747" y="133761"/>
                  </a:lnTo>
                  <a:lnTo>
                    <a:pt x="100486" y="169982"/>
                  </a:lnTo>
                  <a:lnTo>
                    <a:pt x="45847" y="183807"/>
                  </a:lnTo>
                  <a:lnTo>
                    <a:pt x="43052" y="184099"/>
                  </a:lnTo>
                  <a:lnTo>
                    <a:pt x="39369" y="185165"/>
                  </a:lnTo>
                  <a:lnTo>
                    <a:pt x="34671" y="187007"/>
                  </a:lnTo>
                  <a:lnTo>
                    <a:pt x="29972" y="188836"/>
                  </a:lnTo>
                  <a:lnTo>
                    <a:pt x="27686" y="191249"/>
                  </a:lnTo>
                  <a:lnTo>
                    <a:pt x="27686" y="194221"/>
                  </a:lnTo>
                  <a:lnTo>
                    <a:pt x="27686" y="198297"/>
                  </a:lnTo>
                  <a:lnTo>
                    <a:pt x="32512" y="200329"/>
                  </a:lnTo>
                  <a:lnTo>
                    <a:pt x="42290" y="200329"/>
                  </a:lnTo>
                  <a:lnTo>
                    <a:pt x="46481" y="200329"/>
                  </a:lnTo>
                  <a:lnTo>
                    <a:pt x="53212" y="199555"/>
                  </a:lnTo>
                  <a:lnTo>
                    <a:pt x="62229" y="198018"/>
                  </a:lnTo>
                  <a:lnTo>
                    <a:pt x="71247" y="196481"/>
                  </a:lnTo>
                  <a:lnTo>
                    <a:pt x="77977" y="195707"/>
                  </a:lnTo>
                  <a:lnTo>
                    <a:pt x="82296" y="195707"/>
                  </a:lnTo>
                  <a:lnTo>
                    <a:pt x="118999" y="206946"/>
                  </a:lnTo>
                  <a:lnTo>
                    <a:pt x="132206" y="238125"/>
                  </a:lnTo>
                  <a:lnTo>
                    <a:pt x="130968" y="248612"/>
                  </a:lnTo>
                  <a:lnTo>
                    <a:pt x="101917" y="279622"/>
                  </a:lnTo>
                  <a:lnTo>
                    <a:pt x="62484" y="287235"/>
                  </a:lnTo>
                  <a:lnTo>
                    <a:pt x="54651" y="286892"/>
                  </a:lnTo>
                  <a:lnTo>
                    <a:pt x="14462" y="275632"/>
                  </a:lnTo>
                  <a:lnTo>
                    <a:pt x="2412" y="268338"/>
                  </a:lnTo>
                  <a:lnTo>
                    <a:pt x="17652" y="245719"/>
                  </a:lnTo>
                  <a:lnTo>
                    <a:pt x="29795" y="252946"/>
                  </a:lnTo>
                  <a:lnTo>
                    <a:pt x="41449" y="258110"/>
                  </a:lnTo>
                  <a:lnTo>
                    <a:pt x="52603" y="261209"/>
                  </a:lnTo>
                  <a:lnTo>
                    <a:pt x="63246" y="262242"/>
                  </a:lnTo>
                  <a:lnTo>
                    <a:pt x="72344" y="261827"/>
                  </a:lnTo>
                  <a:lnTo>
                    <a:pt x="104648" y="245719"/>
                  </a:lnTo>
                  <a:lnTo>
                    <a:pt x="104648" y="239166"/>
                  </a:lnTo>
                  <a:lnTo>
                    <a:pt x="102887" y="230706"/>
                  </a:lnTo>
                  <a:lnTo>
                    <a:pt x="97615" y="224661"/>
                  </a:lnTo>
                  <a:lnTo>
                    <a:pt x="88842" y="221033"/>
                  </a:lnTo>
                  <a:lnTo>
                    <a:pt x="76580" y="219824"/>
                  </a:lnTo>
                  <a:lnTo>
                    <a:pt x="73405" y="219824"/>
                  </a:lnTo>
                  <a:lnTo>
                    <a:pt x="67690" y="220611"/>
                  </a:lnTo>
                  <a:lnTo>
                    <a:pt x="59309" y="222199"/>
                  </a:lnTo>
                  <a:lnTo>
                    <a:pt x="51053" y="223786"/>
                  </a:lnTo>
                  <a:lnTo>
                    <a:pt x="44576" y="224586"/>
                  </a:lnTo>
                  <a:lnTo>
                    <a:pt x="39877" y="224586"/>
                  </a:lnTo>
                  <a:lnTo>
                    <a:pt x="25042" y="222986"/>
                  </a:lnTo>
                  <a:lnTo>
                    <a:pt x="14446" y="218186"/>
                  </a:lnTo>
                  <a:lnTo>
                    <a:pt x="8088" y="210185"/>
                  </a:lnTo>
                  <a:lnTo>
                    <a:pt x="5968" y="198983"/>
                  </a:lnTo>
                  <a:lnTo>
                    <a:pt x="5968" y="193725"/>
                  </a:lnTo>
                  <a:lnTo>
                    <a:pt x="33654" y="175475"/>
                  </a:lnTo>
                  <a:lnTo>
                    <a:pt x="18913" y="166136"/>
                  </a:lnTo>
                  <a:lnTo>
                    <a:pt x="8397" y="153893"/>
                  </a:lnTo>
                  <a:lnTo>
                    <a:pt x="2097" y="138748"/>
                  </a:lnTo>
                  <a:lnTo>
                    <a:pt x="0" y="120700"/>
                  </a:lnTo>
                  <a:lnTo>
                    <a:pt x="1093" y="108723"/>
                  </a:lnTo>
                  <a:lnTo>
                    <a:pt x="26590" y="71738"/>
                  </a:lnTo>
                  <a:lnTo>
                    <a:pt x="60451" y="62357"/>
                  </a:lnTo>
                  <a:lnTo>
                    <a:pt x="71544" y="62961"/>
                  </a:lnTo>
                  <a:lnTo>
                    <a:pt x="81375" y="64776"/>
                  </a:lnTo>
                  <a:lnTo>
                    <a:pt x="89919" y="67800"/>
                  </a:lnTo>
                  <a:lnTo>
                    <a:pt x="97154" y="72034"/>
                  </a:lnTo>
                  <a:lnTo>
                    <a:pt x="111251" y="55067"/>
                  </a:lnTo>
                  <a:close/>
                </a:path>
                <a:path w="1049654" h="287654">
                  <a:moveTo>
                    <a:pt x="590676" y="21132"/>
                  </a:moveTo>
                  <a:lnTo>
                    <a:pt x="590676" y="65341"/>
                  </a:lnTo>
                  <a:lnTo>
                    <a:pt x="634364" y="65341"/>
                  </a:lnTo>
                  <a:lnTo>
                    <a:pt x="634364" y="87668"/>
                  </a:lnTo>
                  <a:lnTo>
                    <a:pt x="590676" y="87668"/>
                  </a:lnTo>
                  <a:lnTo>
                    <a:pt x="590676" y="166839"/>
                  </a:lnTo>
                  <a:lnTo>
                    <a:pt x="609218" y="203898"/>
                  </a:lnTo>
                  <a:lnTo>
                    <a:pt x="619251" y="203898"/>
                  </a:lnTo>
                  <a:lnTo>
                    <a:pt x="626490" y="203898"/>
                  </a:lnTo>
                  <a:lnTo>
                    <a:pt x="633984" y="202057"/>
                  </a:lnTo>
                  <a:lnTo>
                    <a:pt x="641730" y="198386"/>
                  </a:lnTo>
                  <a:lnTo>
                    <a:pt x="645794" y="223240"/>
                  </a:lnTo>
                  <a:lnTo>
                    <a:pt x="636817" y="225198"/>
                  </a:lnTo>
                  <a:lnTo>
                    <a:pt x="627411" y="226594"/>
                  </a:lnTo>
                  <a:lnTo>
                    <a:pt x="617577" y="227432"/>
                  </a:lnTo>
                  <a:lnTo>
                    <a:pt x="607313" y="227711"/>
                  </a:lnTo>
                  <a:lnTo>
                    <a:pt x="598243" y="226832"/>
                  </a:lnTo>
                  <a:lnTo>
                    <a:pt x="565610" y="197742"/>
                  </a:lnTo>
                  <a:lnTo>
                    <a:pt x="562355" y="178155"/>
                  </a:lnTo>
                  <a:lnTo>
                    <a:pt x="562355" y="87668"/>
                  </a:lnTo>
                  <a:lnTo>
                    <a:pt x="543940" y="87668"/>
                  </a:lnTo>
                  <a:lnTo>
                    <a:pt x="543940" y="65341"/>
                  </a:lnTo>
                  <a:lnTo>
                    <a:pt x="562355" y="65341"/>
                  </a:lnTo>
                  <a:lnTo>
                    <a:pt x="562355" y="32004"/>
                  </a:lnTo>
                  <a:lnTo>
                    <a:pt x="590676" y="21132"/>
                  </a:lnTo>
                  <a:close/>
                </a:path>
                <a:path w="1049654" h="287654">
                  <a:moveTo>
                    <a:pt x="701801" y="5067"/>
                  </a:moveTo>
                  <a:lnTo>
                    <a:pt x="706627" y="5067"/>
                  </a:lnTo>
                  <a:lnTo>
                    <a:pt x="710818" y="6781"/>
                  </a:lnTo>
                  <a:lnTo>
                    <a:pt x="714248" y="10198"/>
                  </a:lnTo>
                  <a:lnTo>
                    <a:pt x="717676" y="13627"/>
                  </a:lnTo>
                  <a:lnTo>
                    <a:pt x="719327" y="17716"/>
                  </a:lnTo>
                  <a:lnTo>
                    <a:pt x="719327" y="22479"/>
                  </a:lnTo>
                  <a:lnTo>
                    <a:pt x="719327" y="27343"/>
                  </a:lnTo>
                  <a:lnTo>
                    <a:pt x="717676" y="31483"/>
                  </a:lnTo>
                  <a:lnTo>
                    <a:pt x="714248" y="34899"/>
                  </a:lnTo>
                  <a:lnTo>
                    <a:pt x="710818" y="38328"/>
                  </a:lnTo>
                  <a:lnTo>
                    <a:pt x="706627" y="40043"/>
                  </a:lnTo>
                  <a:lnTo>
                    <a:pt x="701801" y="40043"/>
                  </a:lnTo>
                  <a:lnTo>
                    <a:pt x="697102" y="40043"/>
                  </a:lnTo>
                  <a:lnTo>
                    <a:pt x="692912" y="38328"/>
                  </a:lnTo>
                  <a:lnTo>
                    <a:pt x="689483" y="34899"/>
                  </a:lnTo>
                  <a:lnTo>
                    <a:pt x="686053" y="31483"/>
                  </a:lnTo>
                  <a:lnTo>
                    <a:pt x="684402" y="27343"/>
                  </a:lnTo>
                  <a:lnTo>
                    <a:pt x="684402" y="22479"/>
                  </a:lnTo>
                  <a:lnTo>
                    <a:pt x="684402" y="17614"/>
                  </a:lnTo>
                  <a:lnTo>
                    <a:pt x="686053" y="13500"/>
                  </a:lnTo>
                  <a:lnTo>
                    <a:pt x="689483" y="10121"/>
                  </a:lnTo>
                  <a:lnTo>
                    <a:pt x="692785" y="6756"/>
                  </a:lnTo>
                  <a:lnTo>
                    <a:pt x="696976" y="5067"/>
                  </a:lnTo>
                  <a:lnTo>
                    <a:pt x="701801" y="5067"/>
                  </a:lnTo>
                  <a:close/>
                </a:path>
                <a:path w="1049654" h="287654">
                  <a:moveTo>
                    <a:pt x="506984" y="0"/>
                  </a:moveTo>
                  <a:lnTo>
                    <a:pt x="513292" y="278"/>
                  </a:lnTo>
                  <a:lnTo>
                    <a:pt x="519826" y="1116"/>
                  </a:lnTo>
                  <a:lnTo>
                    <a:pt x="526575" y="2512"/>
                  </a:lnTo>
                  <a:lnTo>
                    <a:pt x="533526" y="4470"/>
                  </a:lnTo>
                  <a:lnTo>
                    <a:pt x="525652" y="25298"/>
                  </a:lnTo>
                  <a:lnTo>
                    <a:pt x="519938" y="23317"/>
                  </a:lnTo>
                  <a:lnTo>
                    <a:pt x="514476" y="22326"/>
                  </a:lnTo>
                  <a:lnTo>
                    <a:pt x="509524" y="22326"/>
                  </a:lnTo>
                  <a:lnTo>
                    <a:pt x="500888" y="22326"/>
                  </a:lnTo>
                  <a:lnTo>
                    <a:pt x="493775" y="25603"/>
                  </a:lnTo>
                  <a:lnTo>
                    <a:pt x="479805" y="57010"/>
                  </a:lnTo>
                  <a:lnTo>
                    <a:pt x="479805" y="59690"/>
                  </a:lnTo>
                  <a:lnTo>
                    <a:pt x="480060" y="62458"/>
                  </a:lnTo>
                  <a:lnTo>
                    <a:pt x="480567" y="65341"/>
                  </a:lnTo>
                  <a:lnTo>
                    <a:pt x="512952" y="65341"/>
                  </a:lnTo>
                  <a:lnTo>
                    <a:pt x="512952" y="89154"/>
                  </a:lnTo>
                  <a:lnTo>
                    <a:pt x="480567" y="89154"/>
                  </a:lnTo>
                  <a:lnTo>
                    <a:pt x="480567" y="224739"/>
                  </a:lnTo>
                  <a:lnTo>
                    <a:pt x="452247" y="224739"/>
                  </a:lnTo>
                  <a:lnTo>
                    <a:pt x="452247" y="89154"/>
                  </a:lnTo>
                  <a:lnTo>
                    <a:pt x="429005" y="89154"/>
                  </a:lnTo>
                  <a:lnTo>
                    <a:pt x="429005" y="65341"/>
                  </a:lnTo>
                  <a:lnTo>
                    <a:pt x="452247" y="65341"/>
                  </a:lnTo>
                  <a:lnTo>
                    <a:pt x="453195" y="50901"/>
                  </a:lnTo>
                  <a:lnTo>
                    <a:pt x="456025" y="38100"/>
                  </a:lnTo>
                  <a:lnTo>
                    <a:pt x="484727" y="4352"/>
                  </a:lnTo>
                  <a:lnTo>
                    <a:pt x="495272" y="1088"/>
                  </a:lnTo>
                  <a:lnTo>
                    <a:pt x="506984" y="0"/>
                  </a:lnTo>
                  <a:close/>
                </a:path>
              </a:pathLst>
            </a:custGeom>
            <a:ln w="18288">
              <a:solidFill>
                <a:srgbClr val="D61A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7" name="object 3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630923" y="3432047"/>
            <a:ext cx="2316479" cy="2412491"/>
          </a:xfrm>
          <a:prstGeom prst="rect">
            <a:avLst/>
          </a:prstGeom>
        </p:spPr>
      </p:pic>
      <p:grpSp>
        <p:nvGrpSpPr>
          <p:cNvPr id="38" name="object 38"/>
          <p:cNvGrpSpPr/>
          <p:nvPr/>
        </p:nvGrpSpPr>
        <p:grpSpPr>
          <a:xfrm>
            <a:off x="6626352" y="6027420"/>
            <a:ext cx="2348865" cy="462280"/>
            <a:chOff x="6626352" y="6027420"/>
            <a:chExt cx="2348865" cy="462280"/>
          </a:xfrm>
        </p:grpSpPr>
        <p:sp>
          <p:nvSpPr>
            <p:cNvPr id="39" name="object 39"/>
            <p:cNvSpPr/>
            <p:nvPr/>
          </p:nvSpPr>
          <p:spPr>
            <a:xfrm>
              <a:off x="6626352" y="6027420"/>
              <a:ext cx="2348865" cy="462280"/>
            </a:xfrm>
            <a:custGeom>
              <a:avLst/>
              <a:gdLst/>
              <a:ahLst/>
              <a:cxnLst/>
              <a:rect l="l" t="t" r="r" b="b"/>
              <a:pathLst>
                <a:path w="2348865" h="462279">
                  <a:moveTo>
                    <a:pt x="2348483" y="0"/>
                  </a:moveTo>
                  <a:lnTo>
                    <a:pt x="0" y="0"/>
                  </a:lnTo>
                  <a:lnTo>
                    <a:pt x="0" y="461771"/>
                  </a:lnTo>
                  <a:lnTo>
                    <a:pt x="2348483" y="461771"/>
                  </a:lnTo>
                  <a:lnTo>
                    <a:pt x="2348483" y="0"/>
                  </a:lnTo>
                  <a:close/>
                </a:path>
              </a:pathLst>
            </a:custGeom>
            <a:solidFill>
              <a:srgbClr val="EB3C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120128" y="6124956"/>
              <a:ext cx="1362455" cy="339852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7148195" y="6141389"/>
              <a:ext cx="1311275" cy="290830"/>
            </a:xfrm>
            <a:custGeom>
              <a:avLst/>
              <a:gdLst/>
              <a:ahLst/>
              <a:cxnLst/>
              <a:rect l="l" t="t" r="r" b="b"/>
              <a:pathLst>
                <a:path w="1311275" h="290829">
                  <a:moveTo>
                    <a:pt x="352551" y="150761"/>
                  </a:moveTo>
                  <a:lnTo>
                    <a:pt x="333236" y="152566"/>
                  </a:lnTo>
                  <a:lnTo>
                    <a:pt x="319468" y="157981"/>
                  </a:lnTo>
                  <a:lnTo>
                    <a:pt x="311225" y="167006"/>
                  </a:lnTo>
                  <a:lnTo>
                    <a:pt x="308482" y="179641"/>
                  </a:lnTo>
                  <a:lnTo>
                    <a:pt x="310030" y="189016"/>
                  </a:lnTo>
                  <a:lnTo>
                    <a:pt x="314674" y="195711"/>
                  </a:lnTo>
                  <a:lnTo>
                    <a:pt x="322413" y="199727"/>
                  </a:lnTo>
                  <a:lnTo>
                    <a:pt x="333248" y="201066"/>
                  </a:lnTo>
                  <a:lnTo>
                    <a:pt x="347916" y="198973"/>
                  </a:lnTo>
                  <a:lnTo>
                    <a:pt x="358394" y="192695"/>
                  </a:lnTo>
                  <a:lnTo>
                    <a:pt x="364680" y="182233"/>
                  </a:lnTo>
                  <a:lnTo>
                    <a:pt x="366775" y="167589"/>
                  </a:lnTo>
                  <a:lnTo>
                    <a:pt x="366775" y="152704"/>
                  </a:lnTo>
                  <a:lnTo>
                    <a:pt x="360425" y="151409"/>
                  </a:lnTo>
                  <a:lnTo>
                    <a:pt x="355726" y="150761"/>
                  </a:lnTo>
                  <a:lnTo>
                    <a:pt x="352551" y="150761"/>
                  </a:lnTo>
                  <a:close/>
                </a:path>
                <a:path w="1311275" h="290829">
                  <a:moveTo>
                    <a:pt x="1236472" y="95554"/>
                  </a:moveTo>
                  <a:lnTo>
                    <a:pt x="1227962" y="95554"/>
                  </a:lnTo>
                  <a:lnTo>
                    <a:pt x="1220977" y="98234"/>
                  </a:lnTo>
                  <a:lnTo>
                    <a:pt x="1215644" y="103581"/>
                  </a:lnTo>
                  <a:lnTo>
                    <a:pt x="1210309" y="108940"/>
                  </a:lnTo>
                  <a:lnTo>
                    <a:pt x="1207643" y="115836"/>
                  </a:lnTo>
                  <a:lnTo>
                    <a:pt x="1207643" y="124269"/>
                  </a:lnTo>
                  <a:lnTo>
                    <a:pt x="1207643" y="133705"/>
                  </a:lnTo>
                  <a:lnTo>
                    <a:pt x="1210182" y="141262"/>
                  </a:lnTo>
                  <a:lnTo>
                    <a:pt x="1215389" y="146977"/>
                  </a:lnTo>
                  <a:lnTo>
                    <a:pt x="1220724" y="152679"/>
                  </a:lnTo>
                  <a:lnTo>
                    <a:pt x="1227708" y="155524"/>
                  </a:lnTo>
                  <a:lnTo>
                    <a:pt x="1236472" y="155524"/>
                  </a:lnTo>
                  <a:lnTo>
                    <a:pt x="1245361" y="155524"/>
                  </a:lnTo>
                  <a:lnTo>
                    <a:pt x="1252093" y="152755"/>
                  </a:lnTo>
                  <a:lnTo>
                    <a:pt x="1256919" y="147192"/>
                  </a:lnTo>
                  <a:lnTo>
                    <a:pt x="1261618" y="141643"/>
                  </a:lnTo>
                  <a:lnTo>
                    <a:pt x="1264030" y="133997"/>
                  </a:lnTo>
                  <a:lnTo>
                    <a:pt x="1264030" y="124269"/>
                  </a:lnTo>
                  <a:lnTo>
                    <a:pt x="1264030" y="116243"/>
                  </a:lnTo>
                  <a:lnTo>
                    <a:pt x="1261490" y="109435"/>
                  </a:lnTo>
                  <a:lnTo>
                    <a:pt x="1256410" y="103885"/>
                  </a:lnTo>
                  <a:lnTo>
                    <a:pt x="1251330" y="98323"/>
                  </a:lnTo>
                  <a:lnTo>
                    <a:pt x="1244600" y="95554"/>
                  </a:lnTo>
                  <a:lnTo>
                    <a:pt x="1236472" y="95554"/>
                  </a:lnTo>
                  <a:close/>
                </a:path>
                <a:path w="1311275" h="290829">
                  <a:moveTo>
                    <a:pt x="900683" y="68313"/>
                  </a:moveTo>
                  <a:lnTo>
                    <a:pt x="958723" y="68313"/>
                  </a:lnTo>
                  <a:lnTo>
                    <a:pt x="958723" y="227710"/>
                  </a:lnTo>
                  <a:lnTo>
                    <a:pt x="921003" y="227710"/>
                  </a:lnTo>
                  <a:lnTo>
                    <a:pt x="921003" y="98818"/>
                  </a:lnTo>
                  <a:lnTo>
                    <a:pt x="900683" y="98818"/>
                  </a:lnTo>
                  <a:lnTo>
                    <a:pt x="900683" y="68313"/>
                  </a:lnTo>
                  <a:close/>
                </a:path>
                <a:path w="1311275" h="290829">
                  <a:moveTo>
                    <a:pt x="0" y="68313"/>
                  </a:moveTo>
                  <a:lnTo>
                    <a:pt x="58038" y="68313"/>
                  </a:lnTo>
                  <a:lnTo>
                    <a:pt x="58038" y="227710"/>
                  </a:lnTo>
                  <a:lnTo>
                    <a:pt x="20320" y="227710"/>
                  </a:lnTo>
                  <a:lnTo>
                    <a:pt x="20320" y="98818"/>
                  </a:lnTo>
                  <a:lnTo>
                    <a:pt x="0" y="98818"/>
                  </a:lnTo>
                  <a:lnTo>
                    <a:pt x="0" y="68313"/>
                  </a:lnTo>
                  <a:close/>
                </a:path>
                <a:path w="1311275" h="290829">
                  <a:moveTo>
                    <a:pt x="1080897" y="65341"/>
                  </a:moveTo>
                  <a:lnTo>
                    <a:pt x="1125854" y="82384"/>
                  </a:lnTo>
                  <a:lnTo>
                    <a:pt x="1142237" y="129933"/>
                  </a:lnTo>
                  <a:lnTo>
                    <a:pt x="1142237" y="227710"/>
                  </a:lnTo>
                  <a:lnTo>
                    <a:pt x="1105027" y="227710"/>
                  </a:lnTo>
                  <a:lnTo>
                    <a:pt x="1105027" y="135585"/>
                  </a:lnTo>
                  <a:lnTo>
                    <a:pt x="1104548" y="126079"/>
                  </a:lnTo>
                  <a:lnTo>
                    <a:pt x="1071752" y="96443"/>
                  </a:lnTo>
                  <a:lnTo>
                    <a:pt x="1066291" y="96443"/>
                  </a:lnTo>
                  <a:lnTo>
                    <a:pt x="1039749" y="112521"/>
                  </a:lnTo>
                  <a:lnTo>
                    <a:pt x="1039749" y="227710"/>
                  </a:lnTo>
                  <a:lnTo>
                    <a:pt x="1002537" y="227710"/>
                  </a:lnTo>
                  <a:lnTo>
                    <a:pt x="1002537" y="68313"/>
                  </a:lnTo>
                  <a:lnTo>
                    <a:pt x="1029334" y="68313"/>
                  </a:lnTo>
                  <a:lnTo>
                    <a:pt x="1036193" y="83197"/>
                  </a:lnTo>
                  <a:lnTo>
                    <a:pt x="1044642" y="75387"/>
                  </a:lnTo>
                  <a:lnTo>
                    <a:pt x="1054925" y="69807"/>
                  </a:lnTo>
                  <a:lnTo>
                    <a:pt x="1067018" y="66458"/>
                  </a:lnTo>
                  <a:lnTo>
                    <a:pt x="1080897" y="65341"/>
                  </a:lnTo>
                  <a:close/>
                </a:path>
                <a:path w="1311275" h="290829">
                  <a:moveTo>
                    <a:pt x="650875" y="65341"/>
                  </a:moveTo>
                  <a:lnTo>
                    <a:pt x="664329" y="66317"/>
                  </a:lnTo>
                  <a:lnTo>
                    <a:pt x="676878" y="69246"/>
                  </a:lnTo>
                  <a:lnTo>
                    <a:pt x="688522" y="74128"/>
                  </a:lnTo>
                  <a:lnTo>
                    <a:pt x="699261" y="80962"/>
                  </a:lnTo>
                  <a:lnTo>
                    <a:pt x="683386" y="108800"/>
                  </a:lnTo>
                  <a:lnTo>
                    <a:pt x="676265" y="103392"/>
                  </a:lnTo>
                  <a:lnTo>
                    <a:pt x="668035" y="99531"/>
                  </a:lnTo>
                  <a:lnTo>
                    <a:pt x="658687" y="97215"/>
                  </a:lnTo>
                  <a:lnTo>
                    <a:pt x="648207" y="96443"/>
                  </a:lnTo>
                  <a:lnTo>
                    <a:pt x="638202" y="97322"/>
                  </a:lnTo>
                  <a:lnTo>
                    <a:pt x="605599" y="127269"/>
                  </a:lnTo>
                  <a:lnTo>
                    <a:pt x="602487" y="149428"/>
                  </a:lnTo>
                  <a:lnTo>
                    <a:pt x="605486" y="171371"/>
                  </a:lnTo>
                  <a:lnTo>
                    <a:pt x="614473" y="187044"/>
                  </a:lnTo>
                  <a:lnTo>
                    <a:pt x="629437" y="196446"/>
                  </a:lnTo>
                  <a:lnTo>
                    <a:pt x="650366" y="199580"/>
                  </a:lnTo>
                  <a:lnTo>
                    <a:pt x="660366" y="198725"/>
                  </a:lnTo>
                  <a:lnTo>
                    <a:pt x="669782" y="196159"/>
                  </a:lnTo>
                  <a:lnTo>
                    <a:pt x="678602" y="191881"/>
                  </a:lnTo>
                  <a:lnTo>
                    <a:pt x="686815" y="185889"/>
                  </a:lnTo>
                  <a:lnTo>
                    <a:pt x="700531" y="215214"/>
                  </a:lnTo>
                  <a:lnTo>
                    <a:pt x="658891" y="230014"/>
                  </a:lnTo>
                  <a:lnTo>
                    <a:pt x="643508" y="230682"/>
                  </a:lnTo>
                  <a:lnTo>
                    <a:pt x="626006" y="229339"/>
                  </a:lnTo>
                  <a:lnTo>
                    <a:pt x="585215" y="209181"/>
                  </a:lnTo>
                  <a:lnTo>
                    <a:pt x="565213" y="167506"/>
                  </a:lnTo>
                  <a:lnTo>
                    <a:pt x="563879" y="149428"/>
                  </a:lnTo>
                  <a:lnTo>
                    <a:pt x="565334" y="131501"/>
                  </a:lnTo>
                  <a:lnTo>
                    <a:pt x="587248" y="88557"/>
                  </a:lnTo>
                  <a:lnTo>
                    <a:pt x="631807" y="66791"/>
                  </a:lnTo>
                  <a:lnTo>
                    <a:pt x="650875" y="65341"/>
                  </a:lnTo>
                  <a:close/>
                </a:path>
                <a:path w="1311275" h="290829">
                  <a:moveTo>
                    <a:pt x="523494" y="65341"/>
                  </a:moveTo>
                  <a:lnTo>
                    <a:pt x="532449" y="65703"/>
                  </a:lnTo>
                  <a:lnTo>
                    <a:pt x="540273" y="66790"/>
                  </a:lnTo>
                  <a:lnTo>
                    <a:pt x="546979" y="68604"/>
                  </a:lnTo>
                  <a:lnTo>
                    <a:pt x="552576" y="71145"/>
                  </a:lnTo>
                  <a:lnTo>
                    <a:pt x="536828" y="102996"/>
                  </a:lnTo>
                  <a:lnTo>
                    <a:pt x="530225" y="98628"/>
                  </a:lnTo>
                  <a:lnTo>
                    <a:pt x="522858" y="96443"/>
                  </a:lnTo>
                  <a:lnTo>
                    <a:pt x="514984" y="96443"/>
                  </a:lnTo>
                  <a:lnTo>
                    <a:pt x="508696" y="97179"/>
                  </a:lnTo>
                  <a:lnTo>
                    <a:pt x="482586" y="128765"/>
                  </a:lnTo>
                  <a:lnTo>
                    <a:pt x="481964" y="136918"/>
                  </a:lnTo>
                  <a:lnTo>
                    <a:pt x="481964" y="227710"/>
                  </a:lnTo>
                  <a:lnTo>
                    <a:pt x="444753" y="227710"/>
                  </a:lnTo>
                  <a:lnTo>
                    <a:pt x="444753" y="68313"/>
                  </a:lnTo>
                  <a:lnTo>
                    <a:pt x="481964" y="68313"/>
                  </a:lnTo>
                  <a:lnTo>
                    <a:pt x="481964" y="82905"/>
                  </a:lnTo>
                  <a:lnTo>
                    <a:pt x="490418" y="75221"/>
                  </a:lnTo>
                  <a:lnTo>
                    <a:pt x="500157" y="69732"/>
                  </a:lnTo>
                  <a:lnTo>
                    <a:pt x="511182" y="66439"/>
                  </a:lnTo>
                  <a:lnTo>
                    <a:pt x="523494" y="65341"/>
                  </a:lnTo>
                  <a:close/>
                </a:path>
                <a:path w="1311275" h="290829">
                  <a:moveTo>
                    <a:pt x="333501" y="65341"/>
                  </a:moveTo>
                  <a:lnTo>
                    <a:pt x="377150" y="74669"/>
                  </a:lnTo>
                  <a:lnTo>
                    <a:pt x="399589" y="105952"/>
                  </a:lnTo>
                  <a:lnTo>
                    <a:pt x="403859" y="144818"/>
                  </a:lnTo>
                  <a:lnTo>
                    <a:pt x="403859" y="178892"/>
                  </a:lnTo>
                  <a:lnTo>
                    <a:pt x="404649" y="193339"/>
                  </a:lnTo>
                  <a:lnTo>
                    <a:pt x="407035" y="204828"/>
                  </a:lnTo>
                  <a:lnTo>
                    <a:pt x="411039" y="213360"/>
                  </a:lnTo>
                  <a:lnTo>
                    <a:pt x="416686" y="218935"/>
                  </a:lnTo>
                  <a:lnTo>
                    <a:pt x="413511" y="224281"/>
                  </a:lnTo>
                  <a:lnTo>
                    <a:pt x="410082" y="227583"/>
                  </a:lnTo>
                  <a:lnTo>
                    <a:pt x="406400" y="228828"/>
                  </a:lnTo>
                  <a:lnTo>
                    <a:pt x="402589" y="230060"/>
                  </a:lnTo>
                  <a:lnTo>
                    <a:pt x="398272" y="230682"/>
                  </a:lnTo>
                  <a:lnTo>
                    <a:pt x="393446" y="230682"/>
                  </a:lnTo>
                  <a:lnTo>
                    <a:pt x="388111" y="230682"/>
                  </a:lnTo>
                  <a:lnTo>
                    <a:pt x="370331" y="211785"/>
                  </a:lnTo>
                  <a:lnTo>
                    <a:pt x="367029" y="217347"/>
                  </a:lnTo>
                  <a:lnTo>
                    <a:pt x="326389" y="230682"/>
                  </a:lnTo>
                  <a:lnTo>
                    <a:pt x="314221" y="229878"/>
                  </a:lnTo>
                  <a:lnTo>
                    <a:pt x="279523" y="210704"/>
                  </a:lnTo>
                  <a:lnTo>
                    <a:pt x="271272" y="181279"/>
                  </a:lnTo>
                  <a:lnTo>
                    <a:pt x="272559" y="168192"/>
                  </a:lnTo>
                  <a:lnTo>
                    <a:pt x="303450" y="131131"/>
                  </a:lnTo>
                  <a:lnTo>
                    <a:pt x="351027" y="122339"/>
                  </a:lnTo>
                  <a:lnTo>
                    <a:pt x="355346" y="122339"/>
                  </a:lnTo>
                  <a:lnTo>
                    <a:pt x="360552" y="123088"/>
                  </a:lnTo>
                  <a:lnTo>
                    <a:pt x="366522" y="124574"/>
                  </a:lnTo>
                  <a:lnTo>
                    <a:pt x="364287" y="112265"/>
                  </a:lnTo>
                  <a:lnTo>
                    <a:pt x="357600" y="103474"/>
                  </a:lnTo>
                  <a:lnTo>
                    <a:pt x="346483" y="98201"/>
                  </a:lnTo>
                  <a:lnTo>
                    <a:pt x="330961" y="96443"/>
                  </a:lnTo>
                  <a:lnTo>
                    <a:pt x="320839" y="96881"/>
                  </a:lnTo>
                  <a:lnTo>
                    <a:pt x="311610" y="98194"/>
                  </a:lnTo>
                  <a:lnTo>
                    <a:pt x="303262" y="100381"/>
                  </a:lnTo>
                  <a:lnTo>
                    <a:pt x="295782" y="103441"/>
                  </a:lnTo>
                  <a:lnTo>
                    <a:pt x="287781" y="74561"/>
                  </a:lnTo>
                  <a:lnTo>
                    <a:pt x="297854" y="70527"/>
                  </a:lnTo>
                  <a:lnTo>
                    <a:pt x="308832" y="67646"/>
                  </a:lnTo>
                  <a:lnTo>
                    <a:pt x="320714" y="65917"/>
                  </a:lnTo>
                  <a:lnTo>
                    <a:pt x="333501" y="65341"/>
                  </a:lnTo>
                  <a:close/>
                </a:path>
                <a:path w="1311275" h="290829">
                  <a:moveTo>
                    <a:pt x="180212" y="65341"/>
                  </a:moveTo>
                  <a:lnTo>
                    <a:pt x="225171" y="82384"/>
                  </a:lnTo>
                  <a:lnTo>
                    <a:pt x="241553" y="129933"/>
                  </a:lnTo>
                  <a:lnTo>
                    <a:pt x="241553" y="227710"/>
                  </a:lnTo>
                  <a:lnTo>
                    <a:pt x="204343" y="227710"/>
                  </a:lnTo>
                  <a:lnTo>
                    <a:pt x="204343" y="135585"/>
                  </a:lnTo>
                  <a:lnTo>
                    <a:pt x="203864" y="126079"/>
                  </a:lnTo>
                  <a:lnTo>
                    <a:pt x="171069" y="96443"/>
                  </a:lnTo>
                  <a:lnTo>
                    <a:pt x="165607" y="96443"/>
                  </a:lnTo>
                  <a:lnTo>
                    <a:pt x="159765" y="97980"/>
                  </a:lnTo>
                  <a:lnTo>
                    <a:pt x="153543" y="101053"/>
                  </a:lnTo>
                  <a:lnTo>
                    <a:pt x="147320" y="104127"/>
                  </a:lnTo>
                  <a:lnTo>
                    <a:pt x="142494" y="107949"/>
                  </a:lnTo>
                  <a:lnTo>
                    <a:pt x="139064" y="112521"/>
                  </a:lnTo>
                  <a:lnTo>
                    <a:pt x="139064" y="227710"/>
                  </a:lnTo>
                  <a:lnTo>
                    <a:pt x="101853" y="227710"/>
                  </a:lnTo>
                  <a:lnTo>
                    <a:pt x="101853" y="68313"/>
                  </a:lnTo>
                  <a:lnTo>
                    <a:pt x="128650" y="68313"/>
                  </a:lnTo>
                  <a:lnTo>
                    <a:pt x="135508" y="83197"/>
                  </a:lnTo>
                  <a:lnTo>
                    <a:pt x="143958" y="75387"/>
                  </a:lnTo>
                  <a:lnTo>
                    <a:pt x="154241" y="69807"/>
                  </a:lnTo>
                  <a:lnTo>
                    <a:pt x="166334" y="66458"/>
                  </a:lnTo>
                  <a:lnTo>
                    <a:pt x="180212" y="65341"/>
                  </a:lnTo>
                  <a:close/>
                </a:path>
                <a:path w="1311275" h="290829">
                  <a:moveTo>
                    <a:pt x="1284985" y="56108"/>
                  </a:moveTo>
                  <a:lnTo>
                    <a:pt x="1310766" y="79476"/>
                  </a:lnTo>
                  <a:lnTo>
                    <a:pt x="1293113" y="92430"/>
                  </a:lnTo>
                  <a:lnTo>
                    <a:pt x="1297114" y="99738"/>
                  </a:lnTo>
                  <a:lnTo>
                    <a:pt x="1299972" y="107680"/>
                  </a:lnTo>
                  <a:lnTo>
                    <a:pt x="1301686" y="116255"/>
                  </a:lnTo>
                  <a:lnTo>
                    <a:pt x="1302257" y="125463"/>
                  </a:lnTo>
                  <a:lnTo>
                    <a:pt x="1301232" y="138398"/>
                  </a:lnTo>
                  <a:lnTo>
                    <a:pt x="1276913" y="176125"/>
                  </a:lnTo>
                  <a:lnTo>
                    <a:pt x="1243837" y="185292"/>
                  </a:lnTo>
                  <a:lnTo>
                    <a:pt x="1241171" y="185292"/>
                  </a:lnTo>
                  <a:lnTo>
                    <a:pt x="1237614" y="185051"/>
                  </a:lnTo>
                  <a:lnTo>
                    <a:pt x="1233043" y="184543"/>
                  </a:lnTo>
                  <a:lnTo>
                    <a:pt x="1226947" y="183654"/>
                  </a:lnTo>
                  <a:lnTo>
                    <a:pt x="1226311" y="183654"/>
                  </a:lnTo>
                  <a:lnTo>
                    <a:pt x="1223645" y="184721"/>
                  </a:lnTo>
                  <a:lnTo>
                    <a:pt x="1219073" y="186855"/>
                  </a:lnTo>
                  <a:lnTo>
                    <a:pt x="1214374" y="188988"/>
                  </a:lnTo>
                  <a:lnTo>
                    <a:pt x="1212087" y="191198"/>
                  </a:lnTo>
                  <a:lnTo>
                    <a:pt x="1212087" y="193484"/>
                  </a:lnTo>
                  <a:lnTo>
                    <a:pt x="1212087" y="197446"/>
                  </a:lnTo>
                  <a:lnTo>
                    <a:pt x="1215516" y="199428"/>
                  </a:lnTo>
                  <a:lnTo>
                    <a:pt x="1222375" y="199428"/>
                  </a:lnTo>
                  <a:lnTo>
                    <a:pt x="1225423" y="199428"/>
                  </a:lnTo>
                  <a:lnTo>
                    <a:pt x="1230629" y="198691"/>
                  </a:lnTo>
                  <a:lnTo>
                    <a:pt x="1237869" y="197205"/>
                  </a:lnTo>
                  <a:lnTo>
                    <a:pt x="1245107" y="195706"/>
                  </a:lnTo>
                  <a:lnTo>
                    <a:pt x="1251330" y="194970"/>
                  </a:lnTo>
                  <a:lnTo>
                    <a:pt x="1256410" y="194970"/>
                  </a:lnTo>
                  <a:lnTo>
                    <a:pt x="1280227" y="197694"/>
                  </a:lnTo>
                  <a:lnTo>
                    <a:pt x="1297209" y="205868"/>
                  </a:lnTo>
                  <a:lnTo>
                    <a:pt x="1307381" y="219493"/>
                  </a:lnTo>
                  <a:lnTo>
                    <a:pt x="1310766" y="238569"/>
                  </a:lnTo>
                  <a:lnTo>
                    <a:pt x="1309409" y="249980"/>
                  </a:lnTo>
                  <a:lnTo>
                    <a:pt x="1277621" y="282473"/>
                  </a:lnTo>
                  <a:lnTo>
                    <a:pt x="1236599" y="290220"/>
                  </a:lnTo>
                  <a:lnTo>
                    <a:pt x="1218741" y="288870"/>
                  </a:lnTo>
                  <a:lnTo>
                    <a:pt x="1201753" y="284822"/>
                  </a:lnTo>
                  <a:lnTo>
                    <a:pt x="1185646" y="278079"/>
                  </a:lnTo>
                  <a:lnTo>
                    <a:pt x="1170431" y="268643"/>
                  </a:lnTo>
                  <a:lnTo>
                    <a:pt x="1193927" y="239610"/>
                  </a:lnTo>
                  <a:lnTo>
                    <a:pt x="1203999" y="247428"/>
                  </a:lnTo>
                  <a:lnTo>
                    <a:pt x="1214596" y="253012"/>
                  </a:lnTo>
                  <a:lnTo>
                    <a:pt x="1225716" y="256362"/>
                  </a:lnTo>
                  <a:lnTo>
                    <a:pt x="1237360" y="257479"/>
                  </a:lnTo>
                  <a:lnTo>
                    <a:pt x="1245080" y="257182"/>
                  </a:lnTo>
                  <a:lnTo>
                    <a:pt x="1274318" y="245173"/>
                  </a:lnTo>
                  <a:lnTo>
                    <a:pt x="1274318" y="239610"/>
                  </a:lnTo>
                  <a:lnTo>
                    <a:pt x="1272867" y="233426"/>
                  </a:lnTo>
                  <a:lnTo>
                    <a:pt x="1268523" y="229009"/>
                  </a:lnTo>
                  <a:lnTo>
                    <a:pt x="1261298" y="226359"/>
                  </a:lnTo>
                  <a:lnTo>
                    <a:pt x="1251203" y="225475"/>
                  </a:lnTo>
                  <a:lnTo>
                    <a:pt x="1247139" y="225475"/>
                  </a:lnTo>
                  <a:lnTo>
                    <a:pt x="1240916" y="225971"/>
                  </a:lnTo>
                  <a:lnTo>
                    <a:pt x="1232661" y="226961"/>
                  </a:lnTo>
                  <a:lnTo>
                    <a:pt x="1224406" y="227952"/>
                  </a:lnTo>
                  <a:lnTo>
                    <a:pt x="1218183" y="228460"/>
                  </a:lnTo>
                  <a:lnTo>
                    <a:pt x="1213993" y="228460"/>
                  </a:lnTo>
                  <a:lnTo>
                    <a:pt x="1197230" y="226738"/>
                  </a:lnTo>
                  <a:lnTo>
                    <a:pt x="1185243" y="221575"/>
                  </a:lnTo>
                  <a:lnTo>
                    <a:pt x="1178042" y="212970"/>
                  </a:lnTo>
                  <a:lnTo>
                    <a:pt x="1175638" y="200926"/>
                  </a:lnTo>
                  <a:lnTo>
                    <a:pt x="1175638" y="195656"/>
                  </a:lnTo>
                  <a:lnTo>
                    <a:pt x="1196975" y="174282"/>
                  </a:lnTo>
                  <a:lnTo>
                    <a:pt x="1185046" y="164504"/>
                  </a:lnTo>
                  <a:lnTo>
                    <a:pt x="1176512" y="152887"/>
                  </a:lnTo>
                  <a:lnTo>
                    <a:pt x="1171382" y="139429"/>
                  </a:lnTo>
                  <a:lnTo>
                    <a:pt x="1169670" y="124129"/>
                  </a:lnTo>
                  <a:lnTo>
                    <a:pt x="1170838" y="111882"/>
                  </a:lnTo>
                  <a:lnTo>
                    <a:pt x="1198348" y="74461"/>
                  </a:lnTo>
                  <a:lnTo>
                    <a:pt x="1234566" y="65036"/>
                  </a:lnTo>
                  <a:lnTo>
                    <a:pt x="1244879" y="65539"/>
                  </a:lnTo>
                  <a:lnTo>
                    <a:pt x="1254299" y="67046"/>
                  </a:lnTo>
                  <a:lnTo>
                    <a:pt x="1262838" y="69558"/>
                  </a:lnTo>
                  <a:lnTo>
                    <a:pt x="1270507" y="73075"/>
                  </a:lnTo>
                  <a:lnTo>
                    <a:pt x="1284985" y="56108"/>
                  </a:lnTo>
                  <a:close/>
                </a:path>
                <a:path w="1311275" h="290829">
                  <a:moveTo>
                    <a:pt x="940180" y="6553"/>
                  </a:moveTo>
                  <a:lnTo>
                    <a:pt x="946150" y="6553"/>
                  </a:lnTo>
                  <a:lnTo>
                    <a:pt x="951229" y="8661"/>
                  </a:lnTo>
                  <a:lnTo>
                    <a:pt x="955548" y="12877"/>
                  </a:lnTo>
                  <a:lnTo>
                    <a:pt x="959738" y="17094"/>
                  </a:lnTo>
                  <a:lnTo>
                    <a:pt x="961771" y="22174"/>
                  </a:lnTo>
                  <a:lnTo>
                    <a:pt x="961771" y="28130"/>
                  </a:lnTo>
                  <a:lnTo>
                    <a:pt x="961771" y="34086"/>
                  </a:lnTo>
                  <a:lnTo>
                    <a:pt x="959738" y="39166"/>
                  </a:lnTo>
                  <a:lnTo>
                    <a:pt x="955548" y="43383"/>
                  </a:lnTo>
                  <a:lnTo>
                    <a:pt x="951229" y="47599"/>
                  </a:lnTo>
                  <a:lnTo>
                    <a:pt x="946150" y="49707"/>
                  </a:lnTo>
                  <a:lnTo>
                    <a:pt x="940180" y="49707"/>
                  </a:lnTo>
                  <a:lnTo>
                    <a:pt x="934338" y="49707"/>
                  </a:lnTo>
                  <a:lnTo>
                    <a:pt x="929258" y="47599"/>
                  </a:lnTo>
                  <a:lnTo>
                    <a:pt x="924940" y="43383"/>
                  </a:lnTo>
                  <a:lnTo>
                    <a:pt x="920750" y="39166"/>
                  </a:lnTo>
                  <a:lnTo>
                    <a:pt x="918718" y="34086"/>
                  </a:lnTo>
                  <a:lnTo>
                    <a:pt x="918718" y="28130"/>
                  </a:lnTo>
                  <a:lnTo>
                    <a:pt x="918718" y="22174"/>
                  </a:lnTo>
                  <a:lnTo>
                    <a:pt x="920750" y="17094"/>
                  </a:lnTo>
                  <a:lnTo>
                    <a:pt x="924940" y="12877"/>
                  </a:lnTo>
                  <a:lnTo>
                    <a:pt x="929258" y="8661"/>
                  </a:lnTo>
                  <a:lnTo>
                    <a:pt x="934338" y="6553"/>
                  </a:lnTo>
                  <a:lnTo>
                    <a:pt x="940180" y="6553"/>
                  </a:lnTo>
                  <a:close/>
                </a:path>
                <a:path w="1311275" h="290829">
                  <a:moveTo>
                    <a:pt x="39497" y="6553"/>
                  </a:moveTo>
                  <a:lnTo>
                    <a:pt x="45465" y="6553"/>
                  </a:lnTo>
                  <a:lnTo>
                    <a:pt x="50546" y="8661"/>
                  </a:lnTo>
                  <a:lnTo>
                    <a:pt x="54863" y="12877"/>
                  </a:lnTo>
                  <a:lnTo>
                    <a:pt x="59054" y="17094"/>
                  </a:lnTo>
                  <a:lnTo>
                    <a:pt x="61086" y="22174"/>
                  </a:lnTo>
                  <a:lnTo>
                    <a:pt x="61086" y="28130"/>
                  </a:lnTo>
                  <a:lnTo>
                    <a:pt x="61086" y="34086"/>
                  </a:lnTo>
                  <a:lnTo>
                    <a:pt x="59054" y="39166"/>
                  </a:lnTo>
                  <a:lnTo>
                    <a:pt x="54863" y="43383"/>
                  </a:lnTo>
                  <a:lnTo>
                    <a:pt x="50546" y="47599"/>
                  </a:lnTo>
                  <a:lnTo>
                    <a:pt x="45465" y="49707"/>
                  </a:lnTo>
                  <a:lnTo>
                    <a:pt x="39497" y="49707"/>
                  </a:lnTo>
                  <a:lnTo>
                    <a:pt x="33654" y="49707"/>
                  </a:lnTo>
                  <a:lnTo>
                    <a:pt x="28575" y="47599"/>
                  </a:lnTo>
                  <a:lnTo>
                    <a:pt x="24256" y="43383"/>
                  </a:lnTo>
                  <a:lnTo>
                    <a:pt x="20065" y="39166"/>
                  </a:lnTo>
                  <a:lnTo>
                    <a:pt x="18033" y="34086"/>
                  </a:lnTo>
                  <a:lnTo>
                    <a:pt x="18033" y="28130"/>
                  </a:lnTo>
                  <a:lnTo>
                    <a:pt x="18033" y="22174"/>
                  </a:lnTo>
                  <a:lnTo>
                    <a:pt x="20065" y="17094"/>
                  </a:lnTo>
                  <a:lnTo>
                    <a:pt x="24256" y="12877"/>
                  </a:lnTo>
                  <a:lnTo>
                    <a:pt x="28575" y="8661"/>
                  </a:lnTo>
                  <a:lnTo>
                    <a:pt x="33654" y="6553"/>
                  </a:lnTo>
                  <a:lnTo>
                    <a:pt x="39497" y="6553"/>
                  </a:lnTo>
                  <a:close/>
                </a:path>
                <a:path w="1311275" h="290829">
                  <a:moveTo>
                    <a:pt x="767460" y="0"/>
                  </a:moveTo>
                  <a:lnTo>
                    <a:pt x="767460" y="78435"/>
                  </a:lnTo>
                  <a:lnTo>
                    <a:pt x="775368" y="72708"/>
                  </a:lnTo>
                  <a:lnTo>
                    <a:pt x="784621" y="68616"/>
                  </a:lnTo>
                  <a:lnTo>
                    <a:pt x="795232" y="66160"/>
                  </a:lnTo>
                  <a:lnTo>
                    <a:pt x="807211" y="65341"/>
                  </a:lnTo>
                  <a:lnTo>
                    <a:pt x="821332" y="66377"/>
                  </a:lnTo>
                  <a:lnTo>
                    <a:pt x="860934" y="91129"/>
                  </a:lnTo>
                  <a:lnTo>
                    <a:pt x="870203" y="129489"/>
                  </a:lnTo>
                  <a:lnTo>
                    <a:pt x="870203" y="227710"/>
                  </a:lnTo>
                  <a:lnTo>
                    <a:pt x="832865" y="227710"/>
                  </a:lnTo>
                  <a:lnTo>
                    <a:pt x="832865" y="129489"/>
                  </a:lnTo>
                  <a:lnTo>
                    <a:pt x="832292" y="122480"/>
                  </a:lnTo>
                  <a:lnTo>
                    <a:pt x="799464" y="96888"/>
                  </a:lnTo>
                  <a:lnTo>
                    <a:pt x="793369" y="96888"/>
                  </a:lnTo>
                  <a:lnTo>
                    <a:pt x="787146" y="98551"/>
                  </a:lnTo>
                  <a:lnTo>
                    <a:pt x="780923" y="101879"/>
                  </a:lnTo>
                  <a:lnTo>
                    <a:pt x="774700" y="105194"/>
                  </a:lnTo>
                  <a:lnTo>
                    <a:pt x="770254" y="108991"/>
                  </a:lnTo>
                  <a:lnTo>
                    <a:pt x="767460" y="113258"/>
                  </a:lnTo>
                  <a:lnTo>
                    <a:pt x="767460" y="227710"/>
                  </a:lnTo>
                  <a:lnTo>
                    <a:pt x="729741" y="227710"/>
                  </a:lnTo>
                  <a:lnTo>
                    <a:pt x="729741" y="8928"/>
                  </a:lnTo>
                  <a:lnTo>
                    <a:pt x="767460" y="0"/>
                  </a:lnTo>
                  <a:close/>
                </a:path>
              </a:pathLst>
            </a:custGeom>
            <a:ln w="18288">
              <a:solidFill>
                <a:srgbClr val="D61A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/>
          <p:nvPr/>
        </p:nvSpPr>
        <p:spPr>
          <a:xfrm>
            <a:off x="2490216" y="70103"/>
            <a:ext cx="3784600" cy="462280"/>
          </a:xfrm>
          <a:custGeom>
            <a:avLst/>
            <a:gdLst/>
            <a:ahLst/>
            <a:cxnLst/>
            <a:rect l="l" t="t" r="r" b="b"/>
            <a:pathLst>
              <a:path w="3784600" h="462280">
                <a:moveTo>
                  <a:pt x="3784091" y="0"/>
                </a:moveTo>
                <a:lnTo>
                  <a:pt x="0" y="0"/>
                </a:lnTo>
                <a:lnTo>
                  <a:pt x="0" y="461772"/>
                </a:lnTo>
                <a:lnTo>
                  <a:pt x="3784091" y="461772"/>
                </a:lnTo>
                <a:lnTo>
                  <a:pt x="378409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xfrm>
            <a:off x="3096514" y="92709"/>
            <a:ext cx="22402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40" dirty="0"/>
              <a:t>Types</a:t>
            </a:r>
            <a:r>
              <a:rPr sz="2400" spc="-30" dirty="0"/>
              <a:t> </a:t>
            </a:r>
            <a:r>
              <a:rPr sz="2400" dirty="0"/>
              <a:t>of</a:t>
            </a:r>
            <a:r>
              <a:rPr sz="2400" spc="-35" dirty="0"/>
              <a:t> </a:t>
            </a:r>
            <a:r>
              <a:rPr sz="2400" dirty="0"/>
              <a:t>grafting</a:t>
            </a: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1011" y="327659"/>
            <a:ext cx="4514215" cy="69215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31750" rIns="0" bIns="0" rtlCol="0">
            <a:spAutoFit/>
          </a:bodyPr>
          <a:lstStyle/>
          <a:p>
            <a:pPr marL="1113790">
              <a:lnSpc>
                <a:spcPct val="100000"/>
              </a:lnSpc>
              <a:spcBef>
                <a:spcPts val="250"/>
              </a:spcBef>
            </a:pPr>
            <a:r>
              <a:rPr sz="4000" spc="-55" dirty="0">
                <a:solidFill>
                  <a:srgbClr val="EB3C9F"/>
                </a:solidFill>
                <a:latin typeface="Trebuchet MS"/>
                <a:cs typeface="Trebuchet MS"/>
              </a:rPr>
              <a:t>LAYERING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1551559"/>
            <a:ext cx="7854950" cy="320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02235" indent="-343535" algn="just">
              <a:lnSpc>
                <a:spcPct val="100000"/>
              </a:lnSpc>
              <a:spcBef>
                <a:spcPts val="100"/>
              </a:spcBef>
              <a:tabLst>
                <a:tab pos="355600" algn="l"/>
                <a:tab pos="4784090" algn="l"/>
              </a:tabLst>
            </a:pPr>
            <a:r>
              <a:rPr sz="2400" spc="-170" dirty="0">
                <a:solidFill>
                  <a:srgbClr val="EB3C9F"/>
                </a:solidFill>
                <a:latin typeface="Times New Roman" pitchFamily="18" charset="0"/>
                <a:cs typeface="Times New Roman" pitchFamily="18" charset="0"/>
              </a:rPr>
              <a:t>▶	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sz="2400" spc="-1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technique</a:t>
            </a:r>
            <a:r>
              <a:rPr sz="2400" spc="-4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propagation</a:t>
            </a:r>
            <a:r>
              <a:rPr sz="2400" spc="-2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sz="2400" spc="-1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which</a:t>
            </a:r>
            <a:r>
              <a:rPr sz="2400" spc="-1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portion</a:t>
            </a:r>
            <a:r>
              <a:rPr sz="2400" spc="-3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plant</a:t>
            </a:r>
            <a:r>
              <a:rPr sz="2400" spc="-3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sz="2400" spc="-58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forced</a:t>
            </a:r>
            <a:r>
              <a:rPr sz="2400" spc="-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to produce</a:t>
            </a:r>
            <a:r>
              <a:rPr sz="2400" spc="-2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adventitious</a:t>
            </a:r>
            <a:r>
              <a:rPr sz="2400" spc="-35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root</a:t>
            </a:r>
            <a:r>
              <a:rPr lang="en-US" sz="240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while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it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attached to </a:t>
            </a:r>
            <a:r>
              <a:rPr sz="2400" spc="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mother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plant.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355600" marR="332105" indent="-343535" algn="just">
              <a:lnSpc>
                <a:spcPct val="100000"/>
              </a:lnSpc>
              <a:spcBef>
                <a:spcPts val="994"/>
              </a:spcBef>
              <a:tabLst>
                <a:tab pos="355600" algn="l"/>
              </a:tabLst>
            </a:pPr>
            <a:r>
              <a:rPr sz="2400" spc="-170" dirty="0">
                <a:solidFill>
                  <a:srgbClr val="EB3C9F"/>
                </a:solidFill>
                <a:latin typeface="Times New Roman" pitchFamily="18" charset="0"/>
                <a:cs typeface="Times New Roman" pitchFamily="18" charset="0"/>
              </a:rPr>
              <a:t>▶	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sz="2400" spc="-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this</a:t>
            </a:r>
            <a:r>
              <a:rPr sz="2400" spc="-2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method</a:t>
            </a:r>
            <a:r>
              <a:rPr sz="240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single</a:t>
            </a:r>
            <a:r>
              <a:rPr sz="2400" spc="-3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portion</a:t>
            </a:r>
            <a:r>
              <a:rPr sz="2400" spc="-2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plant</a:t>
            </a:r>
            <a:r>
              <a:rPr sz="2400" spc="-3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constitute</a:t>
            </a:r>
            <a:r>
              <a:rPr sz="2400" spc="-4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root</a:t>
            </a:r>
            <a:r>
              <a:rPr sz="2400" spc="-2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sz="2400" spc="-58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shoot.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1010"/>
              </a:spcBef>
              <a:tabLst>
                <a:tab pos="355600" algn="l"/>
                <a:tab pos="5012055" algn="l"/>
                <a:tab pos="6313170" algn="l"/>
              </a:tabLst>
            </a:pPr>
            <a:r>
              <a:rPr sz="2400" spc="-170" dirty="0">
                <a:solidFill>
                  <a:srgbClr val="EB3C9F"/>
                </a:solidFill>
                <a:latin typeface="Times New Roman" pitchFamily="18" charset="0"/>
                <a:cs typeface="Times New Roman" pitchFamily="18" charset="0"/>
              </a:rPr>
              <a:t>▶	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Upon</a:t>
            </a:r>
            <a:r>
              <a:rPr sz="2400" spc="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emergence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sz="2400" spc="-1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root,</a:t>
            </a:r>
            <a:r>
              <a:rPr lang="en-US" sz="240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400" spc="5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shoot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is	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seperated	from</a:t>
            </a:r>
            <a:r>
              <a:rPr sz="2400" spc="-1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mother </a:t>
            </a:r>
            <a:r>
              <a:rPr sz="2400" spc="-585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plant, </a:t>
            </a:r>
            <a:r>
              <a:rPr lang="en-US" sz="240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acclimatized</a:t>
            </a:r>
            <a:r>
              <a:rPr sz="240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in nursery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for some time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and then planted in </a:t>
            </a:r>
            <a:r>
              <a:rPr sz="2400" spc="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field.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77311" y="554321"/>
            <a:ext cx="3349752" cy="208219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473" y="510927"/>
            <a:ext cx="2522832" cy="206262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44283" y="454151"/>
            <a:ext cx="1863852" cy="207873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90315" y="3537203"/>
            <a:ext cx="2362200" cy="199339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49340" y="3858767"/>
            <a:ext cx="2182367" cy="1741932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368808" y="2735579"/>
            <a:ext cx="2223770" cy="338455"/>
            <a:chOff x="368808" y="2735579"/>
            <a:chExt cx="2223770" cy="338455"/>
          </a:xfrm>
        </p:grpSpPr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8808" y="2735579"/>
              <a:ext cx="2223516" cy="33832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51268" y="2816986"/>
              <a:ext cx="1971675" cy="224790"/>
            </a:xfrm>
            <a:custGeom>
              <a:avLst/>
              <a:gdLst/>
              <a:ahLst/>
              <a:cxnLst/>
              <a:rect l="l" t="t" r="r" b="b"/>
              <a:pathLst>
                <a:path w="1971675" h="224789">
                  <a:moveTo>
                    <a:pt x="1058202" y="85343"/>
                  </a:moveTo>
                  <a:lnTo>
                    <a:pt x="1038886" y="87153"/>
                  </a:lnTo>
                  <a:lnTo>
                    <a:pt x="1025118" y="92582"/>
                  </a:lnTo>
                  <a:lnTo>
                    <a:pt x="1016875" y="101631"/>
                  </a:lnTo>
                  <a:lnTo>
                    <a:pt x="1014133" y="114300"/>
                  </a:lnTo>
                  <a:lnTo>
                    <a:pt x="1015680" y="123634"/>
                  </a:lnTo>
                  <a:lnTo>
                    <a:pt x="1020324" y="130301"/>
                  </a:lnTo>
                  <a:lnTo>
                    <a:pt x="1028063" y="134302"/>
                  </a:lnTo>
                  <a:lnTo>
                    <a:pt x="1038898" y="135636"/>
                  </a:lnTo>
                  <a:lnTo>
                    <a:pt x="1053566" y="133560"/>
                  </a:lnTo>
                  <a:lnTo>
                    <a:pt x="1064044" y="127317"/>
                  </a:lnTo>
                  <a:lnTo>
                    <a:pt x="1070330" y="116883"/>
                  </a:lnTo>
                  <a:lnTo>
                    <a:pt x="1072426" y="102235"/>
                  </a:lnTo>
                  <a:lnTo>
                    <a:pt x="1072426" y="87375"/>
                  </a:lnTo>
                  <a:lnTo>
                    <a:pt x="1066076" y="85978"/>
                  </a:lnTo>
                  <a:lnTo>
                    <a:pt x="1061377" y="85343"/>
                  </a:lnTo>
                  <a:lnTo>
                    <a:pt x="1058202" y="85343"/>
                  </a:lnTo>
                  <a:close/>
                </a:path>
                <a:path w="1971675" h="224789">
                  <a:moveTo>
                    <a:pt x="422033" y="31496"/>
                  </a:moveTo>
                  <a:lnTo>
                    <a:pt x="415523" y="32140"/>
                  </a:lnTo>
                  <a:lnTo>
                    <a:pt x="409384" y="34083"/>
                  </a:lnTo>
                  <a:lnTo>
                    <a:pt x="403617" y="37336"/>
                  </a:lnTo>
                  <a:lnTo>
                    <a:pt x="398221" y="41910"/>
                  </a:lnTo>
                  <a:lnTo>
                    <a:pt x="398221" y="125729"/>
                  </a:lnTo>
                  <a:lnTo>
                    <a:pt x="404964" y="131190"/>
                  </a:lnTo>
                  <a:lnTo>
                    <a:pt x="412851" y="133858"/>
                  </a:lnTo>
                  <a:lnTo>
                    <a:pt x="421881" y="133858"/>
                  </a:lnTo>
                  <a:lnTo>
                    <a:pt x="458863" y="121665"/>
                  </a:lnTo>
                  <a:lnTo>
                    <a:pt x="470103" y="82803"/>
                  </a:lnTo>
                  <a:lnTo>
                    <a:pt x="469405" y="69734"/>
                  </a:lnTo>
                  <a:lnTo>
                    <a:pt x="444130" y="34369"/>
                  </a:lnTo>
                  <a:lnTo>
                    <a:pt x="422033" y="31496"/>
                  </a:lnTo>
                  <a:close/>
                </a:path>
                <a:path w="1971675" h="224789">
                  <a:moveTo>
                    <a:pt x="1382814" y="31114"/>
                  </a:moveTo>
                  <a:lnTo>
                    <a:pt x="1368407" y="33285"/>
                  </a:lnTo>
                  <a:lnTo>
                    <a:pt x="1357001" y="39814"/>
                  </a:lnTo>
                  <a:lnTo>
                    <a:pt x="1348595" y="50724"/>
                  </a:lnTo>
                  <a:lnTo>
                    <a:pt x="1343190" y="66039"/>
                  </a:lnTo>
                  <a:lnTo>
                    <a:pt x="1421549" y="66039"/>
                  </a:lnTo>
                  <a:lnTo>
                    <a:pt x="1417639" y="50724"/>
                  </a:lnTo>
                  <a:lnTo>
                    <a:pt x="1409896" y="39814"/>
                  </a:lnTo>
                  <a:lnTo>
                    <a:pt x="1398296" y="33285"/>
                  </a:lnTo>
                  <a:lnTo>
                    <a:pt x="1382814" y="31114"/>
                  </a:lnTo>
                  <a:close/>
                </a:path>
                <a:path w="1971675" h="224789">
                  <a:moveTo>
                    <a:pt x="701560" y="31114"/>
                  </a:moveTo>
                  <a:lnTo>
                    <a:pt x="687142" y="33285"/>
                  </a:lnTo>
                  <a:lnTo>
                    <a:pt x="675738" y="39814"/>
                  </a:lnTo>
                  <a:lnTo>
                    <a:pt x="667349" y="50724"/>
                  </a:lnTo>
                  <a:lnTo>
                    <a:pt x="661974" y="66039"/>
                  </a:lnTo>
                  <a:lnTo>
                    <a:pt x="740321" y="66039"/>
                  </a:lnTo>
                  <a:lnTo>
                    <a:pt x="736411" y="50724"/>
                  </a:lnTo>
                  <a:lnTo>
                    <a:pt x="728665" y="39814"/>
                  </a:lnTo>
                  <a:lnTo>
                    <a:pt x="717057" y="33285"/>
                  </a:lnTo>
                  <a:lnTo>
                    <a:pt x="701560" y="31114"/>
                  </a:lnTo>
                  <a:close/>
                </a:path>
                <a:path w="1971675" h="224789">
                  <a:moveTo>
                    <a:pt x="1943646" y="30225"/>
                  </a:moveTo>
                  <a:lnTo>
                    <a:pt x="1935137" y="30225"/>
                  </a:lnTo>
                  <a:lnTo>
                    <a:pt x="1928152" y="32892"/>
                  </a:lnTo>
                  <a:lnTo>
                    <a:pt x="1922818" y="38226"/>
                  </a:lnTo>
                  <a:lnTo>
                    <a:pt x="1917484" y="43561"/>
                  </a:lnTo>
                  <a:lnTo>
                    <a:pt x="1914817" y="50418"/>
                  </a:lnTo>
                  <a:lnTo>
                    <a:pt x="1914817" y="58927"/>
                  </a:lnTo>
                  <a:lnTo>
                    <a:pt x="1914817" y="68325"/>
                  </a:lnTo>
                  <a:lnTo>
                    <a:pt x="1917357" y="75946"/>
                  </a:lnTo>
                  <a:lnTo>
                    <a:pt x="1922564" y="81534"/>
                  </a:lnTo>
                  <a:lnTo>
                    <a:pt x="1927771" y="87249"/>
                  </a:lnTo>
                  <a:lnTo>
                    <a:pt x="1934883" y="90170"/>
                  </a:lnTo>
                  <a:lnTo>
                    <a:pt x="1943646" y="90170"/>
                  </a:lnTo>
                  <a:lnTo>
                    <a:pt x="1952536" y="90170"/>
                  </a:lnTo>
                  <a:lnTo>
                    <a:pt x="1959267" y="87375"/>
                  </a:lnTo>
                  <a:lnTo>
                    <a:pt x="1964093" y="81787"/>
                  </a:lnTo>
                  <a:lnTo>
                    <a:pt x="1968792" y="76200"/>
                  </a:lnTo>
                  <a:lnTo>
                    <a:pt x="1971205" y="68579"/>
                  </a:lnTo>
                  <a:lnTo>
                    <a:pt x="1971205" y="58927"/>
                  </a:lnTo>
                  <a:lnTo>
                    <a:pt x="1971205" y="50800"/>
                  </a:lnTo>
                  <a:lnTo>
                    <a:pt x="1968665" y="44068"/>
                  </a:lnTo>
                  <a:lnTo>
                    <a:pt x="1963585" y="38480"/>
                  </a:lnTo>
                  <a:lnTo>
                    <a:pt x="1958505" y="32892"/>
                  </a:lnTo>
                  <a:lnTo>
                    <a:pt x="1951774" y="30225"/>
                  </a:lnTo>
                  <a:lnTo>
                    <a:pt x="1943646" y="30225"/>
                  </a:lnTo>
                  <a:close/>
                </a:path>
                <a:path w="1971675" h="224789">
                  <a:moveTo>
                    <a:pt x="1607858" y="2921"/>
                  </a:moveTo>
                  <a:lnTo>
                    <a:pt x="1665897" y="2921"/>
                  </a:lnTo>
                  <a:lnTo>
                    <a:pt x="1665897" y="162305"/>
                  </a:lnTo>
                  <a:lnTo>
                    <a:pt x="1628178" y="162305"/>
                  </a:lnTo>
                  <a:lnTo>
                    <a:pt x="1628178" y="33400"/>
                  </a:lnTo>
                  <a:lnTo>
                    <a:pt x="1607858" y="33400"/>
                  </a:lnTo>
                  <a:lnTo>
                    <a:pt x="1607858" y="2921"/>
                  </a:lnTo>
                  <a:close/>
                </a:path>
                <a:path w="1971675" h="224789">
                  <a:moveTo>
                    <a:pt x="1130973" y="2921"/>
                  </a:moveTo>
                  <a:lnTo>
                    <a:pt x="1169581" y="2921"/>
                  </a:lnTo>
                  <a:lnTo>
                    <a:pt x="1213015" y="113029"/>
                  </a:lnTo>
                  <a:lnTo>
                    <a:pt x="1252131" y="2921"/>
                  </a:lnTo>
                  <a:lnTo>
                    <a:pt x="1290739" y="2921"/>
                  </a:lnTo>
                  <a:lnTo>
                    <a:pt x="1220889" y="187960"/>
                  </a:lnTo>
                  <a:lnTo>
                    <a:pt x="1185166" y="218949"/>
                  </a:lnTo>
                  <a:lnTo>
                    <a:pt x="1149769" y="224789"/>
                  </a:lnTo>
                  <a:lnTo>
                    <a:pt x="1149769" y="191897"/>
                  </a:lnTo>
                  <a:lnTo>
                    <a:pt x="1168604" y="190559"/>
                  </a:lnTo>
                  <a:lnTo>
                    <a:pt x="1182058" y="186531"/>
                  </a:lnTo>
                  <a:lnTo>
                    <a:pt x="1190131" y="179788"/>
                  </a:lnTo>
                  <a:lnTo>
                    <a:pt x="1192822" y="170307"/>
                  </a:lnTo>
                  <a:lnTo>
                    <a:pt x="1192064" y="162230"/>
                  </a:lnTo>
                  <a:lnTo>
                    <a:pt x="1189805" y="152273"/>
                  </a:lnTo>
                  <a:lnTo>
                    <a:pt x="1186071" y="140410"/>
                  </a:lnTo>
                  <a:lnTo>
                    <a:pt x="1180884" y="126618"/>
                  </a:lnTo>
                  <a:lnTo>
                    <a:pt x="1130973" y="2921"/>
                  </a:lnTo>
                  <a:close/>
                </a:path>
                <a:path w="1971675" h="224789">
                  <a:moveTo>
                    <a:pt x="0" y="2921"/>
                  </a:moveTo>
                  <a:lnTo>
                    <a:pt x="58039" y="2921"/>
                  </a:lnTo>
                  <a:lnTo>
                    <a:pt x="58039" y="162305"/>
                  </a:lnTo>
                  <a:lnTo>
                    <a:pt x="20396" y="162305"/>
                  </a:lnTo>
                  <a:lnTo>
                    <a:pt x="20396" y="33400"/>
                  </a:lnTo>
                  <a:lnTo>
                    <a:pt x="0" y="33400"/>
                  </a:lnTo>
                  <a:lnTo>
                    <a:pt x="0" y="2921"/>
                  </a:lnTo>
                  <a:close/>
                </a:path>
                <a:path w="1971675" h="224789">
                  <a:moveTo>
                    <a:pt x="1788071" y="0"/>
                  </a:moveTo>
                  <a:lnTo>
                    <a:pt x="1833029" y="17017"/>
                  </a:lnTo>
                  <a:lnTo>
                    <a:pt x="1849412" y="64515"/>
                  </a:lnTo>
                  <a:lnTo>
                    <a:pt x="1849412" y="162305"/>
                  </a:lnTo>
                  <a:lnTo>
                    <a:pt x="1812201" y="162305"/>
                  </a:lnTo>
                  <a:lnTo>
                    <a:pt x="1812201" y="70230"/>
                  </a:lnTo>
                  <a:lnTo>
                    <a:pt x="1811722" y="60727"/>
                  </a:lnTo>
                  <a:lnTo>
                    <a:pt x="1778927" y="31114"/>
                  </a:lnTo>
                  <a:lnTo>
                    <a:pt x="1773466" y="31114"/>
                  </a:lnTo>
                  <a:lnTo>
                    <a:pt x="1746923" y="47116"/>
                  </a:lnTo>
                  <a:lnTo>
                    <a:pt x="1746923" y="162305"/>
                  </a:lnTo>
                  <a:lnTo>
                    <a:pt x="1709712" y="162305"/>
                  </a:lnTo>
                  <a:lnTo>
                    <a:pt x="1709712" y="2921"/>
                  </a:lnTo>
                  <a:lnTo>
                    <a:pt x="1736509" y="2921"/>
                  </a:lnTo>
                  <a:lnTo>
                    <a:pt x="1743367" y="17779"/>
                  </a:lnTo>
                  <a:lnTo>
                    <a:pt x="1751816" y="10019"/>
                  </a:lnTo>
                  <a:lnTo>
                    <a:pt x="1762099" y="4460"/>
                  </a:lnTo>
                  <a:lnTo>
                    <a:pt x="1774192" y="1117"/>
                  </a:lnTo>
                  <a:lnTo>
                    <a:pt x="1788071" y="0"/>
                  </a:lnTo>
                  <a:close/>
                </a:path>
                <a:path w="1971675" h="224789">
                  <a:moveTo>
                    <a:pt x="1567472" y="0"/>
                  </a:moveTo>
                  <a:lnTo>
                    <a:pt x="1576427" y="357"/>
                  </a:lnTo>
                  <a:lnTo>
                    <a:pt x="1584251" y="1428"/>
                  </a:lnTo>
                  <a:lnTo>
                    <a:pt x="1590957" y="3214"/>
                  </a:lnTo>
                  <a:lnTo>
                    <a:pt x="1596555" y="5714"/>
                  </a:lnTo>
                  <a:lnTo>
                    <a:pt x="1580807" y="37591"/>
                  </a:lnTo>
                  <a:lnTo>
                    <a:pt x="1574203" y="33274"/>
                  </a:lnTo>
                  <a:lnTo>
                    <a:pt x="1566837" y="31114"/>
                  </a:lnTo>
                  <a:lnTo>
                    <a:pt x="1558963" y="31114"/>
                  </a:lnTo>
                  <a:lnTo>
                    <a:pt x="1552674" y="31833"/>
                  </a:lnTo>
                  <a:lnTo>
                    <a:pt x="1526564" y="63355"/>
                  </a:lnTo>
                  <a:lnTo>
                    <a:pt x="1525943" y="71500"/>
                  </a:lnTo>
                  <a:lnTo>
                    <a:pt x="1525943" y="162305"/>
                  </a:lnTo>
                  <a:lnTo>
                    <a:pt x="1488732" y="162305"/>
                  </a:lnTo>
                  <a:lnTo>
                    <a:pt x="1488732" y="2921"/>
                  </a:lnTo>
                  <a:lnTo>
                    <a:pt x="1525943" y="2921"/>
                  </a:lnTo>
                  <a:lnTo>
                    <a:pt x="1525943" y="17525"/>
                  </a:lnTo>
                  <a:lnTo>
                    <a:pt x="1534396" y="9858"/>
                  </a:lnTo>
                  <a:lnTo>
                    <a:pt x="1544135" y="4381"/>
                  </a:lnTo>
                  <a:lnTo>
                    <a:pt x="1555161" y="1095"/>
                  </a:lnTo>
                  <a:lnTo>
                    <a:pt x="1567472" y="0"/>
                  </a:lnTo>
                  <a:close/>
                </a:path>
                <a:path w="1971675" h="224789">
                  <a:moveTo>
                    <a:pt x="1382179" y="0"/>
                  </a:moveTo>
                  <a:lnTo>
                    <a:pt x="1426470" y="11626"/>
                  </a:lnTo>
                  <a:lnTo>
                    <a:pt x="1453632" y="44132"/>
                  </a:lnTo>
                  <a:lnTo>
                    <a:pt x="1458887" y="73278"/>
                  </a:lnTo>
                  <a:lnTo>
                    <a:pt x="1458887" y="77850"/>
                  </a:lnTo>
                  <a:lnTo>
                    <a:pt x="1457744" y="84836"/>
                  </a:lnTo>
                  <a:lnTo>
                    <a:pt x="1455712" y="93979"/>
                  </a:lnTo>
                  <a:lnTo>
                    <a:pt x="1341920" y="93979"/>
                  </a:lnTo>
                  <a:lnTo>
                    <a:pt x="1343088" y="102979"/>
                  </a:lnTo>
                  <a:lnTo>
                    <a:pt x="1369098" y="131572"/>
                  </a:lnTo>
                  <a:lnTo>
                    <a:pt x="1387386" y="134238"/>
                  </a:lnTo>
                  <a:lnTo>
                    <a:pt x="1399367" y="133405"/>
                  </a:lnTo>
                  <a:lnTo>
                    <a:pt x="1409801" y="130905"/>
                  </a:lnTo>
                  <a:lnTo>
                    <a:pt x="1418711" y="126738"/>
                  </a:lnTo>
                  <a:lnTo>
                    <a:pt x="1426121" y="120903"/>
                  </a:lnTo>
                  <a:lnTo>
                    <a:pt x="1440599" y="149351"/>
                  </a:lnTo>
                  <a:lnTo>
                    <a:pt x="1429502" y="156352"/>
                  </a:lnTo>
                  <a:lnTo>
                    <a:pt x="1416024" y="161353"/>
                  </a:lnTo>
                  <a:lnTo>
                    <a:pt x="1400165" y="164353"/>
                  </a:lnTo>
                  <a:lnTo>
                    <a:pt x="1381925" y="165353"/>
                  </a:lnTo>
                  <a:lnTo>
                    <a:pt x="1364611" y="164018"/>
                  </a:lnTo>
                  <a:lnTo>
                    <a:pt x="1324267" y="143890"/>
                  </a:lnTo>
                  <a:lnTo>
                    <a:pt x="1304371" y="102403"/>
                  </a:lnTo>
                  <a:lnTo>
                    <a:pt x="1303058" y="84327"/>
                  </a:lnTo>
                  <a:lnTo>
                    <a:pt x="1304510" y="66373"/>
                  </a:lnTo>
                  <a:lnTo>
                    <a:pt x="1326299" y="23367"/>
                  </a:lnTo>
                  <a:lnTo>
                    <a:pt x="1366464" y="1454"/>
                  </a:lnTo>
                  <a:lnTo>
                    <a:pt x="1382179" y="0"/>
                  </a:lnTo>
                  <a:close/>
                </a:path>
                <a:path w="1971675" h="224789">
                  <a:moveTo>
                    <a:pt x="1039152" y="0"/>
                  </a:moveTo>
                  <a:lnTo>
                    <a:pt x="1082800" y="9269"/>
                  </a:lnTo>
                  <a:lnTo>
                    <a:pt x="1105239" y="40512"/>
                  </a:lnTo>
                  <a:lnTo>
                    <a:pt x="1109510" y="79375"/>
                  </a:lnTo>
                  <a:lnTo>
                    <a:pt x="1109510" y="113537"/>
                  </a:lnTo>
                  <a:lnTo>
                    <a:pt x="1110299" y="127968"/>
                  </a:lnTo>
                  <a:lnTo>
                    <a:pt x="1112685" y="139446"/>
                  </a:lnTo>
                  <a:lnTo>
                    <a:pt x="1116689" y="147970"/>
                  </a:lnTo>
                  <a:lnTo>
                    <a:pt x="1122337" y="153542"/>
                  </a:lnTo>
                  <a:lnTo>
                    <a:pt x="1119162" y="158876"/>
                  </a:lnTo>
                  <a:lnTo>
                    <a:pt x="1115733" y="162178"/>
                  </a:lnTo>
                  <a:lnTo>
                    <a:pt x="1112050" y="163449"/>
                  </a:lnTo>
                  <a:lnTo>
                    <a:pt x="1108240" y="164718"/>
                  </a:lnTo>
                  <a:lnTo>
                    <a:pt x="1103922" y="165353"/>
                  </a:lnTo>
                  <a:lnTo>
                    <a:pt x="1099096" y="165353"/>
                  </a:lnTo>
                  <a:lnTo>
                    <a:pt x="1093762" y="165353"/>
                  </a:lnTo>
                  <a:lnTo>
                    <a:pt x="1075982" y="146430"/>
                  </a:lnTo>
                  <a:lnTo>
                    <a:pt x="1072680" y="152018"/>
                  </a:lnTo>
                  <a:lnTo>
                    <a:pt x="1032040" y="165353"/>
                  </a:lnTo>
                  <a:lnTo>
                    <a:pt x="1019871" y="164544"/>
                  </a:lnTo>
                  <a:lnTo>
                    <a:pt x="985173" y="145329"/>
                  </a:lnTo>
                  <a:lnTo>
                    <a:pt x="976922" y="115950"/>
                  </a:lnTo>
                  <a:lnTo>
                    <a:pt x="978209" y="102826"/>
                  </a:lnTo>
                  <a:lnTo>
                    <a:pt x="1009100" y="65789"/>
                  </a:lnTo>
                  <a:lnTo>
                    <a:pt x="1056678" y="56896"/>
                  </a:lnTo>
                  <a:lnTo>
                    <a:pt x="1060996" y="56896"/>
                  </a:lnTo>
                  <a:lnTo>
                    <a:pt x="1066203" y="57658"/>
                  </a:lnTo>
                  <a:lnTo>
                    <a:pt x="1072172" y="59182"/>
                  </a:lnTo>
                  <a:lnTo>
                    <a:pt x="1069937" y="46866"/>
                  </a:lnTo>
                  <a:lnTo>
                    <a:pt x="1063250" y="38100"/>
                  </a:lnTo>
                  <a:lnTo>
                    <a:pt x="1052133" y="32857"/>
                  </a:lnTo>
                  <a:lnTo>
                    <a:pt x="1036612" y="31114"/>
                  </a:lnTo>
                  <a:lnTo>
                    <a:pt x="1026489" y="31545"/>
                  </a:lnTo>
                  <a:lnTo>
                    <a:pt x="1017260" y="32845"/>
                  </a:lnTo>
                  <a:lnTo>
                    <a:pt x="1008912" y="35026"/>
                  </a:lnTo>
                  <a:lnTo>
                    <a:pt x="1001433" y="38100"/>
                  </a:lnTo>
                  <a:lnTo>
                    <a:pt x="993432" y="9143"/>
                  </a:lnTo>
                  <a:lnTo>
                    <a:pt x="1003486" y="5143"/>
                  </a:lnTo>
                  <a:lnTo>
                    <a:pt x="1014434" y="2286"/>
                  </a:lnTo>
                  <a:lnTo>
                    <a:pt x="1026311" y="571"/>
                  </a:lnTo>
                  <a:lnTo>
                    <a:pt x="1039152" y="0"/>
                  </a:lnTo>
                  <a:close/>
                </a:path>
                <a:path w="1971675" h="224789">
                  <a:moveTo>
                    <a:pt x="700963" y="0"/>
                  </a:moveTo>
                  <a:lnTo>
                    <a:pt x="745242" y="11626"/>
                  </a:lnTo>
                  <a:lnTo>
                    <a:pt x="772404" y="44132"/>
                  </a:lnTo>
                  <a:lnTo>
                    <a:pt x="777659" y="73278"/>
                  </a:lnTo>
                  <a:lnTo>
                    <a:pt x="777659" y="77850"/>
                  </a:lnTo>
                  <a:lnTo>
                    <a:pt x="776516" y="84836"/>
                  </a:lnTo>
                  <a:lnTo>
                    <a:pt x="774484" y="93979"/>
                  </a:lnTo>
                  <a:lnTo>
                    <a:pt x="660641" y="93979"/>
                  </a:lnTo>
                  <a:lnTo>
                    <a:pt x="661846" y="102979"/>
                  </a:lnTo>
                  <a:lnTo>
                    <a:pt x="687873" y="131572"/>
                  </a:lnTo>
                  <a:lnTo>
                    <a:pt x="706183" y="134238"/>
                  </a:lnTo>
                  <a:lnTo>
                    <a:pt x="718150" y="133405"/>
                  </a:lnTo>
                  <a:lnTo>
                    <a:pt x="728576" y="130905"/>
                  </a:lnTo>
                  <a:lnTo>
                    <a:pt x="737483" y="126738"/>
                  </a:lnTo>
                  <a:lnTo>
                    <a:pt x="744893" y="120903"/>
                  </a:lnTo>
                  <a:lnTo>
                    <a:pt x="759371" y="149351"/>
                  </a:lnTo>
                  <a:lnTo>
                    <a:pt x="748274" y="156352"/>
                  </a:lnTo>
                  <a:lnTo>
                    <a:pt x="734793" y="161353"/>
                  </a:lnTo>
                  <a:lnTo>
                    <a:pt x="718926" y="164353"/>
                  </a:lnTo>
                  <a:lnTo>
                    <a:pt x="700671" y="165353"/>
                  </a:lnTo>
                  <a:lnTo>
                    <a:pt x="683393" y="164018"/>
                  </a:lnTo>
                  <a:lnTo>
                    <a:pt x="643001" y="143890"/>
                  </a:lnTo>
                  <a:lnTo>
                    <a:pt x="623118" y="102403"/>
                  </a:lnTo>
                  <a:lnTo>
                    <a:pt x="621792" y="84327"/>
                  </a:lnTo>
                  <a:lnTo>
                    <a:pt x="623247" y="66373"/>
                  </a:lnTo>
                  <a:lnTo>
                    <a:pt x="645083" y="23367"/>
                  </a:lnTo>
                  <a:lnTo>
                    <a:pt x="685249" y="1454"/>
                  </a:lnTo>
                  <a:lnTo>
                    <a:pt x="700963" y="0"/>
                  </a:lnTo>
                  <a:close/>
                </a:path>
                <a:path w="1971675" h="224789">
                  <a:moveTo>
                    <a:pt x="432600" y="0"/>
                  </a:moveTo>
                  <a:lnTo>
                    <a:pt x="465937" y="5240"/>
                  </a:lnTo>
                  <a:lnTo>
                    <a:pt x="489750" y="20970"/>
                  </a:lnTo>
                  <a:lnTo>
                    <a:pt x="504037" y="47202"/>
                  </a:lnTo>
                  <a:lnTo>
                    <a:pt x="508800" y="83947"/>
                  </a:lnTo>
                  <a:lnTo>
                    <a:pt x="507483" y="102354"/>
                  </a:lnTo>
                  <a:lnTo>
                    <a:pt x="487730" y="144145"/>
                  </a:lnTo>
                  <a:lnTo>
                    <a:pt x="447481" y="164022"/>
                  </a:lnTo>
                  <a:lnTo>
                    <a:pt x="430212" y="165353"/>
                  </a:lnTo>
                  <a:lnTo>
                    <a:pt x="421625" y="164905"/>
                  </a:lnTo>
                  <a:lnTo>
                    <a:pt x="413431" y="163575"/>
                  </a:lnTo>
                  <a:lnTo>
                    <a:pt x="405629" y="161389"/>
                  </a:lnTo>
                  <a:lnTo>
                    <a:pt x="398221" y="158368"/>
                  </a:lnTo>
                  <a:lnTo>
                    <a:pt x="398221" y="224789"/>
                  </a:lnTo>
                  <a:lnTo>
                    <a:pt x="361010" y="224789"/>
                  </a:lnTo>
                  <a:lnTo>
                    <a:pt x="361010" y="2921"/>
                  </a:lnTo>
                  <a:lnTo>
                    <a:pt x="398221" y="2921"/>
                  </a:lnTo>
                  <a:lnTo>
                    <a:pt x="398221" y="13588"/>
                  </a:lnTo>
                  <a:lnTo>
                    <a:pt x="405612" y="7661"/>
                  </a:lnTo>
                  <a:lnTo>
                    <a:pt x="413805" y="3413"/>
                  </a:lnTo>
                  <a:lnTo>
                    <a:pt x="422801" y="855"/>
                  </a:lnTo>
                  <a:lnTo>
                    <a:pt x="432600" y="0"/>
                  </a:lnTo>
                  <a:close/>
                </a:path>
              </a:pathLst>
            </a:custGeom>
            <a:ln w="18288">
              <a:solidFill>
                <a:srgbClr val="D61A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3978" y="2807842"/>
              <a:ext cx="240042" cy="18059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98056" y="2751581"/>
              <a:ext cx="2171700" cy="290195"/>
            </a:xfrm>
            <a:custGeom>
              <a:avLst/>
              <a:gdLst/>
              <a:ahLst/>
              <a:cxnLst/>
              <a:rect l="l" t="t" r="r" b="b"/>
              <a:pathLst>
                <a:path w="2171700" h="290194">
                  <a:moveTo>
                    <a:pt x="2145372" y="56133"/>
                  </a:moveTo>
                  <a:lnTo>
                    <a:pt x="2171153" y="79501"/>
                  </a:lnTo>
                  <a:lnTo>
                    <a:pt x="2153500" y="92455"/>
                  </a:lnTo>
                  <a:lnTo>
                    <a:pt x="2157501" y="99740"/>
                  </a:lnTo>
                  <a:lnTo>
                    <a:pt x="2160358" y="107680"/>
                  </a:lnTo>
                  <a:lnTo>
                    <a:pt x="2162073" y="116262"/>
                  </a:lnTo>
                  <a:lnTo>
                    <a:pt x="2162644" y="125475"/>
                  </a:lnTo>
                  <a:lnTo>
                    <a:pt x="2161618" y="138408"/>
                  </a:lnTo>
                  <a:lnTo>
                    <a:pt x="2137246" y="176131"/>
                  </a:lnTo>
                  <a:lnTo>
                    <a:pt x="2104224" y="185292"/>
                  </a:lnTo>
                  <a:lnTo>
                    <a:pt x="2101557" y="185292"/>
                  </a:lnTo>
                  <a:lnTo>
                    <a:pt x="2098001" y="185038"/>
                  </a:lnTo>
                  <a:lnTo>
                    <a:pt x="2093429" y="184530"/>
                  </a:lnTo>
                  <a:lnTo>
                    <a:pt x="2087333" y="183641"/>
                  </a:lnTo>
                  <a:lnTo>
                    <a:pt x="2086698" y="183641"/>
                  </a:lnTo>
                  <a:lnTo>
                    <a:pt x="2084031" y="184784"/>
                  </a:lnTo>
                  <a:lnTo>
                    <a:pt x="2079459" y="186816"/>
                  </a:lnTo>
                  <a:lnTo>
                    <a:pt x="2074760" y="188975"/>
                  </a:lnTo>
                  <a:lnTo>
                    <a:pt x="2072474" y="191262"/>
                  </a:lnTo>
                  <a:lnTo>
                    <a:pt x="2072474" y="193547"/>
                  </a:lnTo>
                  <a:lnTo>
                    <a:pt x="2072474" y="197484"/>
                  </a:lnTo>
                  <a:lnTo>
                    <a:pt x="2075903" y="199516"/>
                  </a:lnTo>
                  <a:lnTo>
                    <a:pt x="2082761" y="199516"/>
                  </a:lnTo>
                  <a:lnTo>
                    <a:pt x="2085809" y="199516"/>
                  </a:lnTo>
                  <a:lnTo>
                    <a:pt x="2091016" y="198754"/>
                  </a:lnTo>
                  <a:lnTo>
                    <a:pt x="2098255" y="197230"/>
                  </a:lnTo>
                  <a:lnTo>
                    <a:pt x="2105494" y="195706"/>
                  </a:lnTo>
                  <a:lnTo>
                    <a:pt x="2111717" y="194944"/>
                  </a:lnTo>
                  <a:lnTo>
                    <a:pt x="2116797" y="194944"/>
                  </a:lnTo>
                  <a:lnTo>
                    <a:pt x="2140560" y="197681"/>
                  </a:lnTo>
                  <a:lnTo>
                    <a:pt x="2157549" y="205882"/>
                  </a:lnTo>
                  <a:lnTo>
                    <a:pt x="2167750" y="219537"/>
                  </a:lnTo>
                  <a:lnTo>
                    <a:pt x="2171153" y="238632"/>
                  </a:lnTo>
                  <a:lnTo>
                    <a:pt x="2169796" y="250011"/>
                  </a:lnTo>
                  <a:lnTo>
                    <a:pt x="2138008" y="282479"/>
                  </a:lnTo>
                  <a:lnTo>
                    <a:pt x="2096985" y="290194"/>
                  </a:lnTo>
                  <a:lnTo>
                    <a:pt x="2079128" y="288857"/>
                  </a:lnTo>
                  <a:lnTo>
                    <a:pt x="2062140" y="284829"/>
                  </a:lnTo>
                  <a:lnTo>
                    <a:pt x="2046033" y="278086"/>
                  </a:lnTo>
                  <a:lnTo>
                    <a:pt x="2030818" y="268604"/>
                  </a:lnTo>
                  <a:lnTo>
                    <a:pt x="2054313" y="239648"/>
                  </a:lnTo>
                  <a:lnTo>
                    <a:pt x="2064333" y="247483"/>
                  </a:lnTo>
                  <a:lnTo>
                    <a:pt x="2074935" y="253079"/>
                  </a:lnTo>
                  <a:lnTo>
                    <a:pt x="2086085" y="256436"/>
                  </a:lnTo>
                  <a:lnTo>
                    <a:pt x="2097747" y="257555"/>
                  </a:lnTo>
                  <a:lnTo>
                    <a:pt x="2105467" y="257248"/>
                  </a:lnTo>
                  <a:lnTo>
                    <a:pt x="2134704" y="245237"/>
                  </a:lnTo>
                  <a:lnTo>
                    <a:pt x="2134704" y="239648"/>
                  </a:lnTo>
                  <a:lnTo>
                    <a:pt x="2133254" y="233481"/>
                  </a:lnTo>
                  <a:lnTo>
                    <a:pt x="2128910" y="229076"/>
                  </a:lnTo>
                  <a:lnTo>
                    <a:pt x="2121685" y="226433"/>
                  </a:lnTo>
                  <a:lnTo>
                    <a:pt x="2111590" y="225551"/>
                  </a:lnTo>
                  <a:lnTo>
                    <a:pt x="2107526" y="225551"/>
                  </a:lnTo>
                  <a:lnTo>
                    <a:pt x="2101303" y="226059"/>
                  </a:lnTo>
                  <a:lnTo>
                    <a:pt x="2093048" y="226948"/>
                  </a:lnTo>
                  <a:lnTo>
                    <a:pt x="2084793" y="227964"/>
                  </a:lnTo>
                  <a:lnTo>
                    <a:pt x="2078570" y="228472"/>
                  </a:lnTo>
                  <a:lnTo>
                    <a:pt x="2074379" y="228472"/>
                  </a:lnTo>
                  <a:lnTo>
                    <a:pt x="2057617" y="226756"/>
                  </a:lnTo>
                  <a:lnTo>
                    <a:pt x="2045630" y="221599"/>
                  </a:lnTo>
                  <a:lnTo>
                    <a:pt x="2038428" y="212988"/>
                  </a:lnTo>
                  <a:lnTo>
                    <a:pt x="2036025" y="200913"/>
                  </a:lnTo>
                  <a:lnTo>
                    <a:pt x="2036025" y="195706"/>
                  </a:lnTo>
                  <a:lnTo>
                    <a:pt x="2057361" y="174243"/>
                  </a:lnTo>
                  <a:lnTo>
                    <a:pt x="2045433" y="164532"/>
                  </a:lnTo>
                  <a:lnTo>
                    <a:pt x="2036899" y="152939"/>
                  </a:lnTo>
                  <a:lnTo>
                    <a:pt x="2031769" y="139489"/>
                  </a:lnTo>
                  <a:lnTo>
                    <a:pt x="2030056" y="124205"/>
                  </a:lnTo>
                  <a:lnTo>
                    <a:pt x="2031225" y="111916"/>
                  </a:lnTo>
                  <a:lnTo>
                    <a:pt x="2058735" y="74453"/>
                  </a:lnTo>
                  <a:lnTo>
                    <a:pt x="2094953" y="65023"/>
                  </a:lnTo>
                  <a:lnTo>
                    <a:pt x="2105264" y="65526"/>
                  </a:lnTo>
                  <a:lnTo>
                    <a:pt x="2114670" y="67040"/>
                  </a:lnTo>
                  <a:lnTo>
                    <a:pt x="2123171" y="69578"/>
                  </a:lnTo>
                  <a:lnTo>
                    <a:pt x="2130767" y="73151"/>
                  </a:lnTo>
                  <a:lnTo>
                    <a:pt x="2145372" y="56133"/>
                  </a:lnTo>
                  <a:close/>
                </a:path>
                <a:path w="2171700" h="290194">
                  <a:moveTo>
                    <a:pt x="1800567" y="6603"/>
                  </a:moveTo>
                  <a:lnTo>
                    <a:pt x="1806536" y="6603"/>
                  </a:lnTo>
                  <a:lnTo>
                    <a:pt x="1811616" y="8635"/>
                  </a:lnTo>
                  <a:lnTo>
                    <a:pt x="1815934" y="12953"/>
                  </a:lnTo>
                  <a:lnTo>
                    <a:pt x="1820125" y="17144"/>
                  </a:lnTo>
                  <a:lnTo>
                    <a:pt x="1822157" y="22225"/>
                  </a:lnTo>
                  <a:lnTo>
                    <a:pt x="1822157" y="28193"/>
                  </a:lnTo>
                  <a:lnTo>
                    <a:pt x="1822157" y="34162"/>
                  </a:lnTo>
                  <a:lnTo>
                    <a:pt x="1820125" y="39242"/>
                  </a:lnTo>
                  <a:lnTo>
                    <a:pt x="1815934" y="43433"/>
                  </a:lnTo>
                  <a:lnTo>
                    <a:pt x="1811616" y="47625"/>
                  </a:lnTo>
                  <a:lnTo>
                    <a:pt x="1806536" y="49783"/>
                  </a:lnTo>
                  <a:lnTo>
                    <a:pt x="1800567" y="49783"/>
                  </a:lnTo>
                  <a:lnTo>
                    <a:pt x="1794725" y="49783"/>
                  </a:lnTo>
                  <a:lnTo>
                    <a:pt x="1789645" y="47625"/>
                  </a:lnTo>
                  <a:lnTo>
                    <a:pt x="1785327" y="43433"/>
                  </a:lnTo>
                  <a:lnTo>
                    <a:pt x="1781136" y="39242"/>
                  </a:lnTo>
                  <a:lnTo>
                    <a:pt x="1779104" y="34162"/>
                  </a:lnTo>
                  <a:lnTo>
                    <a:pt x="1779104" y="28193"/>
                  </a:lnTo>
                  <a:lnTo>
                    <a:pt x="1779104" y="22225"/>
                  </a:lnTo>
                  <a:lnTo>
                    <a:pt x="1781136" y="17144"/>
                  </a:lnTo>
                  <a:lnTo>
                    <a:pt x="1785327" y="12953"/>
                  </a:lnTo>
                  <a:lnTo>
                    <a:pt x="1789645" y="8635"/>
                  </a:lnTo>
                  <a:lnTo>
                    <a:pt x="1794725" y="6603"/>
                  </a:lnTo>
                  <a:lnTo>
                    <a:pt x="1800567" y="6603"/>
                  </a:lnTo>
                  <a:close/>
                </a:path>
                <a:path w="2171700" h="290194">
                  <a:moveTo>
                    <a:pt x="192798" y="6603"/>
                  </a:moveTo>
                  <a:lnTo>
                    <a:pt x="198755" y="6603"/>
                  </a:lnTo>
                  <a:lnTo>
                    <a:pt x="203835" y="8635"/>
                  </a:lnTo>
                  <a:lnTo>
                    <a:pt x="208051" y="12953"/>
                  </a:lnTo>
                  <a:lnTo>
                    <a:pt x="212267" y="17144"/>
                  </a:lnTo>
                  <a:lnTo>
                    <a:pt x="214376" y="22225"/>
                  </a:lnTo>
                  <a:lnTo>
                    <a:pt x="214376" y="28193"/>
                  </a:lnTo>
                  <a:lnTo>
                    <a:pt x="214376" y="34162"/>
                  </a:lnTo>
                  <a:lnTo>
                    <a:pt x="212267" y="39242"/>
                  </a:lnTo>
                  <a:lnTo>
                    <a:pt x="208051" y="43433"/>
                  </a:lnTo>
                  <a:lnTo>
                    <a:pt x="203835" y="47625"/>
                  </a:lnTo>
                  <a:lnTo>
                    <a:pt x="198755" y="49783"/>
                  </a:lnTo>
                  <a:lnTo>
                    <a:pt x="192798" y="49783"/>
                  </a:lnTo>
                  <a:lnTo>
                    <a:pt x="186842" y="49783"/>
                  </a:lnTo>
                  <a:lnTo>
                    <a:pt x="181762" y="47625"/>
                  </a:lnTo>
                  <a:lnTo>
                    <a:pt x="177546" y="43433"/>
                  </a:lnTo>
                  <a:lnTo>
                    <a:pt x="173329" y="39242"/>
                  </a:lnTo>
                  <a:lnTo>
                    <a:pt x="171221" y="34162"/>
                  </a:lnTo>
                  <a:lnTo>
                    <a:pt x="171221" y="28193"/>
                  </a:lnTo>
                  <a:lnTo>
                    <a:pt x="171221" y="22225"/>
                  </a:lnTo>
                  <a:lnTo>
                    <a:pt x="173329" y="17144"/>
                  </a:lnTo>
                  <a:lnTo>
                    <a:pt x="177546" y="12953"/>
                  </a:lnTo>
                  <a:lnTo>
                    <a:pt x="181762" y="8635"/>
                  </a:lnTo>
                  <a:lnTo>
                    <a:pt x="186842" y="6603"/>
                  </a:lnTo>
                  <a:lnTo>
                    <a:pt x="192798" y="6603"/>
                  </a:lnTo>
                  <a:close/>
                </a:path>
                <a:path w="2171700" h="290194">
                  <a:moveTo>
                    <a:pt x="66522" y="5968"/>
                  </a:moveTo>
                  <a:lnTo>
                    <a:pt x="84167" y="6850"/>
                  </a:lnTo>
                  <a:lnTo>
                    <a:pt x="99302" y="9493"/>
                  </a:lnTo>
                  <a:lnTo>
                    <a:pt x="111926" y="13898"/>
                  </a:lnTo>
                  <a:lnTo>
                    <a:pt x="122034" y="20065"/>
                  </a:lnTo>
                  <a:lnTo>
                    <a:pt x="110274" y="53466"/>
                  </a:lnTo>
                  <a:lnTo>
                    <a:pt x="99942" y="47059"/>
                  </a:lnTo>
                  <a:lnTo>
                    <a:pt x="89330" y="42497"/>
                  </a:lnTo>
                  <a:lnTo>
                    <a:pt x="78439" y="39768"/>
                  </a:lnTo>
                  <a:lnTo>
                    <a:pt x="67271" y="38862"/>
                  </a:lnTo>
                  <a:lnTo>
                    <a:pt x="58343" y="38862"/>
                  </a:lnTo>
                  <a:lnTo>
                    <a:pt x="51422" y="41275"/>
                  </a:lnTo>
                  <a:lnTo>
                    <a:pt x="46507" y="45973"/>
                  </a:lnTo>
                  <a:lnTo>
                    <a:pt x="41592" y="50672"/>
                  </a:lnTo>
                  <a:lnTo>
                    <a:pt x="39141" y="56768"/>
                  </a:lnTo>
                  <a:lnTo>
                    <a:pt x="39141" y="64262"/>
                  </a:lnTo>
                  <a:lnTo>
                    <a:pt x="80657" y="103250"/>
                  </a:lnTo>
                  <a:lnTo>
                    <a:pt x="90837" y="108543"/>
                  </a:lnTo>
                  <a:lnTo>
                    <a:pt x="99490" y="113585"/>
                  </a:lnTo>
                  <a:lnTo>
                    <a:pt x="126949" y="144017"/>
                  </a:lnTo>
                  <a:lnTo>
                    <a:pt x="132003" y="170687"/>
                  </a:lnTo>
                  <a:lnTo>
                    <a:pt x="130698" y="183354"/>
                  </a:lnTo>
                  <a:lnTo>
                    <a:pt x="99754" y="221857"/>
                  </a:lnTo>
                  <a:lnTo>
                    <a:pt x="55067" y="231393"/>
                  </a:lnTo>
                  <a:lnTo>
                    <a:pt x="40181" y="230415"/>
                  </a:lnTo>
                  <a:lnTo>
                    <a:pt x="26042" y="227472"/>
                  </a:lnTo>
                  <a:lnTo>
                    <a:pt x="12649" y="222553"/>
                  </a:lnTo>
                  <a:lnTo>
                    <a:pt x="0" y="215645"/>
                  </a:lnTo>
                  <a:lnTo>
                    <a:pt x="14287" y="180975"/>
                  </a:lnTo>
                  <a:lnTo>
                    <a:pt x="25700" y="188049"/>
                  </a:lnTo>
                  <a:lnTo>
                    <a:pt x="37022" y="193087"/>
                  </a:lnTo>
                  <a:lnTo>
                    <a:pt x="48250" y="196101"/>
                  </a:lnTo>
                  <a:lnTo>
                    <a:pt x="59385" y="197103"/>
                  </a:lnTo>
                  <a:lnTo>
                    <a:pt x="74294" y="195605"/>
                  </a:lnTo>
                  <a:lnTo>
                    <a:pt x="84942" y="191119"/>
                  </a:lnTo>
                  <a:lnTo>
                    <a:pt x="91330" y="183655"/>
                  </a:lnTo>
                  <a:lnTo>
                    <a:pt x="93459" y="173227"/>
                  </a:lnTo>
                  <a:lnTo>
                    <a:pt x="93459" y="165862"/>
                  </a:lnTo>
                  <a:lnTo>
                    <a:pt x="63783" y="135427"/>
                  </a:lnTo>
                  <a:lnTo>
                    <a:pt x="40798" y="123283"/>
                  </a:lnTo>
                  <a:lnTo>
                    <a:pt x="31329" y="117840"/>
                  </a:lnTo>
                  <a:lnTo>
                    <a:pt x="5130" y="89280"/>
                  </a:lnTo>
                  <a:lnTo>
                    <a:pt x="2006" y="81914"/>
                  </a:lnTo>
                  <a:lnTo>
                    <a:pt x="444" y="73659"/>
                  </a:lnTo>
                  <a:lnTo>
                    <a:pt x="444" y="64642"/>
                  </a:lnTo>
                  <a:lnTo>
                    <a:pt x="18973" y="22605"/>
                  </a:lnTo>
                  <a:lnTo>
                    <a:pt x="52670" y="7014"/>
                  </a:lnTo>
                  <a:lnTo>
                    <a:pt x="66522" y="5968"/>
                  </a:lnTo>
                  <a:close/>
                </a:path>
                <a:path w="2171700" h="290194">
                  <a:moveTo>
                    <a:pt x="1094193" y="0"/>
                  </a:moveTo>
                  <a:lnTo>
                    <a:pt x="1094193" y="179196"/>
                  </a:lnTo>
                  <a:lnTo>
                    <a:pt x="1095289" y="192462"/>
                  </a:lnTo>
                  <a:lnTo>
                    <a:pt x="1098575" y="202739"/>
                  </a:lnTo>
                  <a:lnTo>
                    <a:pt x="1104052" y="210040"/>
                  </a:lnTo>
                  <a:lnTo>
                    <a:pt x="1111719" y="214375"/>
                  </a:lnTo>
                  <a:lnTo>
                    <a:pt x="1106669" y="221543"/>
                  </a:lnTo>
                  <a:lnTo>
                    <a:pt x="1100083" y="226663"/>
                  </a:lnTo>
                  <a:lnTo>
                    <a:pt x="1091949" y="229735"/>
                  </a:lnTo>
                  <a:lnTo>
                    <a:pt x="1082255" y="230758"/>
                  </a:lnTo>
                  <a:lnTo>
                    <a:pt x="1071234" y="228548"/>
                  </a:lnTo>
                  <a:lnTo>
                    <a:pt x="1063332" y="221932"/>
                  </a:lnTo>
                  <a:lnTo>
                    <a:pt x="1058574" y="210935"/>
                  </a:lnTo>
                  <a:lnTo>
                    <a:pt x="1056982" y="195579"/>
                  </a:lnTo>
                  <a:lnTo>
                    <a:pt x="1056982" y="9016"/>
                  </a:lnTo>
                  <a:lnTo>
                    <a:pt x="1094193" y="0"/>
                  </a:lnTo>
                  <a:close/>
                </a:path>
                <a:path w="2171700" h="290194">
                  <a:moveTo>
                    <a:pt x="739114" y="0"/>
                  </a:moveTo>
                  <a:lnTo>
                    <a:pt x="739114" y="179196"/>
                  </a:lnTo>
                  <a:lnTo>
                    <a:pt x="740212" y="192462"/>
                  </a:lnTo>
                  <a:lnTo>
                    <a:pt x="743505" y="202739"/>
                  </a:lnTo>
                  <a:lnTo>
                    <a:pt x="748994" y="210040"/>
                  </a:lnTo>
                  <a:lnTo>
                    <a:pt x="756678" y="214375"/>
                  </a:lnTo>
                  <a:lnTo>
                    <a:pt x="751599" y="221543"/>
                  </a:lnTo>
                  <a:lnTo>
                    <a:pt x="744993" y="226663"/>
                  </a:lnTo>
                  <a:lnTo>
                    <a:pt x="736860" y="229735"/>
                  </a:lnTo>
                  <a:lnTo>
                    <a:pt x="727201" y="230758"/>
                  </a:lnTo>
                  <a:lnTo>
                    <a:pt x="716133" y="228548"/>
                  </a:lnTo>
                  <a:lnTo>
                    <a:pt x="708228" y="221932"/>
                  </a:lnTo>
                  <a:lnTo>
                    <a:pt x="703484" y="210935"/>
                  </a:lnTo>
                  <a:lnTo>
                    <a:pt x="701903" y="195579"/>
                  </a:lnTo>
                  <a:lnTo>
                    <a:pt x="701903" y="9016"/>
                  </a:lnTo>
                  <a:lnTo>
                    <a:pt x="739114" y="0"/>
                  </a:lnTo>
                  <a:close/>
                </a:path>
              </a:pathLst>
            </a:custGeom>
            <a:ln w="18288">
              <a:solidFill>
                <a:srgbClr val="D61A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3165348" y="2924555"/>
            <a:ext cx="2832100" cy="338455"/>
            <a:chOff x="3165348" y="2924555"/>
            <a:chExt cx="2832100" cy="338455"/>
          </a:xfrm>
        </p:grpSpPr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65348" y="2924555"/>
              <a:ext cx="2831592" cy="33832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195828" y="2940303"/>
              <a:ext cx="2778125" cy="290195"/>
            </a:xfrm>
            <a:custGeom>
              <a:avLst/>
              <a:gdLst/>
              <a:ahLst/>
              <a:cxnLst/>
              <a:rect l="l" t="t" r="r" b="b"/>
              <a:pathLst>
                <a:path w="2778125" h="290194">
                  <a:moveTo>
                    <a:pt x="1817877" y="150749"/>
                  </a:moveTo>
                  <a:lnTo>
                    <a:pt x="1798615" y="152558"/>
                  </a:lnTo>
                  <a:lnTo>
                    <a:pt x="1784842" y="157987"/>
                  </a:lnTo>
                  <a:lnTo>
                    <a:pt x="1776569" y="167036"/>
                  </a:lnTo>
                  <a:lnTo>
                    <a:pt x="1773809" y="179705"/>
                  </a:lnTo>
                  <a:lnTo>
                    <a:pt x="1775358" y="189039"/>
                  </a:lnTo>
                  <a:lnTo>
                    <a:pt x="1780016" y="195707"/>
                  </a:lnTo>
                  <a:lnTo>
                    <a:pt x="1787792" y="199707"/>
                  </a:lnTo>
                  <a:lnTo>
                    <a:pt x="1798701" y="201041"/>
                  </a:lnTo>
                  <a:lnTo>
                    <a:pt x="1813296" y="198947"/>
                  </a:lnTo>
                  <a:lnTo>
                    <a:pt x="1823735" y="192674"/>
                  </a:lnTo>
                  <a:lnTo>
                    <a:pt x="1830008" y="182235"/>
                  </a:lnTo>
                  <a:lnTo>
                    <a:pt x="1832102" y="167640"/>
                  </a:lnTo>
                  <a:lnTo>
                    <a:pt x="1832102" y="152654"/>
                  </a:lnTo>
                  <a:lnTo>
                    <a:pt x="1825752" y="151384"/>
                  </a:lnTo>
                  <a:lnTo>
                    <a:pt x="1821052" y="150749"/>
                  </a:lnTo>
                  <a:lnTo>
                    <a:pt x="1817877" y="150749"/>
                  </a:lnTo>
                  <a:close/>
                </a:path>
                <a:path w="2778125" h="290194">
                  <a:moveTo>
                    <a:pt x="526414" y="96900"/>
                  </a:moveTo>
                  <a:lnTo>
                    <a:pt x="519918" y="97545"/>
                  </a:lnTo>
                  <a:lnTo>
                    <a:pt x="513778" y="99488"/>
                  </a:lnTo>
                  <a:lnTo>
                    <a:pt x="508019" y="102741"/>
                  </a:lnTo>
                  <a:lnTo>
                    <a:pt x="502666" y="107315"/>
                  </a:lnTo>
                  <a:lnTo>
                    <a:pt x="502666" y="191135"/>
                  </a:lnTo>
                  <a:lnTo>
                    <a:pt x="509397" y="196596"/>
                  </a:lnTo>
                  <a:lnTo>
                    <a:pt x="517271" y="199262"/>
                  </a:lnTo>
                  <a:lnTo>
                    <a:pt x="526288" y="199262"/>
                  </a:lnTo>
                  <a:lnTo>
                    <a:pt x="563245" y="187071"/>
                  </a:lnTo>
                  <a:lnTo>
                    <a:pt x="574548" y="148209"/>
                  </a:lnTo>
                  <a:lnTo>
                    <a:pt x="573837" y="135139"/>
                  </a:lnTo>
                  <a:lnTo>
                    <a:pt x="548513" y="99774"/>
                  </a:lnTo>
                  <a:lnTo>
                    <a:pt x="526414" y="96900"/>
                  </a:lnTo>
                  <a:close/>
                </a:path>
                <a:path w="2778125" h="290194">
                  <a:moveTo>
                    <a:pt x="2142490" y="96393"/>
                  </a:moveTo>
                  <a:lnTo>
                    <a:pt x="2128083" y="98583"/>
                  </a:lnTo>
                  <a:lnTo>
                    <a:pt x="2116677" y="105156"/>
                  </a:lnTo>
                  <a:lnTo>
                    <a:pt x="2108271" y="116109"/>
                  </a:lnTo>
                  <a:lnTo>
                    <a:pt x="2102866" y="131445"/>
                  </a:lnTo>
                  <a:lnTo>
                    <a:pt x="2181225" y="131445"/>
                  </a:lnTo>
                  <a:lnTo>
                    <a:pt x="2177369" y="116109"/>
                  </a:lnTo>
                  <a:lnTo>
                    <a:pt x="2169620" y="105155"/>
                  </a:lnTo>
                  <a:lnTo>
                    <a:pt x="2157989" y="98583"/>
                  </a:lnTo>
                  <a:lnTo>
                    <a:pt x="2142490" y="96393"/>
                  </a:lnTo>
                  <a:close/>
                </a:path>
                <a:path w="2778125" h="290194">
                  <a:moveTo>
                    <a:pt x="1462786" y="96393"/>
                  </a:moveTo>
                  <a:lnTo>
                    <a:pt x="1448379" y="98583"/>
                  </a:lnTo>
                  <a:lnTo>
                    <a:pt x="1436973" y="105156"/>
                  </a:lnTo>
                  <a:lnTo>
                    <a:pt x="1428567" y="116109"/>
                  </a:lnTo>
                  <a:lnTo>
                    <a:pt x="1423162" y="131445"/>
                  </a:lnTo>
                  <a:lnTo>
                    <a:pt x="1501521" y="131445"/>
                  </a:lnTo>
                  <a:lnTo>
                    <a:pt x="1497665" y="116109"/>
                  </a:lnTo>
                  <a:lnTo>
                    <a:pt x="1489916" y="105155"/>
                  </a:lnTo>
                  <a:lnTo>
                    <a:pt x="1478285" y="98583"/>
                  </a:lnTo>
                  <a:lnTo>
                    <a:pt x="1462786" y="96393"/>
                  </a:lnTo>
                  <a:close/>
                </a:path>
                <a:path w="2778125" h="290194">
                  <a:moveTo>
                    <a:pt x="716026" y="96393"/>
                  </a:moveTo>
                  <a:lnTo>
                    <a:pt x="701619" y="98583"/>
                  </a:lnTo>
                  <a:lnTo>
                    <a:pt x="690213" y="105156"/>
                  </a:lnTo>
                  <a:lnTo>
                    <a:pt x="681807" y="116109"/>
                  </a:lnTo>
                  <a:lnTo>
                    <a:pt x="676401" y="131445"/>
                  </a:lnTo>
                  <a:lnTo>
                    <a:pt x="754761" y="131445"/>
                  </a:lnTo>
                  <a:lnTo>
                    <a:pt x="750905" y="116109"/>
                  </a:lnTo>
                  <a:lnTo>
                    <a:pt x="743156" y="105155"/>
                  </a:lnTo>
                  <a:lnTo>
                    <a:pt x="731525" y="98583"/>
                  </a:lnTo>
                  <a:lnTo>
                    <a:pt x="716026" y="96393"/>
                  </a:lnTo>
                  <a:close/>
                </a:path>
                <a:path w="2778125" h="290194">
                  <a:moveTo>
                    <a:pt x="232918" y="96393"/>
                  </a:moveTo>
                  <a:lnTo>
                    <a:pt x="218511" y="98583"/>
                  </a:lnTo>
                  <a:lnTo>
                    <a:pt x="207105" y="105156"/>
                  </a:lnTo>
                  <a:lnTo>
                    <a:pt x="198699" y="116109"/>
                  </a:lnTo>
                  <a:lnTo>
                    <a:pt x="193294" y="131445"/>
                  </a:lnTo>
                  <a:lnTo>
                    <a:pt x="271652" y="131445"/>
                  </a:lnTo>
                  <a:lnTo>
                    <a:pt x="267797" y="116109"/>
                  </a:lnTo>
                  <a:lnTo>
                    <a:pt x="260048" y="105155"/>
                  </a:lnTo>
                  <a:lnTo>
                    <a:pt x="248417" y="98583"/>
                  </a:lnTo>
                  <a:lnTo>
                    <a:pt x="232918" y="96393"/>
                  </a:lnTo>
                  <a:close/>
                </a:path>
                <a:path w="2778125" h="290194">
                  <a:moveTo>
                    <a:pt x="2703449" y="95504"/>
                  </a:moveTo>
                  <a:lnTo>
                    <a:pt x="2694813" y="95504"/>
                  </a:lnTo>
                  <a:lnTo>
                    <a:pt x="2687955" y="98298"/>
                  </a:lnTo>
                  <a:lnTo>
                    <a:pt x="2682621" y="103632"/>
                  </a:lnTo>
                  <a:lnTo>
                    <a:pt x="2677160" y="108966"/>
                  </a:lnTo>
                  <a:lnTo>
                    <a:pt x="2674493" y="115824"/>
                  </a:lnTo>
                  <a:lnTo>
                    <a:pt x="2674493" y="124333"/>
                  </a:lnTo>
                  <a:lnTo>
                    <a:pt x="2674493" y="133731"/>
                  </a:lnTo>
                  <a:lnTo>
                    <a:pt x="2677160" y="141224"/>
                  </a:lnTo>
                  <a:lnTo>
                    <a:pt x="2682367" y="146938"/>
                  </a:lnTo>
                  <a:lnTo>
                    <a:pt x="2687574" y="152654"/>
                  </a:lnTo>
                  <a:lnTo>
                    <a:pt x="2694559" y="155575"/>
                  </a:lnTo>
                  <a:lnTo>
                    <a:pt x="2703449" y="155575"/>
                  </a:lnTo>
                  <a:lnTo>
                    <a:pt x="2712212" y="155575"/>
                  </a:lnTo>
                  <a:lnTo>
                    <a:pt x="2719070" y="152781"/>
                  </a:lnTo>
                  <a:lnTo>
                    <a:pt x="2723769" y="147193"/>
                  </a:lnTo>
                  <a:lnTo>
                    <a:pt x="2728595" y="141605"/>
                  </a:lnTo>
                  <a:lnTo>
                    <a:pt x="2730881" y="133985"/>
                  </a:lnTo>
                  <a:lnTo>
                    <a:pt x="2730881" y="124333"/>
                  </a:lnTo>
                  <a:lnTo>
                    <a:pt x="2730881" y="116205"/>
                  </a:lnTo>
                  <a:lnTo>
                    <a:pt x="2728341" y="109474"/>
                  </a:lnTo>
                  <a:lnTo>
                    <a:pt x="2723261" y="103886"/>
                  </a:lnTo>
                  <a:lnTo>
                    <a:pt x="2718181" y="98298"/>
                  </a:lnTo>
                  <a:lnTo>
                    <a:pt x="2711577" y="95504"/>
                  </a:lnTo>
                  <a:lnTo>
                    <a:pt x="2703449" y="95504"/>
                  </a:lnTo>
                  <a:close/>
                </a:path>
                <a:path w="2778125" h="290194">
                  <a:moveTo>
                    <a:pt x="2367534" y="68325"/>
                  </a:moveTo>
                  <a:lnTo>
                    <a:pt x="2425573" y="68325"/>
                  </a:lnTo>
                  <a:lnTo>
                    <a:pt x="2425573" y="227711"/>
                  </a:lnTo>
                  <a:lnTo>
                    <a:pt x="2387981" y="227711"/>
                  </a:lnTo>
                  <a:lnTo>
                    <a:pt x="2387981" y="98806"/>
                  </a:lnTo>
                  <a:lnTo>
                    <a:pt x="2367534" y="98806"/>
                  </a:lnTo>
                  <a:lnTo>
                    <a:pt x="2367534" y="68325"/>
                  </a:lnTo>
                  <a:close/>
                </a:path>
                <a:path w="2778125" h="290194">
                  <a:moveTo>
                    <a:pt x="1890776" y="68325"/>
                  </a:moveTo>
                  <a:lnTo>
                    <a:pt x="1929257" y="68325"/>
                  </a:lnTo>
                  <a:lnTo>
                    <a:pt x="1972691" y="178435"/>
                  </a:lnTo>
                  <a:lnTo>
                    <a:pt x="2011934" y="68325"/>
                  </a:lnTo>
                  <a:lnTo>
                    <a:pt x="2050414" y="68325"/>
                  </a:lnTo>
                  <a:lnTo>
                    <a:pt x="1980692" y="253365"/>
                  </a:lnTo>
                  <a:lnTo>
                    <a:pt x="1944949" y="284354"/>
                  </a:lnTo>
                  <a:lnTo>
                    <a:pt x="1909445" y="290195"/>
                  </a:lnTo>
                  <a:lnTo>
                    <a:pt x="1909445" y="257301"/>
                  </a:lnTo>
                  <a:lnTo>
                    <a:pt x="1928280" y="255964"/>
                  </a:lnTo>
                  <a:lnTo>
                    <a:pt x="1941734" y="251936"/>
                  </a:lnTo>
                  <a:lnTo>
                    <a:pt x="1949807" y="245193"/>
                  </a:lnTo>
                  <a:lnTo>
                    <a:pt x="1952498" y="235712"/>
                  </a:lnTo>
                  <a:lnTo>
                    <a:pt x="1951757" y="227635"/>
                  </a:lnTo>
                  <a:lnTo>
                    <a:pt x="1949529" y="217677"/>
                  </a:lnTo>
                  <a:lnTo>
                    <a:pt x="1945800" y="205815"/>
                  </a:lnTo>
                  <a:lnTo>
                    <a:pt x="1940560" y="192024"/>
                  </a:lnTo>
                  <a:lnTo>
                    <a:pt x="1890776" y="68325"/>
                  </a:lnTo>
                  <a:close/>
                </a:path>
                <a:path w="2778125" h="290194">
                  <a:moveTo>
                    <a:pt x="1111758" y="68325"/>
                  </a:moveTo>
                  <a:lnTo>
                    <a:pt x="1169797" y="68325"/>
                  </a:lnTo>
                  <a:lnTo>
                    <a:pt x="1169797" y="227711"/>
                  </a:lnTo>
                  <a:lnTo>
                    <a:pt x="1132205" y="227711"/>
                  </a:lnTo>
                  <a:lnTo>
                    <a:pt x="1132205" y="98806"/>
                  </a:lnTo>
                  <a:lnTo>
                    <a:pt x="1111758" y="98806"/>
                  </a:lnTo>
                  <a:lnTo>
                    <a:pt x="1111758" y="68325"/>
                  </a:lnTo>
                  <a:close/>
                </a:path>
                <a:path w="2778125" h="290194">
                  <a:moveTo>
                    <a:pt x="2547874" y="65405"/>
                  </a:moveTo>
                  <a:lnTo>
                    <a:pt x="2592705" y="82423"/>
                  </a:lnTo>
                  <a:lnTo>
                    <a:pt x="2609088" y="129921"/>
                  </a:lnTo>
                  <a:lnTo>
                    <a:pt x="2609088" y="227711"/>
                  </a:lnTo>
                  <a:lnTo>
                    <a:pt x="2571877" y="227711"/>
                  </a:lnTo>
                  <a:lnTo>
                    <a:pt x="2571877" y="135636"/>
                  </a:lnTo>
                  <a:lnTo>
                    <a:pt x="2571398" y="126132"/>
                  </a:lnTo>
                  <a:lnTo>
                    <a:pt x="2546842" y="96986"/>
                  </a:lnTo>
                  <a:lnTo>
                    <a:pt x="2538603" y="96393"/>
                  </a:lnTo>
                  <a:lnTo>
                    <a:pt x="2533142" y="96393"/>
                  </a:lnTo>
                  <a:lnTo>
                    <a:pt x="2506599" y="112522"/>
                  </a:lnTo>
                  <a:lnTo>
                    <a:pt x="2506599" y="227711"/>
                  </a:lnTo>
                  <a:lnTo>
                    <a:pt x="2469388" y="227711"/>
                  </a:lnTo>
                  <a:lnTo>
                    <a:pt x="2469388" y="68325"/>
                  </a:lnTo>
                  <a:lnTo>
                    <a:pt x="2496185" y="68325"/>
                  </a:lnTo>
                  <a:lnTo>
                    <a:pt x="2503043" y="83185"/>
                  </a:lnTo>
                  <a:lnTo>
                    <a:pt x="2511548" y="75370"/>
                  </a:lnTo>
                  <a:lnTo>
                    <a:pt x="2521839" y="69818"/>
                  </a:lnTo>
                  <a:lnTo>
                    <a:pt x="2533939" y="66504"/>
                  </a:lnTo>
                  <a:lnTo>
                    <a:pt x="2547874" y="65405"/>
                  </a:lnTo>
                  <a:close/>
                </a:path>
                <a:path w="2778125" h="290194">
                  <a:moveTo>
                    <a:pt x="2327148" y="65405"/>
                  </a:moveTo>
                  <a:lnTo>
                    <a:pt x="2336123" y="65762"/>
                  </a:lnTo>
                  <a:lnTo>
                    <a:pt x="2343991" y="66833"/>
                  </a:lnTo>
                  <a:lnTo>
                    <a:pt x="2350740" y="68619"/>
                  </a:lnTo>
                  <a:lnTo>
                    <a:pt x="2356358" y="71120"/>
                  </a:lnTo>
                  <a:lnTo>
                    <a:pt x="2340483" y="102997"/>
                  </a:lnTo>
                  <a:lnTo>
                    <a:pt x="2333879" y="98679"/>
                  </a:lnTo>
                  <a:lnTo>
                    <a:pt x="2326640" y="96393"/>
                  </a:lnTo>
                  <a:lnTo>
                    <a:pt x="2318639" y="96393"/>
                  </a:lnTo>
                  <a:lnTo>
                    <a:pt x="2312350" y="97131"/>
                  </a:lnTo>
                  <a:lnTo>
                    <a:pt x="2286240" y="128760"/>
                  </a:lnTo>
                  <a:lnTo>
                    <a:pt x="2285619" y="136906"/>
                  </a:lnTo>
                  <a:lnTo>
                    <a:pt x="2285619" y="227711"/>
                  </a:lnTo>
                  <a:lnTo>
                    <a:pt x="2248408" y="227711"/>
                  </a:lnTo>
                  <a:lnTo>
                    <a:pt x="2248408" y="68325"/>
                  </a:lnTo>
                  <a:lnTo>
                    <a:pt x="2285619" y="68325"/>
                  </a:lnTo>
                  <a:lnTo>
                    <a:pt x="2285619" y="82931"/>
                  </a:lnTo>
                  <a:lnTo>
                    <a:pt x="2294072" y="75263"/>
                  </a:lnTo>
                  <a:lnTo>
                    <a:pt x="2303811" y="69786"/>
                  </a:lnTo>
                  <a:lnTo>
                    <a:pt x="2314836" y="66500"/>
                  </a:lnTo>
                  <a:lnTo>
                    <a:pt x="2327148" y="65405"/>
                  </a:lnTo>
                  <a:close/>
                </a:path>
                <a:path w="2778125" h="290194">
                  <a:moveTo>
                    <a:pt x="2141855" y="65405"/>
                  </a:moveTo>
                  <a:lnTo>
                    <a:pt x="2186271" y="76977"/>
                  </a:lnTo>
                  <a:lnTo>
                    <a:pt x="2213324" y="109521"/>
                  </a:lnTo>
                  <a:lnTo>
                    <a:pt x="2218563" y="138684"/>
                  </a:lnTo>
                  <a:lnTo>
                    <a:pt x="2218563" y="143256"/>
                  </a:lnTo>
                  <a:lnTo>
                    <a:pt x="2217547" y="150241"/>
                  </a:lnTo>
                  <a:lnTo>
                    <a:pt x="2215388" y="159385"/>
                  </a:lnTo>
                  <a:lnTo>
                    <a:pt x="2101596" y="159385"/>
                  </a:lnTo>
                  <a:lnTo>
                    <a:pt x="2102782" y="168384"/>
                  </a:lnTo>
                  <a:lnTo>
                    <a:pt x="2128774" y="196976"/>
                  </a:lnTo>
                  <a:lnTo>
                    <a:pt x="2147062" y="199644"/>
                  </a:lnTo>
                  <a:lnTo>
                    <a:pt x="2159061" y="198810"/>
                  </a:lnTo>
                  <a:lnTo>
                    <a:pt x="2169525" y="196310"/>
                  </a:lnTo>
                  <a:lnTo>
                    <a:pt x="2178440" y="192143"/>
                  </a:lnTo>
                  <a:lnTo>
                    <a:pt x="2185797" y="186309"/>
                  </a:lnTo>
                  <a:lnTo>
                    <a:pt x="2200275" y="214757"/>
                  </a:lnTo>
                  <a:lnTo>
                    <a:pt x="2189249" y="221757"/>
                  </a:lnTo>
                  <a:lnTo>
                    <a:pt x="2175795" y="226758"/>
                  </a:lnTo>
                  <a:lnTo>
                    <a:pt x="2159912" y="229758"/>
                  </a:lnTo>
                  <a:lnTo>
                    <a:pt x="2141601" y="230759"/>
                  </a:lnTo>
                  <a:lnTo>
                    <a:pt x="2124340" y="229405"/>
                  </a:lnTo>
                  <a:lnTo>
                    <a:pt x="2083943" y="209296"/>
                  </a:lnTo>
                  <a:lnTo>
                    <a:pt x="2064065" y="167808"/>
                  </a:lnTo>
                  <a:lnTo>
                    <a:pt x="2062734" y="149733"/>
                  </a:lnTo>
                  <a:lnTo>
                    <a:pt x="2064186" y="131778"/>
                  </a:lnTo>
                  <a:lnTo>
                    <a:pt x="2085975" y="88773"/>
                  </a:lnTo>
                  <a:lnTo>
                    <a:pt x="2126158" y="66859"/>
                  </a:lnTo>
                  <a:lnTo>
                    <a:pt x="2141855" y="65405"/>
                  </a:lnTo>
                  <a:close/>
                </a:path>
                <a:path w="2778125" h="290194">
                  <a:moveTo>
                    <a:pt x="1798827" y="65405"/>
                  </a:moveTo>
                  <a:lnTo>
                    <a:pt x="1842583" y="74674"/>
                  </a:lnTo>
                  <a:lnTo>
                    <a:pt x="1864979" y="105918"/>
                  </a:lnTo>
                  <a:lnTo>
                    <a:pt x="1869186" y="144780"/>
                  </a:lnTo>
                  <a:lnTo>
                    <a:pt x="1869186" y="178943"/>
                  </a:lnTo>
                  <a:lnTo>
                    <a:pt x="1869993" y="193373"/>
                  </a:lnTo>
                  <a:lnTo>
                    <a:pt x="1872408" y="204850"/>
                  </a:lnTo>
                  <a:lnTo>
                    <a:pt x="1876419" y="213375"/>
                  </a:lnTo>
                  <a:lnTo>
                    <a:pt x="1882013" y="218948"/>
                  </a:lnTo>
                  <a:lnTo>
                    <a:pt x="1878964" y="224282"/>
                  </a:lnTo>
                  <a:lnTo>
                    <a:pt x="1875536" y="227584"/>
                  </a:lnTo>
                  <a:lnTo>
                    <a:pt x="1871726" y="228854"/>
                  </a:lnTo>
                  <a:lnTo>
                    <a:pt x="1867916" y="230124"/>
                  </a:lnTo>
                  <a:lnTo>
                    <a:pt x="1863598" y="230759"/>
                  </a:lnTo>
                  <a:lnTo>
                    <a:pt x="1858772" y="230759"/>
                  </a:lnTo>
                  <a:lnTo>
                    <a:pt x="1853438" y="230759"/>
                  </a:lnTo>
                  <a:lnTo>
                    <a:pt x="1835785" y="211836"/>
                  </a:lnTo>
                  <a:lnTo>
                    <a:pt x="1832356" y="217297"/>
                  </a:lnTo>
                  <a:lnTo>
                    <a:pt x="1791843" y="230759"/>
                  </a:lnTo>
                  <a:lnTo>
                    <a:pt x="1779654" y="229949"/>
                  </a:lnTo>
                  <a:lnTo>
                    <a:pt x="1744902" y="210732"/>
                  </a:lnTo>
                  <a:lnTo>
                    <a:pt x="1736598" y="181229"/>
                  </a:lnTo>
                  <a:lnTo>
                    <a:pt x="1737905" y="168157"/>
                  </a:lnTo>
                  <a:lnTo>
                    <a:pt x="1768883" y="131087"/>
                  </a:lnTo>
                  <a:lnTo>
                    <a:pt x="1816354" y="122300"/>
                  </a:lnTo>
                  <a:lnTo>
                    <a:pt x="1820799" y="122300"/>
                  </a:lnTo>
                  <a:lnTo>
                    <a:pt x="1825879" y="123062"/>
                  </a:lnTo>
                  <a:lnTo>
                    <a:pt x="1831848" y="124587"/>
                  </a:lnTo>
                  <a:lnTo>
                    <a:pt x="1829631" y="112252"/>
                  </a:lnTo>
                  <a:lnTo>
                    <a:pt x="1822973" y="103441"/>
                  </a:lnTo>
                  <a:lnTo>
                    <a:pt x="1811863" y="98155"/>
                  </a:lnTo>
                  <a:lnTo>
                    <a:pt x="1796288" y="96393"/>
                  </a:lnTo>
                  <a:lnTo>
                    <a:pt x="1786237" y="96843"/>
                  </a:lnTo>
                  <a:lnTo>
                    <a:pt x="1777031" y="98186"/>
                  </a:lnTo>
                  <a:lnTo>
                    <a:pt x="1768659" y="100411"/>
                  </a:lnTo>
                  <a:lnTo>
                    <a:pt x="1761109" y="103505"/>
                  </a:lnTo>
                  <a:lnTo>
                    <a:pt x="1753108" y="74549"/>
                  </a:lnTo>
                  <a:lnTo>
                    <a:pt x="1763180" y="70548"/>
                  </a:lnTo>
                  <a:lnTo>
                    <a:pt x="1774158" y="67691"/>
                  </a:lnTo>
                  <a:lnTo>
                    <a:pt x="1786040" y="65976"/>
                  </a:lnTo>
                  <a:lnTo>
                    <a:pt x="1798827" y="65405"/>
                  </a:lnTo>
                  <a:close/>
                </a:path>
                <a:path w="2778125" h="290194">
                  <a:moveTo>
                    <a:pt x="1462151" y="65405"/>
                  </a:moveTo>
                  <a:lnTo>
                    <a:pt x="1506567" y="76977"/>
                  </a:lnTo>
                  <a:lnTo>
                    <a:pt x="1533620" y="109521"/>
                  </a:lnTo>
                  <a:lnTo>
                    <a:pt x="1538859" y="138684"/>
                  </a:lnTo>
                  <a:lnTo>
                    <a:pt x="1538859" y="143256"/>
                  </a:lnTo>
                  <a:lnTo>
                    <a:pt x="1537843" y="150241"/>
                  </a:lnTo>
                  <a:lnTo>
                    <a:pt x="1535684" y="159385"/>
                  </a:lnTo>
                  <a:lnTo>
                    <a:pt x="1421892" y="159385"/>
                  </a:lnTo>
                  <a:lnTo>
                    <a:pt x="1423078" y="168384"/>
                  </a:lnTo>
                  <a:lnTo>
                    <a:pt x="1449070" y="196976"/>
                  </a:lnTo>
                  <a:lnTo>
                    <a:pt x="1467358" y="199644"/>
                  </a:lnTo>
                  <a:lnTo>
                    <a:pt x="1479357" y="198810"/>
                  </a:lnTo>
                  <a:lnTo>
                    <a:pt x="1489821" y="196310"/>
                  </a:lnTo>
                  <a:lnTo>
                    <a:pt x="1498736" y="192143"/>
                  </a:lnTo>
                  <a:lnTo>
                    <a:pt x="1506093" y="186309"/>
                  </a:lnTo>
                  <a:lnTo>
                    <a:pt x="1520571" y="214757"/>
                  </a:lnTo>
                  <a:lnTo>
                    <a:pt x="1509545" y="221757"/>
                  </a:lnTo>
                  <a:lnTo>
                    <a:pt x="1496091" y="226758"/>
                  </a:lnTo>
                  <a:lnTo>
                    <a:pt x="1480208" y="229758"/>
                  </a:lnTo>
                  <a:lnTo>
                    <a:pt x="1461897" y="230759"/>
                  </a:lnTo>
                  <a:lnTo>
                    <a:pt x="1444636" y="229405"/>
                  </a:lnTo>
                  <a:lnTo>
                    <a:pt x="1404239" y="209296"/>
                  </a:lnTo>
                  <a:lnTo>
                    <a:pt x="1384361" y="167808"/>
                  </a:lnTo>
                  <a:lnTo>
                    <a:pt x="1383030" y="149733"/>
                  </a:lnTo>
                  <a:lnTo>
                    <a:pt x="1384482" y="131778"/>
                  </a:lnTo>
                  <a:lnTo>
                    <a:pt x="1406271" y="88773"/>
                  </a:lnTo>
                  <a:lnTo>
                    <a:pt x="1446454" y="66859"/>
                  </a:lnTo>
                  <a:lnTo>
                    <a:pt x="1462151" y="65405"/>
                  </a:lnTo>
                  <a:close/>
                </a:path>
                <a:path w="2778125" h="290194">
                  <a:moveTo>
                    <a:pt x="1292098" y="65405"/>
                  </a:moveTo>
                  <a:lnTo>
                    <a:pt x="1336929" y="82423"/>
                  </a:lnTo>
                  <a:lnTo>
                    <a:pt x="1353312" y="129921"/>
                  </a:lnTo>
                  <a:lnTo>
                    <a:pt x="1353312" y="227711"/>
                  </a:lnTo>
                  <a:lnTo>
                    <a:pt x="1316101" y="227711"/>
                  </a:lnTo>
                  <a:lnTo>
                    <a:pt x="1316101" y="135636"/>
                  </a:lnTo>
                  <a:lnTo>
                    <a:pt x="1315622" y="126132"/>
                  </a:lnTo>
                  <a:lnTo>
                    <a:pt x="1291066" y="96986"/>
                  </a:lnTo>
                  <a:lnTo>
                    <a:pt x="1282827" y="96393"/>
                  </a:lnTo>
                  <a:lnTo>
                    <a:pt x="1277366" y="96393"/>
                  </a:lnTo>
                  <a:lnTo>
                    <a:pt x="1271524" y="98044"/>
                  </a:lnTo>
                  <a:lnTo>
                    <a:pt x="1265301" y="101092"/>
                  </a:lnTo>
                  <a:lnTo>
                    <a:pt x="1259077" y="104140"/>
                  </a:lnTo>
                  <a:lnTo>
                    <a:pt x="1254252" y="107950"/>
                  </a:lnTo>
                  <a:lnTo>
                    <a:pt x="1250823" y="112522"/>
                  </a:lnTo>
                  <a:lnTo>
                    <a:pt x="1250823" y="227711"/>
                  </a:lnTo>
                  <a:lnTo>
                    <a:pt x="1213612" y="227711"/>
                  </a:lnTo>
                  <a:lnTo>
                    <a:pt x="1213612" y="68325"/>
                  </a:lnTo>
                  <a:lnTo>
                    <a:pt x="1240409" y="68325"/>
                  </a:lnTo>
                  <a:lnTo>
                    <a:pt x="1247267" y="83185"/>
                  </a:lnTo>
                  <a:lnTo>
                    <a:pt x="1255772" y="75370"/>
                  </a:lnTo>
                  <a:lnTo>
                    <a:pt x="1266063" y="69818"/>
                  </a:lnTo>
                  <a:lnTo>
                    <a:pt x="1278163" y="66504"/>
                  </a:lnTo>
                  <a:lnTo>
                    <a:pt x="1292098" y="65405"/>
                  </a:lnTo>
                  <a:close/>
                </a:path>
                <a:path w="2778125" h="290194">
                  <a:moveTo>
                    <a:pt x="900430" y="65405"/>
                  </a:moveTo>
                  <a:lnTo>
                    <a:pt x="945261" y="82423"/>
                  </a:lnTo>
                  <a:lnTo>
                    <a:pt x="961644" y="129921"/>
                  </a:lnTo>
                  <a:lnTo>
                    <a:pt x="961644" y="227711"/>
                  </a:lnTo>
                  <a:lnTo>
                    <a:pt x="924560" y="227711"/>
                  </a:lnTo>
                  <a:lnTo>
                    <a:pt x="924560" y="135636"/>
                  </a:lnTo>
                  <a:lnTo>
                    <a:pt x="924061" y="126132"/>
                  </a:lnTo>
                  <a:lnTo>
                    <a:pt x="899398" y="96986"/>
                  </a:lnTo>
                  <a:lnTo>
                    <a:pt x="891159" y="96393"/>
                  </a:lnTo>
                  <a:lnTo>
                    <a:pt x="885698" y="96393"/>
                  </a:lnTo>
                  <a:lnTo>
                    <a:pt x="879856" y="98044"/>
                  </a:lnTo>
                  <a:lnTo>
                    <a:pt x="873633" y="101092"/>
                  </a:lnTo>
                  <a:lnTo>
                    <a:pt x="867410" y="104140"/>
                  </a:lnTo>
                  <a:lnTo>
                    <a:pt x="862584" y="107950"/>
                  </a:lnTo>
                  <a:lnTo>
                    <a:pt x="859155" y="112522"/>
                  </a:lnTo>
                  <a:lnTo>
                    <a:pt x="859155" y="227711"/>
                  </a:lnTo>
                  <a:lnTo>
                    <a:pt x="821944" y="227711"/>
                  </a:lnTo>
                  <a:lnTo>
                    <a:pt x="821944" y="68325"/>
                  </a:lnTo>
                  <a:lnTo>
                    <a:pt x="848741" y="68325"/>
                  </a:lnTo>
                  <a:lnTo>
                    <a:pt x="855599" y="83185"/>
                  </a:lnTo>
                  <a:lnTo>
                    <a:pt x="864104" y="75370"/>
                  </a:lnTo>
                  <a:lnTo>
                    <a:pt x="874395" y="69818"/>
                  </a:lnTo>
                  <a:lnTo>
                    <a:pt x="886495" y="66504"/>
                  </a:lnTo>
                  <a:lnTo>
                    <a:pt x="900430" y="65405"/>
                  </a:lnTo>
                  <a:close/>
                </a:path>
                <a:path w="2778125" h="290194">
                  <a:moveTo>
                    <a:pt x="715391" y="65405"/>
                  </a:moveTo>
                  <a:lnTo>
                    <a:pt x="759807" y="76977"/>
                  </a:lnTo>
                  <a:lnTo>
                    <a:pt x="786860" y="109521"/>
                  </a:lnTo>
                  <a:lnTo>
                    <a:pt x="792099" y="138684"/>
                  </a:lnTo>
                  <a:lnTo>
                    <a:pt x="792099" y="143256"/>
                  </a:lnTo>
                  <a:lnTo>
                    <a:pt x="791083" y="150241"/>
                  </a:lnTo>
                  <a:lnTo>
                    <a:pt x="788924" y="159385"/>
                  </a:lnTo>
                  <a:lnTo>
                    <a:pt x="675132" y="159385"/>
                  </a:lnTo>
                  <a:lnTo>
                    <a:pt x="676318" y="168384"/>
                  </a:lnTo>
                  <a:lnTo>
                    <a:pt x="702310" y="196976"/>
                  </a:lnTo>
                  <a:lnTo>
                    <a:pt x="720598" y="199644"/>
                  </a:lnTo>
                  <a:lnTo>
                    <a:pt x="732597" y="198810"/>
                  </a:lnTo>
                  <a:lnTo>
                    <a:pt x="743061" y="196310"/>
                  </a:lnTo>
                  <a:lnTo>
                    <a:pt x="751976" y="192143"/>
                  </a:lnTo>
                  <a:lnTo>
                    <a:pt x="759333" y="186309"/>
                  </a:lnTo>
                  <a:lnTo>
                    <a:pt x="773811" y="214757"/>
                  </a:lnTo>
                  <a:lnTo>
                    <a:pt x="762785" y="221757"/>
                  </a:lnTo>
                  <a:lnTo>
                    <a:pt x="749331" y="226758"/>
                  </a:lnTo>
                  <a:lnTo>
                    <a:pt x="733448" y="229758"/>
                  </a:lnTo>
                  <a:lnTo>
                    <a:pt x="715137" y="230759"/>
                  </a:lnTo>
                  <a:lnTo>
                    <a:pt x="697876" y="229405"/>
                  </a:lnTo>
                  <a:lnTo>
                    <a:pt x="657479" y="209296"/>
                  </a:lnTo>
                  <a:lnTo>
                    <a:pt x="637601" y="167808"/>
                  </a:lnTo>
                  <a:lnTo>
                    <a:pt x="636270" y="149733"/>
                  </a:lnTo>
                  <a:lnTo>
                    <a:pt x="637722" y="131778"/>
                  </a:lnTo>
                  <a:lnTo>
                    <a:pt x="659511" y="88773"/>
                  </a:lnTo>
                  <a:lnTo>
                    <a:pt x="699694" y="66859"/>
                  </a:lnTo>
                  <a:lnTo>
                    <a:pt x="715391" y="65405"/>
                  </a:lnTo>
                  <a:close/>
                </a:path>
                <a:path w="2778125" h="290194">
                  <a:moveTo>
                    <a:pt x="536956" y="65405"/>
                  </a:moveTo>
                  <a:lnTo>
                    <a:pt x="570293" y="70645"/>
                  </a:lnTo>
                  <a:lnTo>
                    <a:pt x="594106" y="86375"/>
                  </a:lnTo>
                  <a:lnTo>
                    <a:pt x="608393" y="112607"/>
                  </a:lnTo>
                  <a:lnTo>
                    <a:pt x="613156" y="149351"/>
                  </a:lnTo>
                  <a:lnTo>
                    <a:pt x="611844" y="167759"/>
                  </a:lnTo>
                  <a:lnTo>
                    <a:pt x="592074" y="209550"/>
                  </a:lnTo>
                  <a:lnTo>
                    <a:pt x="551908" y="229427"/>
                  </a:lnTo>
                  <a:lnTo>
                    <a:pt x="534670" y="230759"/>
                  </a:lnTo>
                  <a:lnTo>
                    <a:pt x="526026" y="230308"/>
                  </a:lnTo>
                  <a:lnTo>
                    <a:pt x="517810" y="228965"/>
                  </a:lnTo>
                  <a:lnTo>
                    <a:pt x="510024" y="226740"/>
                  </a:lnTo>
                  <a:lnTo>
                    <a:pt x="502666" y="223647"/>
                  </a:lnTo>
                  <a:lnTo>
                    <a:pt x="502666" y="290195"/>
                  </a:lnTo>
                  <a:lnTo>
                    <a:pt x="465455" y="290195"/>
                  </a:lnTo>
                  <a:lnTo>
                    <a:pt x="465455" y="68325"/>
                  </a:lnTo>
                  <a:lnTo>
                    <a:pt x="502666" y="68325"/>
                  </a:lnTo>
                  <a:lnTo>
                    <a:pt x="502666" y="78994"/>
                  </a:lnTo>
                  <a:lnTo>
                    <a:pt x="510024" y="73066"/>
                  </a:lnTo>
                  <a:lnTo>
                    <a:pt x="518191" y="68818"/>
                  </a:lnTo>
                  <a:lnTo>
                    <a:pt x="527169" y="66260"/>
                  </a:lnTo>
                  <a:lnTo>
                    <a:pt x="536956" y="65405"/>
                  </a:lnTo>
                  <a:close/>
                </a:path>
                <a:path w="2778125" h="290194">
                  <a:moveTo>
                    <a:pt x="417575" y="65405"/>
                  </a:moveTo>
                  <a:lnTo>
                    <a:pt x="426551" y="65762"/>
                  </a:lnTo>
                  <a:lnTo>
                    <a:pt x="434419" y="66833"/>
                  </a:lnTo>
                  <a:lnTo>
                    <a:pt x="441168" y="68619"/>
                  </a:lnTo>
                  <a:lnTo>
                    <a:pt x="446786" y="71120"/>
                  </a:lnTo>
                  <a:lnTo>
                    <a:pt x="430911" y="102997"/>
                  </a:lnTo>
                  <a:lnTo>
                    <a:pt x="424307" y="98679"/>
                  </a:lnTo>
                  <a:lnTo>
                    <a:pt x="417068" y="96393"/>
                  </a:lnTo>
                  <a:lnTo>
                    <a:pt x="409067" y="96393"/>
                  </a:lnTo>
                  <a:lnTo>
                    <a:pt x="402778" y="97131"/>
                  </a:lnTo>
                  <a:lnTo>
                    <a:pt x="376668" y="128760"/>
                  </a:lnTo>
                  <a:lnTo>
                    <a:pt x="376047" y="136906"/>
                  </a:lnTo>
                  <a:lnTo>
                    <a:pt x="376047" y="227711"/>
                  </a:lnTo>
                  <a:lnTo>
                    <a:pt x="338836" y="227711"/>
                  </a:lnTo>
                  <a:lnTo>
                    <a:pt x="338836" y="68325"/>
                  </a:lnTo>
                  <a:lnTo>
                    <a:pt x="376047" y="68325"/>
                  </a:lnTo>
                  <a:lnTo>
                    <a:pt x="376047" y="82931"/>
                  </a:lnTo>
                  <a:lnTo>
                    <a:pt x="384500" y="75263"/>
                  </a:lnTo>
                  <a:lnTo>
                    <a:pt x="394239" y="69786"/>
                  </a:lnTo>
                  <a:lnTo>
                    <a:pt x="405264" y="66500"/>
                  </a:lnTo>
                  <a:lnTo>
                    <a:pt x="417575" y="65405"/>
                  </a:lnTo>
                  <a:close/>
                </a:path>
                <a:path w="2778125" h="290194">
                  <a:moveTo>
                    <a:pt x="232283" y="65405"/>
                  </a:moveTo>
                  <a:lnTo>
                    <a:pt x="276699" y="76977"/>
                  </a:lnTo>
                  <a:lnTo>
                    <a:pt x="303752" y="109521"/>
                  </a:lnTo>
                  <a:lnTo>
                    <a:pt x="308991" y="138684"/>
                  </a:lnTo>
                  <a:lnTo>
                    <a:pt x="308991" y="143256"/>
                  </a:lnTo>
                  <a:lnTo>
                    <a:pt x="307975" y="150241"/>
                  </a:lnTo>
                  <a:lnTo>
                    <a:pt x="305816" y="159385"/>
                  </a:lnTo>
                  <a:lnTo>
                    <a:pt x="192024" y="159385"/>
                  </a:lnTo>
                  <a:lnTo>
                    <a:pt x="193210" y="168384"/>
                  </a:lnTo>
                  <a:lnTo>
                    <a:pt x="219202" y="196976"/>
                  </a:lnTo>
                  <a:lnTo>
                    <a:pt x="237489" y="199644"/>
                  </a:lnTo>
                  <a:lnTo>
                    <a:pt x="249489" y="198810"/>
                  </a:lnTo>
                  <a:lnTo>
                    <a:pt x="259953" y="196310"/>
                  </a:lnTo>
                  <a:lnTo>
                    <a:pt x="268868" y="192143"/>
                  </a:lnTo>
                  <a:lnTo>
                    <a:pt x="276225" y="186309"/>
                  </a:lnTo>
                  <a:lnTo>
                    <a:pt x="290702" y="214757"/>
                  </a:lnTo>
                  <a:lnTo>
                    <a:pt x="279677" y="221757"/>
                  </a:lnTo>
                  <a:lnTo>
                    <a:pt x="266223" y="226758"/>
                  </a:lnTo>
                  <a:lnTo>
                    <a:pt x="250340" y="229758"/>
                  </a:lnTo>
                  <a:lnTo>
                    <a:pt x="232029" y="230759"/>
                  </a:lnTo>
                  <a:lnTo>
                    <a:pt x="214768" y="229405"/>
                  </a:lnTo>
                  <a:lnTo>
                    <a:pt x="174371" y="209296"/>
                  </a:lnTo>
                  <a:lnTo>
                    <a:pt x="154493" y="167808"/>
                  </a:lnTo>
                  <a:lnTo>
                    <a:pt x="153162" y="149733"/>
                  </a:lnTo>
                  <a:lnTo>
                    <a:pt x="154614" y="131778"/>
                  </a:lnTo>
                  <a:lnTo>
                    <a:pt x="176402" y="88773"/>
                  </a:lnTo>
                  <a:lnTo>
                    <a:pt x="216586" y="66859"/>
                  </a:lnTo>
                  <a:lnTo>
                    <a:pt x="232283" y="65405"/>
                  </a:lnTo>
                  <a:close/>
                </a:path>
                <a:path w="2778125" h="290194">
                  <a:moveTo>
                    <a:pt x="2751963" y="56134"/>
                  </a:moveTo>
                  <a:lnTo>
                    <a:pt x="2777617" y="79501"/>
                  </a:lnTo>
                  <a:lnTo>
                    <a:pt x="2759964" y="92456"/>
                  </a:lnTo>
                  <a:lnTo>
                    <a:pt x="2763984" y="99740"/>
                  </a:lnTo>
                  <a:lnTo>
                    <a:pt x="2766885" y="107680"/>
                  </a:lnTo>
                  <a:lnTo>
                    <a:pt x="2768643" y="116262"/>
                  </a:lnTo>
                  <a:lnTo>
                    <a:pt x="2769235" y="125475"/>
                  </a:lnTo>
                  <a:lnTo>
                    <a:pt x="2768189" y="138408"/>
                  </a:lnTo>
                  <a:lnTo>
                    <a:pt x="2743763" y="176131"/>
                  </a:lnTo>
                  <a:lnTo>
                    <a:pt x="2710688" y="185293"/>
                  </a:lnTo>
                  <a:lnTo>
                    <a:pt x="2708021" y="185293"/>
                  </a:lnTo>
                  <a:lnTo>
                    <a:pt x="2704465" y="185038"/>
                  </a:lnTo>
                  <a:lnTo>
                    <a:pt x="2700020" y="184531"/>
                  </a:lnTo>
                  <a:lnTo>
                    <a:pt x="2693924" y="183642"/>
                  </a:lnTo>
                  <a:lnTo>
                    <a:pt x="2693162" y="183642"/>
                  </a:lnTo>
                  <a:lnTo>
                    <a:pt x="2690495" y="184785"/>
                  </a:lnTo>
                  <a:lnTo>
                    <a:pt x="2685923" y="186817"/>
                  </a:lnTo>
                  <a:lnTo>
                    <a:pt x="2681351" y="188975"/>
                  </a:lnTo>
                  <a:lnTo>
                    <a:pt x="2678938" y="191262"/>
                  </a:lnTo>
                  <a:lnTo>
                    <a:pt x="2678938" y="193548"/>
                  </a:lnTo>
                  <a:lnTo>
                    <a:pt x="2678938" y="197485"/>
                  </a:lnTo>
                  <a:lnTo>
                    <a:pt x="2682367" y="199390"/>
                  </a:lnTo>
                  <a:lnTo>
                    <a:pt x="2689225" y="199390"/>
                  </a:lnTo>
                  <a:lnTo>
                    <a:pt x="2692400" y="199390"/>
                  </a:lnTo>
                  <a:lnTo>
                    <a:pt x="2697480" y="198755"/>
                  </a:lnTo>
                  <a:lnTo>
                    <a:pt x="2704719" y="197231"/>
                  </a:lnTo>
                  <a:lnTo>
                    <a:pt x="2711958" y="195707"/>
                  </a:lnTo>
                  <a:lnTo>
                    <a:pt x="2718181" y="194945"/>
                  </a:lnTo>
                  <a:lnTo>
                    <a:pt x="2723388" y="194945"/>
                  </a:lnTo>
                  <a:lnTo>
                    <a:pt x="2747131" y="197681"/>
                  </a:lnTo>
                  <a:lnTo>
                    <a:pt x="2764075" y="205882"/>
                  </a:lnTo>
                  <a:lnTo>
                    <a:pt x="2774233" y="219537"/>
                  </a:lnTo>
                  <a:lnTo>
                    <a:pt x="2777617" y="238633"/>
                  </a:lnTo>
                  <a:lnTo>
                    <a:pt x="2776259" y="250011"/>
                  </a:lnTo>
                  <a:lnTo>
                    <a:pt x="2744491" y="282479"/>
                  </a:lnTo>
                  <a:lnTo>
                    <a:pt x="2703576" y="290195"/>
                  </a:lnTo>
                  <a:lnTo>
                    <a:pt x="2685716" y="288857"/>
                  </a:lnTo>
                  <a:lnTo>
                    <a:pt x="2668714" y="284829"/>
                  </a:lnTo>
                  <a:lnTo>
                    <a:pt x="2652569" y="278086"/>
                  </a:lnTo>
                  <a:lnTo>
                    <a:pt x="2637282" y="268605"/>
                  </a:lnTo>
                  <a:lnTo>
                    <a:pt x="2660777" y="239649"/>
                  </a:lnTo>
                  <a:lnTo>
                    <a:pt x="2670851" y="247463"/>
                  </a:lnTo>
                  <a:lnTo>
                    <a:pt x="2681462" y="253015"/>
                  </a:lnTo>
                  <a:lnTo>
                    <a:pt x="2692620" y="256329"/>
                  </a:lnTo>
                  <a:lnTo>
                    <a:pt x="2704338" y="257429"/>
                  </a:lnTo>
                  <a:lnTo>
                    <a:pt x="2712001" y="257141"/>
                  </a:lnTo>
                  <a:lnTo>
                    <a:pt x="2741168" y="245237"/>
                  </a:lnTo>
                  <a:lnTo>
                    <a:pt x="2741168" y="239649"/>
                  </a:lnTo>
                  <a:lnTo>
                    <a:pt x="2739737" y="233481"/>
                  </a:lnTo>
                  <a:lnTo>
                    <a:pt x="2735437" y="229076"/>
                  </a:lnTo>
                  <a:lnTo>
                    <a:pt x="2728255" y="226433"/>
                  </a:lnTo>
                  <a:lnTo>
                    <a:pt x="2718181" y="225551"/>
                  </a:lnTo>
                  <a:lnTo>
                    <a:pt x="2713990" y="225551"/>
                  </a:lnTo>
                  <a:lnTo>
                    <a:pt x="2707767" y="225933"/>
                  </a:lnTo>
                  <a:lnTo>
                    <a:pt x="2699512" y="226949"/>
                  </a:lnTo>
                  <a:lnTo>
                    <a:pt x="2691257" y="227965"/>
                  </a:lnTo>
                  <a:lnTo>
                    <a:pt x="2685034" y="228473"/>
                  </a:lnTo>
                  <a:lnTo>
                    <a:pt x="2680970" y="228473"/>
                  </a:lnTo>
                  <a:lnTo>
                    <a:pt x="2664134" y="226756"/>
                  </a:lnTo>
                  <a:lnTo>
                    <a:pt x="2652109" y="221599"/>
                  </a:lnTo>
                  <a:lnTo>
                    <a:pt x="2644894" y="212988"/>
                  </a:lnTo>
                  <a:lnTo>
                    <a:pt x="2642489" y="200913"/>
                  </a:lnTo>
                  <a:lnTo>
                    <a:pt x="2642489" y="195707"/>
                  </a:lnTo>
                  <a:lnTo>
                    <a:pt x="2644648" y="190500"/>
                  </a:lnTo>
                  <a:lnTo>
                    <a:pt x="2648966" y="185420"/>
                  </a:lnTo>
                  <a:lnTo>
                    <a:pt x="2653157" y="180340"/>
                  </a:lnTo>
                  <a:lnTo>
                    <a:pt x="2658110" y="176657"/>
                  </a:lnTo>
                  <a:lnTo>
                    <a:pt x="2663825" y="174244"/>
                  </a:lnTo>
                  <a:lnTo>
                    <a:pt x="2651896" y="164476"/>
                  </a:lnTo>
                  <a:lnTo>
                    <a:pt x="2643362" y="152876"/>
                  </a:lnTo>
                  <a:lnTo>
                    <a:pt x="2638232" y="139418"/>
                  </a:lnTo>
                  <a:lnTo>
                    <a:pt x="2636520" y="124079"/>
                  </a:lnTo>
                  <a:lnTo>
                    <a:pt x="2637706" y="111863"/>
                  </a:lnTo>
                  <a:lnTo>
                    <a:pt x="2665269" y="74453"/>
                  </a:lnTo>
                  <a:lnTo>
                    <a:pt x="2701417" y="65024"/>
                  </a:lnTo>
                  <a:lnTo>
                    <a:pt x="2711729" y="65526"/>
                  </a:lnTo>
                  <a:lnTo>
                    <a:pt x="2721149" y="67040"/>
                  </a:lnTo>
                  <a:lnTo>
                    <a:pt x="2729688" y="69578"/>
                  </a:lnTo>
                  <a:lnTo>
                    <a:pt x="2737358" y="73151"/>
                  </a:lnTo>
                  <a:lnTo>
                    <a:pt x="2751963" y="56134"/>
                  </a:lnTo>
                  <a:close/>
                </a:path>
                <a:path w="2778125" h="290194">
                  <a:moveTo>
                    <a:pt x="1044701" y="22225"/>
                  </a:moveTo>
                  <a:lnTo>
                    <a:pt x="1044701" y="68325"/>
                  </a:lnTo>
                  <a:lnTo>
                    <a:pt x="1088389" y="68325"/>
                  </a:lnTo>
                  <a:lnTo>
                    <a:pt x="1088389" y="98298"/>
                  </a:lnTo>
                  <a:lnTo>
                    <a:pt x="1044701" y="98298"/>
                  </a:lnTo>
                  <a:lnTo>
                    <a:pt x="1044701" y="168021"/>
                  </a:lnTo>
                  <a:lnTo>
                    <a:pt x="1044701" y="179450"/>
                  </a:lnTo>
                  <a:lnTo>
                    <a:pt x="1046480" y="187451"/>
                  </a:lnTo>
                  <a:lnTo>
                    <a:pt x="1050036" y="192278"/>
                  </a:lnTo>
                  <a:lnTo>
                    <a:pt x="1053592" y="196976"/>
                  </a:lnTo>
                  <a:lnTo>
                    <a:pt x="1059814" y="199262"/>
                  </a:lnTo>
                  <a:lnTo>
                    <a:pt x="1068705" y="199262"/>
                  </a:lnTo>
                  <a:lnTo>
                    <a:pt x="1075328" y="198810"/>
                  </a:lnTo>
                  <a:lnTo>
                    <a:pt x="1081690" y="197453"/>
                  </a:lnTo>
                  <a:lnTo>
                    <a:pt x="1087814" y="195191"/>
                  </a:lnTo>
                  <a:lnTo>
                    <a:pt x="1093724" y="192024"/>
                  </a:lnTo>
                  <a:lnTo>
                    <a:pt x="1093724" y="226187"/>
                  </a:lnTo>
                  <a:lnTo>
                    <a:pt x="1086558" y="228187"/>
                  </a:lnTo>
                  <a:lnTo>
                    <a:pt x="1078023" y="229616"/>
                  </a:lnTo>
                  <a:lnTo>
                    <a:pt x="1068131" y="230473"/>
                  </a:lnTo>
                  <a:lnTo>
                    <a:pt x="1056894" y="230759"/>
                  </a:lnTo>
                  <a:lnTo>
                    <a:pt x="1045676" y="229903"/>
                  </a:lnTo>
                  <a:lnTo>
                    <a:pt x="1010650" y="200914"/>
                  </a:lnTo>
                  <a:lnTo>
                    <a:pt x="1007491" y="178943"/>
                  </a:lnTo>
                  <a:lnTo>
                    <a:pt x="1007491" y="98298"/>
                  </a:lnTo>
                  <a:lnTo>
                    <a:pt x="988949" y="98298"/>
                  </a:lnTo>
                  <a:lnTo>
                    <a:pt x="988949" y="68325"/>
                  </a:lnTo>
                  <a:lnTo>
                    <a:pt x="1007491" y="68325"/>
                  </a:lnTo>
                  <a:lnTo>
                    <a:pt x="1007491" y="35941"/>
                  </a:lnTo>
                  <a:lnTo>
                    <a:pt x="1044701" y="22225"/>
                  </a:lnTo>
                  <a:close/>
                </a:path>
                <a:path w="2778125" h="290194">
                  <a:moveTo>
                    <a:pt x="2407158" y="6604"/>
                  </a:moveTo>
                  <a:lnTo>
                    <a:pt x="2413127" y="6604"/>
                  </a:lnTo>
                  <a:lnTo>
                    <a:pt x="2418207" y="8636"/>
                  </a:lnTo>
                  <a:lnTo>
                    <a:pt x="2422398" y="12826"/>
                  </a:lnTo>
                  <a:lnTo>
                    <a:pt x="2426589" y="17145"/>
                  </a:lnTo>
                  <a:lnTo>
                    <a:pt x="2428748" y="22225"/>
                  </a:lnTo>
                  <a:lnTo>
                    <a:pt x="2428748" y="28194"/>
                  </a:lnTo>
                  <a:lnTo>
                    <a:pt x="2428748" y="34036"/>
                  </a:lnTo>
                  <a:lnTo>
                    <a:pt x="2426589" y="39243"/>
                  </a:lnTo>
                  <a:lnTo>
                    <a:pt x="2422398" y="43434"/>
                  </a:lnTo>
                  <a:lnTo>
                    <a:pt x="2418207" y="47625"/>
                  </a:lnTo>
                  <a:lnTo>
                    <a:pt x="2413127" y="49784"/>
                  </a:lnTo>
                  <a:lnTo>
                    <a:pt x="2407158" y="49784"/>
                  </a:lnTo>
                  <a:lnTo>
                    <a:pt x="2401189" y="49784"/>
                  </a:lnTo>
                  <a:lnTo>
                    <a:pt x="2396109" y="47625"/>
                  </a:lnTo>
                  <a:lnTo>
                    <a:pt x="2391918" y="43434"/>
                  </a:lnTo>
                  <a:lnTo>
                    <a:pt x="2387600" y="39243"/>
                  </a:lnTo>
                  <a:lnTo>
                    <a:pt x="2385568" y="34036"/>
                  </a:lnTo>
                  <a:lnTo>
                    <a:pt x="2385568" y="28194"/>
                  </a:lnTo>
                  <a:lnTo>
                    <a:pt x="2385568" y="22225"/>
                  </a:lnTo>
                  <a:lnTo>
                    <a:pt x="2387600" y="17145"/>
                  </a:lnTo>
                  <a:lnTo>
                    <a:pt x="2391918" y="12826"/>
                  </a:lnTo>
                  <a:lnTo>
                    <a:pt x="2396109" y="8636"/>
                  </a:lnTo>
                  <a:lnTo>
                    <a:pt x="2401189" y="6604"/>
                  </a:lnTo>
                  <a:lnTo>
                    <a:pt x="2407158" y="6604"/>
                  </a:lnTo>
                  <a:close/>
                </a:path>
                <a:path w="2778125" h="290194">
                  <a:moveTo>
                    <a:pt x="1151382" y="6604"/>
                  </a:moveTo>
                  <a:lnTo>
                    <a:pt x="1157351" y="6604"/>
                  </a:lnTo>
                  <a:lnTo>
                    <a:pt x="1162431" y="8636"/>
                  </a:lnTo>
                  <a:lnTo>
                    <a:pt x="1166622" y="12826"/>
                  </a:lnTo>
                  <a:lnTo>
                    <a:pt x="1170813" y="17145"/>
                  </a:lnTo>
                  <a:lnTo>
                    <a:pt x="1172972" y="22225"/>
                  </a:lnTo>
                  <a:lnTo>
                    <a:pt x="1172972" y="28194"/>
                  </a:lnTo>
                  <a:lnTo>
                    <a:pt x="1172972" y="34036"/>
                  </a:lnTo>
                  <a:lnTo>
                    <a:pt x="1170813" y="39243"/>
                  </a:lnTo>
                  <a:lnTo>
                    <a:pt x="1166622" y="43434"/>
                  </a:lnTo>
                  <a:lnTo>
                    <a:pt x="1162431" y="47625"/>
                  </a:lnTo>
                  <a:lnTo>
                    <a:pt x="1157351" y="49784"/>
                  </a:lnTo>
                  <a:lnTo>
                    <a:pt x="1151382" y="49784"/>
                  </a:lnTo>
                  <a:lnTo>
                    <a:pt x="1145413" y="49784"/>
                  </a:lnTo>
                  <a:lnTo>
                    <a:pt x="1140333" y="47625"/>
                  </a:lnTo>
                  <a:lnTo>
                    <a:pt x="1136142" y="43434"/>
                  </a:lnTo>
                  <a:lnTo>
                    <a:pt x="1131824" y="39243"/>
                  </a:lnTo>
                  <a:lnTo>
                    <a:pt x="1129792" y="34036"/>
                  </a:lnTo>
                  <a:lnTo>
                    <a:pt x="1129792" y="28194"/>
                  </a:lnTo>
                  <a:lnTo>
                    <a:pt x="1129792" y="22225"/>
                  </a:lnTo>
                  <a:lnTo>
                    <a:pt x="1131824" y="17145"/>
                  </a:lnTo>
                  <a:lnTo>
                    <a:pt x="1136142" y="12826"/>
                  </a:lnTo>
                  <a:lnTo>
                    <a:pt x="1140333" y="8636"/>
                  </a:lnTo>
                  <a:lnTo>
                    <a:pt x="1145413" y="6604"/>
                  </a:lnTo>
                  <a:lnTo>
                    <a:pt x="1151382" y="6604"/>
                  </a:lnTo>
                  <a:close/>
                </a:path>
                <a:path w="2778125" h="290194">
                  <a:moveTo>
                    <a:pt x="66421" y="5969"/>
                  </a:moveTo>
                  <a:lnTo>
                    <a:pt x="84113" y="6850"/>
                  </a:lnTo>
                  <a:lnTo>
                    <a:pt x="99282" y="9493"/>
                  </a:lnTo>
                  <a:lnTo>
                    <a:pt x="111926" y="13898"/>
                  </a:lnTo>
                  <a:lnTo>
                    <a:pt x="122047" y="20066"/>
                  </a:lnTo>
                  <a:lnTo>
                    <a:pt x="110236" y="53467"/>
                  </a:lnTo>
                  <a:lnTo>
                    <a:pt x="99901" y="47059"/>
                  </a:lnTo>
                  <a:lnTo>
                    <a:pt x="89281" y="42497"/>
                  </a:lnTo>
                  <a:lnTo>
                    <a:pt x="78374" y="39768"/>
                  </a:lnTo>
                  <a:lnTo>
                    <a:pt x="67183" y="38862"/>
                  </a:lnTo>
                  <a:lnTo>
                    <a:pt x="58293" y="38862"/>
                  </a:lnTo>
                  <a:lnTo>
                    <a:pt x="51435" y="41275"/>
                  </a:lnTo>
                  <a:lnTo>
                    <a:pt x="46482" y="45974"/>
                  </a:lnTo>
                  <a:lnTo>
                    <a:pt x="41529" y="50673"/>
                  </a:lnTo>
                  <a:lnTo>
                    <a:pt x="39116" y="56769"/>
                  </a:lnTo>
                  <a:lnTo>
                    <a:pt x="39116" y="64262"/>
                  </a:lnTo>
                  <a:lnTo>
                    <a:pt x="80645" y="103250"/>
                  </a:lnTo>
                  <a:lnTo>
                    <a:pt x="90816" y="108543"/>
                  </a:lnTo>
                  <a:lnTo>
                    <a:pt x="99440" y="113585"/>
                  </a:lnTo>
                  <a:lnTo>
                    <a:pt x="126873" y="144018"/>
                  </a:lnTo>
                  <a:lnTo>
                    <a:pt x="131952" y="170687"/>
                  </a:lnTo>
                  <a:lnTo>
                    <a:pt x="130643" y="183354"/>
                  </a:lnTo>
                  <a:lnTo>
                    <a:pt x="99710" y="221803"/>
                  </a:lnTo>
                  <a:lnTo>
                    <a:pt x="54991" y="231394"/>
                  </a:lnTo>
                  <a:lnTo>
                    <a:pt x="40130" y="230415"/>
                  </a:lnTo>
                  <a:lnTo>
                    <a:pt x="26019" y="227472"/>
                  </a:lnTo>
                  <a:lnTo>
                    <a:pt x="12646" y="222553"/>
                  </a:lnTo>
                  <a:lnTo>
                    <a:pt x="0" y="215646"/>
                  </a:lnTo>
                  <a:lnTo>
                    <a:pt x="14224" y="180975"/>
                  </a:lnTo>
                  <a:lnTo>
                    <a:pt x="25626" y="187995"/>
                  </a:lnTo>
                  <a:lnTo>
                    <a:pt x="36957" y="193040"/>
                  </a:lnTo>
                  <a:lnTo>
                    <a:pt x="48192" y="196084"/>
                  </a:lnTo>
                  <a:lnTo>
                    <a:pt x="59309" y="197104"/>
                  </a:lnTo>
                  <a:lnTo>
                    <a:pt x="74237" y="195605"/>
                  </a:lnTo>
                  <a:lnTo>
                    <a:pt x="84915" y="191119"/>
                  </a:lnTo>
                  <a:lnTo>
                    <a:pt x="91330" y="183655"/>
                  </a:lnTo>
                  <a:lnTo>
                    <a:pt x="93472" y="173228"/>
                  </a:lnTo>
                  <a:lnTo>
                    <a:pt x="93472" y="165862"/>
                  </a:lnTo>
                  <a:lnTo>
                    <a:pt x="63752" y="135409"/>
                  </a:lnTo>
                  <a:lnTo>
                    <a:pt x="40776" y="123283"/>
                  </a:lnTo>
                  <a:lnTo>
                    <a:pt x="31289" y="117840"/>
                  </a:lnTo>
                  <a:lnTo>
                    <a:pt x="5080" y="89281"/>
                  </a:lnTo>
                  <a:lnTo>
                    <a:pt x="1905" y="81915"/>
                  </a:lnTo>
                  <a:lnTo>
                    <a:pt x="381" y="73660"/>
                  </a:lnTo>
                  <a:lnTo>
                    <a:pt x="381" y="64643"/>
                  </a:lnTo>
                  <a:lnTo>
                    <a:pt x="18923" y="22606"/>
                  </a:lnTo>
                  <a:lnTo>
                    <a:pt x="52587" y="7014"/>
                  </a:lnTo>
                  <a:lnTo>
                    <a:pt x="66421" y="5969"/>
                  </a:lnTo>
                  <a:close/>
                </a:path>
                <a:path w="2778125" h="290194">
                  <a:moveTo>
                    <a:pt x="1700657" y="0"/>
                  </a:moveTo>
                  <a:lnTo>
                    <a:pt x="1700657" y="179197"/>
                  </a:lnTo>
                  <a:lnTo>
                    <a:pt x="1701772" y="192462"/>
                  </a:lnTo>
                  <a:lnTo>
                    <a:pt x="1705102" y="202739"/>
                  </a:lnTo>
                  <a:lnTo>
                    <a:pt x="1710622" y="210040"/>
                  </a:lnTo>
                  <a:lnTo>
                    <a:pt x="1718310" y="214375"/>
                  </a:lnTo>
                  <a:lnTo>
                    <a:pt x="1713188" y="221543"/>
                  </a:lnTo>
                  <a:lnTo>
                    <a:pt x="1706578" y="226663"/>
                  </a:lnTo>
                  <a:lnTo>
                    <a:pt x="1698468" y="229735"/>
                  </a:lnTo>
                  <a:lnTo>
                    <a:pt x="1688846" y="230759"/>
                  </a:lnTo>
                  <a:lnTo>
                    <a:pt x="1677751" y="228548"/>
                  </a:lnTo>
                  <a:lnTo>
                    <a:pt x="1669811" y="221932"/>
                  </a:lnTo>
                  <a:lnTo>
                    <a:pt x="1665039" y="210935"/>
                  </a:lnTo>
                  <a:lnTo>
                    <a:pt x="1663446" y="195580"/>
                  </a:lnTo>
                  <a:lnTo>
                    <a:pt x="1663446" y="8890"/>
                  </a:lnTo>
                  <a:lnTo>
                    <a:pt x="1700657" y="0"/>
                  </a:lnTo>
                  <a:close/>
                </a:path>
              </a:pathLst>
            </a:custGeom>
            <a:ln w="18288">
              <a:solidFill>
                <a:srgbClr val="D61A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6810756" y="2816351"/>
            <a:ext cx="2129155" cy="338455"/>
            <a:chOff x="6810756" y="2816351"/>
            <a:chExt cx="2129155" cy="338455"/>
          </a:xfrm>
        </p:grpSpPr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10756" y="2816351"/>
              <a:ext cx="2129028" cy="33832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840220" y="2831464"/>
              <a:ext cx="2076450" cy="290195"/>
            </a:xfrm>
            <a:custGeom>
              <a:avLst/>
              <a:gdLst/>
              <a:ahLst/>
              <a:cxnLst/>
              <a:rect l="l" t="t" r="r" b="b"/>
              <a:pathLst>
                <a:path w="2076450" h="290194">
                  <a:moveTo>
                    <a:pt x="1116583" y="150749"/>
                  </a:moveTo>
                  <a:lnTo>
                    <a:pt x="1097341" y="152558"/>
                  </a:lnTo>
                  <a:lnTo>
                    <a:pt x="1083611" y="157987"/>
                  </a:lnTo>
                  <a:lnTo>
                    <a:pt x="1075382" y="167036"/>
                  </a:lnTo>
                  <a:lnTo>
                    <a:pt x="1072641" y="179705"/>
                  </a:lnTo>
                  <a:lnTo>
                    <a:pt x="1074189" y="189039"/>
                  </a:lnTo>
                  <a:lnTo>
                    <a:pt x="1078833" y="195707"/>
                  </a:lnTo>
                  <a:lnTo>
                    <a:pt x="1086572" y="199707"/>
                  </a:lnTo>
                  <a:lnTo>
                    <a:pt x="1097406" y="201040"/>
                  </a:lnTo>
                  <a:lnTo>
                    <a:pt x="1112075" y="198965"/>
                  </a:lnTo>
                  <a:lnTo>
                    <a:pt x="1122552" y="192722"/>
                  </a:lnTo>
                  <a:lnTo>
                    <a:pt x="1128839" y="182288"/>
                  </a:lnTo>
                  <a:lnTo>
                    <a:pt x="1130934" y="167639"/>
                  </a:lnTo>
                  <a:lnTo>
                    <a:pt x="1130934" y="152781"/>
                  </a:lnTo>
                  <a:lnTo>
                    <a:pt x="1124584" y="151384"/>
                  </a:lnTo>
                  <a:lnTo>
                    <a:pt x="1119758" y="150749"/>
                  </a:lnTo>
                  <a:lnTo>
                    <a:pt x="1116583" y="150749"/>
                  </a:lnTo>
                  <a:close/>
                </a:path>
                <a:path w="2076450" h="290194">
                  <a:moveTo>
                    <a:pt x="763777" y="96900"/>
                  </a:moveTo>
                  <a:lnTo>
                    <a:pt x="724173" y="118066"/>
                  </a:lnTo>
                  <a:lnTo>
                    <a:pt x="717423" y="149606"/>
                  </a:lnTo>
                  <a:lnTo>
                    <a:pt x="720421" y="171348"/>
                  </a:lnTo>
                  <a:lnTo>
                    <a:pt x="729408" y="186864"/>
                  </a:lnTo>
                  <a:lnTo>
                    <a:pt x="744372" y="196165"/>
                  </a:lnTo>
                  <a:lnTo>
                    <a:pt x="765301" y="199262"/>
                  </a:lnTo>
                  <a:lnTo>
                    <a:pt x="768857" y="199262"/>
                  </a:lnTo>
                  <a:lnTo>
                    <a:pt x="773302" y="198247"/>
                  </a:lnTo>
                  <a:lnTo>
                    <a:pt x="778509" y="196087"/>
                  </a:lnTo>
                  <a:lnTo>
                    <a:pt x="783716" y="193929"/>
                  </a:lnTo>
                  <a:lnTo>
                    <a:pt x="787146" y="191770"/>
                  </a:lnTo>
                  <a:lnTo>
                    <a:pt x="788670" y="189611"/>
                  </a:lnTo>
                  <a:lnTo>
                    <a:pt x="788670" y="106425"/>
                  </a:lnTo>
                  <a:lnTo>
                    <a:pt x="782673" y="102258"/>
                  </a:lnTo>
                  <a:lnTo>
                    <a:pt x="776509" y="99282"/>
                  </a:lnTo>
                  <a:lnTo>
                    <a:pt x="770203" y="97496"/>
                  </a:lnTo>
                  <a:lnTo>
                    <a:pt x="763777" y="96900"/>
                  </a:lnTo>
                  <a:close/>
                </a:path>
                <a:path w="2076450" h="290194">
                  <a:moveTo>
                    <a:pt x="1441323" y="96520"/>
                  </a:moveTo>
                  <a:lnTo>
                    <a:pt x="1426916" y="98690"/>
                  </a:lnTo>
                  <a:lnTo>
                    <a:pt x="1415510" y="105219"/>
                  </a:lnTo>
                  <a:lnTo>
                    <a:pt x="1407104" y="116129"/>
                  </a:lnTo>
                  <a:lnTo>
                    <a:pt x="1401699" y="131445"/>
                  </a:lnTo>
                  <a:lnTo>
                    <a:pt x="1479930" y="131445"/>
                  </a:lnTo>
                  <a:lnTo>
                    <a:pt x="1476095" y="116129"/>
                  </a:lnTo>
                  <a:lnTo>
                    <a:pt x="1468389" y="105219"/>
                  </a:lnTo>
                  <a:lnTo>
                    <a:pt x="1456803" y="98690"/>
                  </a:lnTo>
                  <a:lnTo>
                    <a:pt x="1441323" y="96520"/>
                  </a:lnTo>
                  <a:close/>
                </a:path>
                <a:path w="2076450" h="290194">
                  <a:moveTo>
                    <a:pt x="310387" y="95758"/>
                  </a:moveTo>
                  <a:lnTo>
                    <a:pt x="278201" y="116947"/>
                  </a:lnTo>
                  <a:lnTo>
                    <a:pt x="272414" y="147700"/>
                  </a:lnTo>
                  <a:lnTo>
                    <a:pt x="274794" y="170723"/>
                  </a:lnTo>
                  <a:lnTo>
                    <a:pt x="281924" y="187198"/>
                  </a:lnTo>
                  <a:lnTo>
                    <a:pt x="293792" y="197100"/>
                  </a:lnTo>
                  <a:lnTo>
                    <a:pt x="310387" y="200406"/>
                  </a:lnTo>
                  <a:lnTo>
                    <a:pt x="318678" y="199548"/>
                  </a:lnTo>
                  <a:lnTo>
                    <a:pt x="345678" y="170100"/>
                  </a:lnTo>
                  <a:lnTo>
                    <a:pt x="348233" y="147700"/>
                  </a:lnTo>
                  <a:lnTo>
                    <a:pt x="345874" y="124958"/>
                  </a:lnTo>
                  <a:lnTo>
                    <a:pt x="338788" y="108727"/>
                  </a:lnTo>
                  <a:lnTo>
                    <a:pt x="326963" y="98998"/>
                  </a:lnTo>
                  <a:lnTo>
                    <a:pt x="310387" y="95758"/>
                  </a:lnTo>
                  <a:close/>
                </a:path>
                <a:path w="2076450" h="290194">
                  <a:moveTo>
                    <a:pt x="2002154" y="95631"/>
                  </a:moveTo>
                  <a:lnTo>
                    <a:pt x="1993646" y="95631"/>
                  </a:lnTo>
                  <a:lnTo>
                    <a:pt x="1986660" y="98298"/>
                  </a:lnTo>
                  <a:lnTo>
                    <a:pt x="1981327" y="103632"/>
                  </a:lnTo>
                  <a:lnTo>
                    <a:pt x="1975993" y="108965"/>
                  </a:lnTo>
                  <a:lnTo>
                    <a:pt x="1973326" y="115824"/>
                  </a:lnTo>
                  <a:lnTo>
                    <a:pt x="1973326" y="124333"/>
                  </a:lnTo>
                  <a:lnTo>
                    <a:pt x="1973326" y="133731"/>
                  </a:lnTo>
                  <a:lnTo>
                    <a:pt x="1975865" y="141350"/>
                  </a:lnTo>
                  <a:lnTo>
                    <a:pt x="1981073" y="147065"/>
                  </a:lnTo>
                  <a:lnTo>
                    <a:pt x="1986279" y="152654"/>
                  </a:lnTo>
                  <a:lnTo>
                    <a:pt x="1993391" y="155575"/>
                  </a:lnTo>
                  <a:lnTo>
                    <a:pt x="2002154" y="155575"/>
                  </a:lnTo>
                  <a:lnTo>
                    <a:pt x="2011045" y="155575"/>
                  </a:lnTo>
                  <a:lnTo>
                    <a:pt x="2017776" y="152781"/>
                  </a:lnTo>
                  <a:lnTo>
                    <a:pt x="2022602" y="147193"/>
                  </a:lnTo>
                  <a:lnTo>
                    <a:pt x="2027301" y="141732"/>
                  </a:lnTo>
                  <a:lnTo>
                    <a:pt x="2029713" y="133985"/>
                  </a:lnTo>
                  <a:lnTo>
                    <a:pt x="2029713" y="124333"/>
                  </a:lnTo>
                  <a:lnTo>
                    <a:pt x="2029713" y="116332"/>
                  </a:lnTo>
                  <a:lnTo>
                    <a:pt x="2027174" y="109474"/>
                  </a:lnTo>
                  <a:lnTo>
                    <a:pt x="2022094" y="103886"/>
                  </a:lnTo>
                  <a:lnTo>
                    <a:pt x="2016886" y="98425"/>
                  </a:lnTo>
                  <a:lnTo>
                    <a:pt x="2010282" y="95631"/>
                  </a:lnTo>
                  <a:lnTo>
                    <a:pt x="2002154" y="95631"/>
                  </a:lnTo>
                  <a:close/>
                </a:path>
                <a:path w="2076450" h="290194">
                  <a:moveTo>
                    <a:pt x="1666366" y="68325"/>
                  </a:moveTo>
                  <a:lnTo>
                    <a:pt x="1724405" y="68325"/>
                  </a:lnTo>
                  <a:lnTo>
                    <a:pt x="1724405" y="227711"/>
                  </a:lnTo>
                  <a:lnTo>
                    <a:pt x="1686686" y="227711"/>
                  </a:lnTo>
                  <a:lnTo>
                    <a:pt x="1686686" y="98806"/>
                  </a:lnTo>
                  <a:lnTo>
                    <a:pt x="1666366" y="98806"/>
                  </a:lnTo>
                  <a:lnTo>
                    <a:pt x="1666366" y="68325"/>
                  </a:lnTo>
                  <a:close/>
                </a:path>
                <a:path w="2076450" h="290194">
                  <a:moveTo>
                    <a:pt x="1189481" y="68325"/>
                  </a:moveTo>
                  <a:lnTo>
                    <a:pt x="1228089" y="68325"/>
                  </a:lnTo>
                  <a:lnTo>
                    <a:pt x="1271524" y="178435"/>
                  </a:lnTo>
                  <a:lnTo>
                    <a:pt x="1310639" y="68325"/>
                  </a:lnTo>
                  <a:lnTo>
                    <a:pt x="1349248" y="68325"/>
                  </a:lnTo>
                  <a:lnTo>
                    <a:pt x="1279398" y="253364"/>
                  </a:lnTo>
                  <a:lnTo>
                    <a:pt x="1243675" y="284354"/>
                  </a:lnTo>
                  <a:lnTo>
                    <a:pt x="1208277" y="290195"/>
                  </a:lnTo>
                  <a:lnTo>
                    <a:pt x="1208277" y="257301"/>
                  </a:lnTo>
                  <a:lnTo>
                    <a:pt x="1227113" y="255966"/>
                  </a:lnTo>
                  <a:lnTo>
                    <a:pt x="1240567" y="251952"/>
                  </a:lnTo>
                  <a:lnTo>
                    <a:pt x="1248640" y="245246"/>
                  </a:lnTo>
                  <a:lnTo>
                    <a:pt x="1251330" y="235838"/>
                  </a:lnTo>
                  <a:lnTo>
                    <a:pt x="1250572" y="227742"/>
                  </a:lnTo>
                  <a:lnTo>
                    <a:pt x="1248314" y="217741"/>
                  </a:lnTo>
                  <a:lnTo>
                    <a:pt x="1244580" y="205835"/>
                  </a:lnTo>
                  <a:lnTo>
                    <a:pt x="1239393" y="192024"/>
                  </a:lnTo>
                  <a:lnTo>
                    <a:pt x="1189481" y="68325"/>
                  </a:lnTo>
                  <a:close/>
                </a:path>
                <a:path w="2076450" h="290194">
                  <a:moveTo>
                    <a:pt x="416432" y="68325"/>
                  </a:moveTo>
                  <a:lnTo>
                    <a:pt x="453644" y="68325"/>
                  </a:lnTo>
                  <a:lnTo>
                    <a:pt x="453644" y="168910"/>
                  </a:lnTo>
                  <a:lnTo>
                    <a:pt x="455358" y="182338"/>
                  </a:lnTo>
                  <a:lnTo>
                    <a:pt x="460501" y="191944"/>
                  </a:lnTo>
                  <a:lnTo>
                    <a:pt x="469074" y="197717"/>
                  </a:lnTo>
                  <a:lnTo>
                    <a:pt x="481075" y="199644"/>
                  </a:lnTo>
                  <a:lnTo>
                    <a:pt x="489584" y="199644"/>
                  </a:lnTo>
                  <a:lnTo>
                    <a:pt x="497458" y="197485"/>
                  </a:lnTo>
                  <a:lnTo>
                    <a:pt x="504698" y="193039"/>
                  </a:lnTo>
                  <a:lnTo>
                    <a:pt x="511936" y="188722"/>
                  </a:lnTo>
                  <a:lnTo>
                    <a:pt x="516635" y="183642"/>
                  </a:lnTo>
                  <a:lnTo>
                    <a:pt x="519049" y="177926"/>
                  </a:lnTo>
                  <a:lnTo>
                    <a:pt x="519049" y="68325"/>
                  </a:lnTo>
                  <a:lnTo>
                    <a:pt x="556259" y="68325"/>
                  </a:lnTo>
                  <a:lnTo>
                    <a:pt x="556259" y="227837"/>
                  </a:lnTo>
                  <a:lnTo>
                    <a:pt x="519049" y="227837"/>
                  </a:lnTo>
                  <a:lnTo>
                    <a:pt x="519049" y="214502"/>
                  </a:lnTo>
                  <a:lnTo>
                    <a:pt x="513841" y="218948"/>
                  </a:lnTo>
                  <a:lnTo>
                    <a:pt x="471931" y="230759"/>
                  </a:lnTo>
                  <a:lnTo>
                    <a:pt x="447615" y="227070"/>
                  </a:lnTo>
                  <a:lnTo>
                    <a:pt x="430275" y="216011"/>
                  </a:lnTo>
                  <a:lnTo>
                    <a:pt x="419889" y="197594"/>
                  </a:lnTo>
                  <a:lnTo>
                    <a:pt x="416432" y="171831"/>
                  </a:lnTo>
                  <a:lnTo>
                    <a:pt x="416432" y="68325"/>
                  </a:lnTo>
                  <a:close/>
                </a:path>
                <a:path w="2076450" h="290194">
                  <a:moveTo>
                    <a:pt x="1846579" y="65405"/>
                  </a:moveTo>
                  <a:lnTo>
                    <a:pt x="1891537" y="82423"/>
                  </a:lnTo>
                  <a:lnTo>
                    <a:pt x="1907921" y="129921"/>
                  </a:lnTo>
                  <a:lnTo>
                    <a:pt x="1907921" y="227711"/>
                  </a:lnTo>
                  <a:lnTo>
                    <a:pt x="1870709" y="227711"/>
                  </a:lnTo>
                  <a:lnTo>
                    <a:pt x="1870709" y="135636"/>
                  </a:lnTo>
                  <a:lnTo>
                    <a:pt x="1870231" y="126132"/>
                  </a:lnTo>
                  <a:lnTo>
                    <a:pt x="1837435" y="96520"/>
                  </a:lnTo>
                  <a:lnTo>
                    <a:pt x="1831975" y="96520"/>
                  </a:lnTo>
                  <a:lnTo>
                    <a:pt x="1826132" y="98044"/>
                  </a:lnTo>
                  <a:lnTo>
                    <a:pt x="1819909" y="101092"/>
                  </a:lnTo>
                  <a:lnTo>
                    <a:pt x="1813686" y="104139"/>
                  </a:lnTo>
                  <a:lnTo>
                    <a:pt x="1808860" y="107950"/>
                  </a:lnTo>
                  <a:lnTo>
                    <a:pt x="1805431" y="112522"/>
                  </a:lnTo>
                  <a:lnTo>
                    <a:pt x="1805431" y="227711"/>
                  </a:lnTo>
                  <a:lnTo>
                    <a:pt x="1768221" y="227711"/>
                  </a:lnTo>
                  <a:lnTo>
                    <a:pt x="1768221" y="68325"/>
                  </a:lnTo>
                  <a:lnTo>
                    <a:pt x="1795018" y="68325"/>
                  </a:lnTo>
                  <a:lnTo>
                    <a:pt x="1801749" y="83185"/>
                  </a:lnTo>
                  <a:lnTo>
                    <a:pt x="1810271" y="75424"/>
                  </a:lnTo>
                  <a:lnTo>
                    <a:pt x="1820592" y="69865"/>
                  </a:lnTo>
                  <a:lnTo>
                    <a:pt x="1832699" y="66522"/>
                  </a:lnTo>
                  <a:lnTo>
                    <a:pt x="1846579" y="65405"/>
                  </a:lnTo>
                  <a:close/>
                </a:path>
                <a:path w="2076450" h="290194">
                  <a:moveTo>
                    <a:pt x="1625980" y="65405"/>
                  </a:moveTo>
                  <a:lnTo>
                    <a:pt x="1634936" y="65762"/>
                  </a:lnTo>
                  <a:lnTo>
                    <a:pt x="1642760" y="66833"/>
                  </a:lnTo>
                  <a:lnTo>
                    <a:pt x="1649466" y="68619"/>
                  </a:lnTo>
                  <a:lnTo>
                    <a:pt x="1655063" y="71120"/>
                  </a:lnTo>
                  <a:lnTo>
                    <a:pt x="1639315" y="102997"/>
                  </a:lnTo>
                  <a:lnTo>
                    <a:pt x="1632711" y="98679"/>
                  </a:lnTo>
                  <a:lnTo>
                    <a:pt x="1625346" y="96520"/>
                  </a:lnTo>
                  <a:lnTo>
                    <a:pt x="1617472" y="96520"/>
                  </a:lnTo>
                  <a:lnTo>
                    <a:pt x="1611165" y="97256"/>
                  </a:lnTo>
                  <a:lnTo>
                    <a:pt x="1585073" y="128760"/>
                  </a:lnTo>
                  <a:lnTo>
                    <a:pt x="1584452" y="136906"/>
                  </a:lnTo>
                  <a:lnTo>
                    <a:pt x="1584452" y="227711"/>
                  </a:lnTo>
                  <a:lnTo>
                    <a:pt x="1547240" y="227711"/>
                  </a:lnTo>
                  <a:lnTo>
                    <a:pt x="1547240" y="68325"/>
                  </a:lnTo>
                  <a:lnTo>
                    <a:pt x="1584452" y="68325"/>
                  </a:lnTo>
                  <a:lnTo>
                    <a:pt x="1584452" y="82931"/>
                  </a:lnTo>
                  <a:lnTo>
                    <a:pt x="1592905" y="75263"/>
                  </a:lnTo>
                  <a:lnTo>
                    <a:pt x="1602644" y="69786"/>
                  </a:lnTo>
                  <a:lnTo>
                    <a:pt x="1613669" y="66500"/>
                  </a:lnTo>
                  <a:lnTo>
                    <a:pt x="1625980" y="65405"/>
                  </a:lnTo>
                  <a:close/>
                </a:path>
                <a:path w="2076450" h="290194">
                  <a:moveTo>
                    <a:pt x="1440687" y="65405"/>
                  </a:moveTo>
                  <a:lnTo>
                    <a:pt x="1484979" y="77031"/>
                  </a:lnTo>
                  <a:lnTo>
                    <a:pt x="1512093" y="109585"/>
                  </a:lnTo>
                  <a:lnTo>
                    <a:pt x="1517396" y="138684"/>
                  </a:lnTo>
                  <a:lnTo>
                    <a:pt x="1517396" y="143256"/>
                  </a:lnTo>
                  <a:lnTo>
                    <a:pt x="1516252" y="150240"/>
                  </a:lnTo>
                  <a:lnTo>
                    <a:pt x="1514221" y="159385"/>
                  </a:lnTo>
                  <a:lnTo>
                    <a:pt x="1400302" y="159385"/>
                  </a:lnTo>
                  <a:lnTo>
                    <a:pt x="1401544" y="168386"/>
                  </a:lnTo>
                  <a:lnTo>
                    <a:pt x="1427606" y="196992"/>
                  </a:lnTo>
                  <a:lnTo>
                    <a:pt x="1445895" y="199644"/>
                  </a:lnTo>
                  <a:lnTo>
                    <a:pt x="1457876" y="198810"/>
                  </a:lnTo>
                  <a:lnTo>
                    <a:pt x="1468310" y="196310"/>
                  </a:lnTo>
                  <a:lnTo>
                    <a:pt x="1477220" y="192143"/>
                  </a:lnTo>
                  <a:lnTo>
                    <a:pt x="1484629" y="186309"/>
                  </a:lnTo>
                  <a:lnTo>
                    <a:pt x="1498980" y="214757"/>
                  </a:lnTo>
                  <a:lnTo>
                    <a:pt x="1487957" y="221757"/>
                  </a:lnTo>
                  <a:lnTo>
                    <a:pt x="1474517" y="226758"/>
                  </a:lnTo>
                  <a:lnTo>
                    <a:pt x="1458672" y="229758"/>
                  </a:lnTo>
                  <a:lnTo>
                    <a:pt x="1440433" y="230759"/>
                  </a:lnTo>
                  <a:lnTo>
                    <a:pt x="1423120" y="229425"/>
                  </a:lnTo>
                  <a:lnTo>
                    <a:pt x="1382776" y="209423"/>
                  </a:lnTo>
                  <a:lnTo>
                    <a:pt x="1362880" y="167810"/>
                  </a:lnTo>
                  <a:lnTo>
                    <a:pt x="1361566" y="149733"/>
                  </a:lnTo>
                  <a:lnTo>
                    <a:pt x="1363019" y="131831"/>
                  </a:lnTo>
                  <a:lnTo>
                    <a:pt x="1384807" y="88773"/>
                  </a:lnTo>
                  <a:lnTo>
                    <a:pt x="1424973" y="66859"/>
                  </a:lnTo>
                  <a:lnTo>
                    <a:pt x="1440687" y="65405"/>
                  </a:lnTo>
                  <a:close/>
                </a:path>
                <a:path w="2076450" h="290194">
                  <a:moveTo>
                    <a:pt x="1097533" y="65405"/>
                  </a:moveTo>
                  <a:lnTo>
                    <a:pt x="1141307" y="74674"/>
                  </a:lnTo>
                  <a:lnTo>
                    <a:pt x="1163748" y="106029"/>
                  </a:lnTo>
                  <a:lnTo>
                    <a:pt x="1168019" y="144907"/>
                  </a:lnTo>
                  <a:lnTo>
                    <a:pt x="1168019" y="178943"/>
                  </a:lnTo>
                  <a:lnTo>
                    <a:pt x="1168808" y="193373"/>
                  </a:lnTo>
                  <a:lnTo>
                    <a:pt x="1171193" y="204850"/>
                  </a:lnTo>
                  <a:lnTo>
                    <a:pt x="1175198" y="213375"/>
                  </a:lnTo>
                  <a:lnTo>
                    <a:pt x="1180846" y="218948"/>
                  </a:lnTo>
                  <a:lnTo>
                    <a:pt x="1177671" y="224282"/>
                  </a:lnTo>
                  <a:lnTo>
                    <a:pt x="1174241" y="227584"/>
                  </a:lnTo>
                  <a:lnTo>
                    <a:pt x="1170558" y="228854"/>
                  </a:lnTo>
                  <a:lnTo>
                    <a:pt x="1166749" y="230124"/>
                  </a:lnTo>
                  <a:lnTo>
                    <a:pt x="1162430" y="230759"/>
                  </a:lnTo>
                  <a:lnTo>
                    <a:pt x="1157604" y="230759"/>
                  </a:lnTo>
                  <a:lnTo>
                    <a:pt x="1152271" y="230759"/>
                  </a:lnTo>
                  <a:lnTo>
                    <a:pt x="1147445" y="228726"/>
                  </a:lnTo>
                  <a:lnTo>
                    <a:pt x="1143127" y="224789"/>
                  </a:lnTo>
                  <a:lnTo>
                    <a:pt x="1138808" y="220852"/>
                  </a:lnTo>
                  <a:lnTo>
                    <a:pt x="1136014" y="216535"/>
                  </a:lnTo>
                  <a:lnTo>
                    <a:pt x="1134490" y="211836"/>
                  </a:lnTo>
                  <a:lnTo>
                    <a:pt x="1131188" y="217424"/>
                  </a:lnTo>
                  <a:lnTo>
                    <a:pt x="1090549" y="230759"/>
                  </a:lnTo>
                  <a:lnTo>
                    <a:pt x="1078380" y="229949"/>
                  </a:lnTo>
                  <a:lnTo>
                    <a:pt x="1043682" y="210734"/>
                  </a:lnTo>
                  <a:lnTo>
                    <a:pt x="1035430" y="181356"/>
                  </a:lnTo>
                  <a:lnTo>
                    <a:pt x="1036718" y="168231"/>
                  </a:lnTo>
                  <a:lnTo>
                    <a:pt x="1067609" y="131214"/>
                  </a:lnTo>
                  <a:lnTo>
                    <a:pt x="1115186" y="122427"/>
                  </a:lnTo>
                  <a:lnTo>
                    <a:pt x="1119504" y="122427"/>
                  </a:lnTo>
                  <a:lnTo>
                    <a:pt x="1124711" y="123062"/>
                  </a:lnTo>
                  <a:lnTo>
                    <a:pt x="1130680" y="124587"/>
                  </a:lnTo>
                  <a:lnTo>
                    <a:pt x="1128446" y="112271"/>
                  </a:lnTo>
                  <a:lnTo>
                    <a:pt x="1121759" y="103504"/>
                  </a:lnTo>
                  <a:lnTo>
                    <a:pt x="1110642" y="98262"/>
                  </a:lnTo>
                  <a:lnTo>
                    <a:pt x="1095121" y="96520"/>
                  </a:lnTo>
                  <a:lnTo>
                    <a:pt x="1084998" y="96950"/>
                  </a:lnTo>
                  <a:lnTo>
                    <a:pt x="1075769" y="98250"/>
                  </a:lnTo>
                  <a:lnTo>
                    <a:pt x="1067421" y="100431"/>
                  </a:lnTo>
                  <a:lnTo>
                    <a:pt x="1059941" y="103505"/>
                  </a:lnTo>
                  <a:lnTo>
                    <a:pt x="1051940" y="74549"/>
                  </a:lnTo>
                  <a:lnTo>
                    <a:pt x="1061940" y="70548"/>
                  </a:lnTo>
                  <a:lnTo>
                    <a:pt x="1072880" y="67691"/>
                  </a:lnTo>
                  <a:lnTo>
                    <a:pt x="1084748" y="65976"/>
                  </a:lnTo>
                  <a:lnTo>
                    <a:pt x="1097533" y="65405"/>
                  </a:lnTo>
                  <a:close/>
                </a:path>
                <a:path w="2076450" h="290194">
                  <a:moveTo>
                    <a:pt x="310387" y="65405"/>
                  </a:moveTo>
                  <a:lnTo>
                    <a:pt x="355750" y="77781"/>
                  </a:lnTo>
                  <a:lnTo>
                    <a:pt x="381857" y="113490"/>
                  </a:lnTo>
                  <a:lnTo>
                    <a:pt x="386841" y="147700"/>
                  </a:lnTo>
                  <a:lnTo>
                    <a:pt x="385575" y="165774"/>
                  </a:lnTo>
                  <a:lnTo>
                    <a:pt x="366395" y="208280"/>
                  </a:lnTo>
                  <a:lnTo>
                    <a:pt x="327247" y="229354"/>
                  </a:lnTo>
                  <a:lnTo>
                    <a:pt x="310387" y="230759"/>
                  </a:lnTo>
                  <a:lnTo>
                    <a:pt x="293270" y="229332"/>
                  </a:lnTo>
                  <a:lnTo>
                    <a:pt x="253873" y="208025"/>
                  </a:lnTo>
                  <a:lnTo>
                    <a:pt x="235067" y="165556"/>
                  </a:lnTo>
                  <a:lnTo>
                    <a:pt x="233806" y="147700"/>
                  </a:lnTo>
                  <a:lnTo>
                    <a:pt x="235116" y="130288"/>
                  </a:lnTo>
                  <a:lnTo>
                    <a:pt x="254761" y="88264"/>
                  </a:lnTo>
                  <a:lnTo>
                    <a:pt x="293981" y="66833"/>
                  </a:lnTo>
                  <a:lnTo>
                    <a:pt x="310387" y="65405"/>
                  </a:lnTo>
                  <a:close/>
                </a:path>
                <a:path w="2076450" h="290194">
                  <a:moveTo>
                    <a:pt x="2050669" y="56134"/>
                  </a:moveTo>
                  <a:lnTo>
                    <a:pt x="2076450" y="79501"/>
                  </a:lnTo>
                  <a:lnTo>
                    <a:pt x="2058797" y="92456"/>
                  </a:lnTo>
                  <a:lnTo>
                    <a:pt x="2062797" y="99740"/>
                  </a:lnTo>
                  <a:lnTo>
                    <a:pt x="2065654" y="107680"/>
                  </a:lnTo>
                  <a:lnTo>
                    <a:pt x="2067369" y="116262"/>
                  </a:lnTo>
                  <a:lnTo>
                    <a:pt x="2067940" y="125475"/>
                  </a:lnTo>
                  <a:lnTo>
                    <a:pt x="2066915" y="138408"/>
                  </a:lnTo>
                  <a:lnTo>
                    <a:pt x="2042525" y="176131"/>
                  </a:lnTo>
                  <a:lnTo>
                    <a:pt x="2009521" y="185293"/>
                  </a:lnTo>
                  <a:lnTo>
                    <a:pt x="2006853" y="185293"/>
                  </a:lnTo>
                  <a:lnTo>
                    <a:pt x="2003171" y="185038"/>
                  </a:lnTo>
                  <a:lnTo>
                    <a:pt x="1998726" y="184531"/>
                  </a:lnTo>
                  <a:lnTo>
                    <a:pt x="1992629" y="183642"/>
                  </a:lnTo>
                  <a:lnTo>
                    <a:pt x="1991995" y="183642"/>
                  </a:lnTo>
                  <a:lnTo>
                    <a:pt x="1989327" y="184785"/>
                  </a:lnTo>
                  <a:lnTo>
                    <a:pt x="1984755" y="186944"/>
                  </a:lnTo>
                  <a:lnTo>
                    <a:pt x="1980056" y="188975"/>
                  </a:lnTo>
                  <a:lnTo>
                    <a:pt x="1977771" y="191262"/>
                  </a:lnTo>
                  <a:lnTo>
                    <a:pt x="1977771" y="193548"/>
                  </a:lnTo>
                  <a:lnTo>
                    <a:pt x="1977771" y="197485"/>
                  </a:lnTo>
                  <a:lnTo>
                    <a:pt x="1981200" y="199517"/>
                  </a:lnTo>
                  <a:lnTo>
                    <a:pt x="1988057" y="199517"/>
                  </a:lnTo>
                  <a:lnTo>
                    <a:pt x="1991105" y="199517"/>
                  </a:lnTo>
                  <a:lnTo>
                    <a:pt x="1996312" y="198755"/>
                  </a:lnTo>
                  <a:lnTo>
                    <a:pt x="2003552" y="197231"/>
                  </a:lnTo>
                  <a:lnTo>
                    <a:pt x="2010790" y="195707"/>
                  </a:lnTo>
                  <a:lnTo>
                    <a:pt x="2017013" y="194945"/>
                  </a:lnTo>
                  <a:lnTo>
                    <a:pt x="2022094" y="194945"/>
                  </a:lnTo>
                  <a:lnTo>
                    <a:pt x="2045856" y="197681"/>
                  </a:lnTo>
                  <a:lnTo>
                    <a:pt x="2062845" y="205882"/>
                  </a:lnTo>
                  <a:lnTo>
                    <a:pt x="2073046" y="219537"/>
                  </a:lnTo>
                  <a:lnTo>
                    <a:pt x="2076450" y="238633"/>
                  </a:lnTo>
                  <a:lnTo>
                    <a:pt x="2075092" y="250011"/>
                  </a:lnTo>
                  <a:lnTo>
                    <a:pt x="2043304" y="282479"/>
                  </a:lnTo>
                  <a:lnTo>
                    <a:pt x="2002281" y="290195"/>
                  </a:lnTo>
                  <a:lnTo>
                    <a:pt x="1984424" y="288859"/>
                  </a:lnTo>
                  <a:lnTo>
                    <a:pt x="1967436" y="284845"/>
                  </a:lnTo>
                  <a:lnTo>
                    <a:pt x="1951329" y="278139"/>
                  </a:lnTo>
                  <a:lnTo>
                    <a:pt x="1936114" y="268732"/>
                  </a:lnTo>
                  <a:lnTo>
                    <a:pt x="1959609" y="239649"/>
                  </a:lnTo>
                  <a:lnTo>
                    <a:pt x="1969611" y="247483"/>
                  </a:lnTo>
                  <a:lnTo>
                    <a:pt x="1980183" y="253079"/>
                  </a:lnTo>
                  <a:lnTo>
                    <a:pt x="1991328" y="256436"/>
                  </a:lnTo>
                  <a:lnTo>
                    <a:pt x="2003044" y="257556"/>
                  </a:lnTo>
                  <a:lnTo>
                    <a:pt x="2010763" y="257248"/>
                  </a:lnTo>
                  <a:lnTo>
                    <a:pt x="2040001" y="245237"/>
                  </a:lnTo>
                  <a:lnTo>
                    <a:pt x="2040001" y="239649"/>
                  </a:lnTo>
                  <a:lnTo>
                    <a:pt x="2038550" y="233481"/>
                  </a:lnTo>
                  <a:lnTo>
                    <a:pt x="2034206" y="229076"/>
                  </a:lnTo>
                  <a:lnTo>
                    <a:pt x="2026981" y="226433"/>
                  </a:lnTo>
                  <a:lnTo>
                    <a:pt x="2016886" y="225551"/>
                  </a:lnTo>
                  <a:lnTo>
                    <a:pt x="2012696" y="225551"/>
                  </a:lnTo>
                  <a:lnTo>
                    <a:pt x="2006600" y="226060"/>
                  </a:lnTo>
                  <a:lnTo>
                    <a:pt x="1998345" y="226949"/>
                  </a:lnTo>
                  <a:lnTo>
                    <a:pt x="1990089" y="227964"/>
                  </a:lnTo>
                  <a:lnTo>
                    <a:pt x="1983866" y="228473"/>
                  </a:lnTo>
                  <a:lnTo>
                    <a:pt x="1979676" y="228473"/>
                  </a:lnTo>
                  <a:lnTo>
                    <a:pt x="1962913" y="226756"/>
                  </a:lnTo>
                  <a:lnTo>
                    <a:pt x="1950926" y="221599"/>
                  </a:lnTo>
                  <a:lnTo>
                    <a:pt x="1943725" y="212988"/>
                  </a:lnTo>
                  <a:lnTo>
                    <a:pt x="1941322" y="200913"/>
                  </a:lnTo>
                  <a:lnTo>
                    <a:pt x="1941322" y="195707"/>
                  </a:lnTo>
                  <a:lnTo>
                    <a:pt x="1962530" y="174371"/>
                  </a:lnTo>
                  <a:lnTo>
                    <a:pt x="1950676" y="164586"/>
                  </a:lnTo>
                  <a:lnTo>
                    <a:pt x="1942179" y="152955"/>
                  </a:lnTo>
                  <a:lnTo>
                    <a:pt x="1937063" y="139491"/>
                  </a:lnTo>
                  <a:lnTo>
                    <a:pt x="1935352" y="124206"/>
                  </a:lnTo>
                  <a:lnTo>
                    <a:pt x="1936521" y="111916"/>
                  </a:lnTo>
                  <a:lnTo>
                    <a:pt x="1964031" y="74453"/>
                  </a:lnTo>
                  <a:lnTo>
                    <a:pt x="2000250" y="65024"/>
                  </a:lnTo>
                  <a:lnTo>
                    <a:pt x="2010507" y="65526"/>
                  </a:lnTo>
                  <a:lnTo>
                    <a:pt x="2019919" y="67040"/>
                  </a:lnTo>
                  <a:lnTo>
                    <a:pt x="2028449" y="69578"/>
                  </a:lnTo>
                  <a:lnTo>
                    <a:pt x="2036063" y="73151"/>
                  </a:lnTo>
                  <a:lnTo>
                    <a:pt x="2050669" y="56134"/>
                  </a:lnTo>
                  <a:close/>
                </a:path>
                <a:path w="2076450" h="290194">
                  <a:moveTo>
                    <a:pt x="43941" y="9651"/>
                  </a:moveTo>
                  <a:lnTo>
                    <a:pt x="64388" y="9651"/>
                  </a:lnTo>
                  <a:lnTo>
                    <a:pt x="111632" y="156590"/>
                  </a:lnTo>
                  <a:lnTo>
                    <a:pt x="157733" y="9651"/>
                  </a:lnTo>
                  <a:lnTo>
                    <a:pt x="178180" y="9651"/>
                  </a:lnTo>
                  <a:lnTo>
                    <a:pt x="222630" y="227837"/>
                  </a:lnTo>
                  <a:lnTo>
                    <a:pt x="185165" y="227837"/>
                  </a:lnTo>
                  <a:lnTo>
                    <a:pt x="162559" y="110362"/>
                  </a:lnTo>
                  <a:lnTo>
                    <a:pt x="118618" y="230759"/>
                  </a:lnTo>
                  <a:lnTo>
                    <a:pt x="104775" y="230759"/>
                  </a:lnTo>
                  <a:lnTo>
                    <a:pt x="60832" y="110362"/>
                  </a:lnTo>
                  <a:lnTo>
                    <a:pt x="37337" y="227837"/>
                  </a:lnTo>
                  <a:lnTo>
                    <a:pt x="0" y="227837"/>
                  </a:lnTo>
                  <a:lnTo>
                    <a:pt x="43941" y="9651"/>
                  </a:lnTo>
                  <a:close/>
                </a:path>
                <a:path w="2076450" h="290194">
                  <a:moveTo>
                    <a:pt x="1705863" y="6604"/>
                  </a:moveTo>
                  <a:lnTo>
                    <a:pt x="1711832" y="6604"/>
                  </a:lnTo>
                  <a:lnTo>
                    <a:pt x="1716912" y="8636"/>
                  </a:lnTo>
                  <a:lnTo>
                    <a:pt x="1721103" y="12954"/>
                  </a:lnTo>
                  <a:lnTo>
                    <a:pt x="1725422" y="17145"/>
                  </a:lnTo>
                  <a:lnTo>
                    <a:pt x="1727453" y="22225"/>
                  </a:lnTo>
                  <a:lnTo>
                    <a:pt x="1727453" y="28194"/>
                  </a:lnTo>
                  <a:lnTo>
                    <a:pt x="1727453" y="34162"/>
                  </a:lnTo>
                  <a:lnTo>
                    <a:pt x="1725422" y="39243"/>
                  </a:lnTo>
                  <a:lnTo>
                    <a:pt x="1721103" y="43434"/>
                  </a:lnTo>
                  <a:lnTo>
                    <a:pt x="1716912" y="47625"/>
                  </a:lnTo>
                  <a:lnTo>
                    <a:pt x="1711832" y="49784"/>
                  </a:lnTo>
                  <a:lnTo>
                    <a:pt x="1705863" y="49784"/>
                  </a:lnTo>
                  <a:lnTo>
                    <a:pt x="1699895" y="49784"/>
                  </a:lnTo>
                  <a:lnTo>
                    <a:pt x="1694814" y="47625"/>
                  </a:lnTo>
                  <a:lnTo>
                    <a:pt x="1690624" y="43434"/>
                  </a:lnTo>
                  <a:lnTo>
                    <a:pt x="1686432" y="39243"/>
                  </a:lnTo>
                  <a:lnTo>
                    <a:pt x="1684274" y="34162"/>
                  </a:lnTo>
                  <a:lnTo>
                    <a:pt x="1684274" y="28194"/>
                  </a:lnTo>
                  <a:lnTo>
                    <a:pt x="1684274" y="22225"/>
                  </a:lnTo>
                  <a:lnTo>
                    <a:pt x="1686432" y="17145"/>
                  </a:lnTo>
                  <a:lnTo>
                    <a:pt x="1690624" y="12954"/>
                  </a:lnTo>
                  <a:lnTo>
                    <a:pt x="1694814" y="8636"/>
                  </a:lnTo>
                  <a:lnTo>
                    <a:pt x="1699895" y="6604"/>
                  </a:lnTo>
                  <a:lnTo>
                    <a:pt x="1705863" y="6604"/>
                  </a:lnTo>
                  <a:close/>
                </a:path>
                <a:path w="2076450" h="290194">
                  <a:moveTo>
                    <a:pt x="999489" y="0"/>
                  </a:moveTo>
                  <a:lnTo>
                    <a:pt x="999489" y="179197"/>
                  </a:lnTo>
                  <a:lnTo>
                    <a:pt x="1000585" y="192462"/>
                  </a:lnTo>
                  <a:lnTo>
                    <a:pt x="1003871" y="202739"/>
                  </a:lnTo>
                  <a:lnTo>
                    <a:pt x="1009348" y="210040"/>
                  </a:lnTo>
                  <a:lnTo>
                    <a:pt x="1017015" y="214375"/>
                  </a:lnTo>
                  <a:lnTo>
                    <a:pt x="1011965" y="221543"/>
                  </a:lnTo>
                  <a:lnTo>
                    <a:pt x="1005379" y="226663"/>
                  </a:lnTo>
                  <a:lnTo>
                    <a:pt x="997245" y="229735"/>
                  </a:lnTo>
                  <a:lnTo>
                    <a:pt x="987551" y="230759"/>
                  </a:lnTo>
                  <a:lnTo>
                    <a:pt x="976477" y="228566"/>
                  </a:lnTo>
                  <a:lnTo>
                    <a:pt x="968581" y="221980"/>
                  </a:lnTo>
                  <a:lnTo>
                    <a:pt x="963852" y="210988"/>
                  </a:lnTo>
                  <a:lnTo>
                    <a:pt x="962278" y="195580"/>
                  </a:lnTo>
                  <a:lnTo>
                    <a:pt x="962278" y="9017"/>
                  </a:lnTo>
                  <a:lnTo>
                    <a:pt x="999489" y="0"/>
                  </a:lnTo>
                  <a:close/>
                </a:path>
                <a:path w="2076450" h="290194">
                  <a:moveTo>
                    <a:pt x="825880" y="0"/>
                  </a:moveTo>
                  <a:lnTo>
                    <a:pt x="825880" y="227711"/>
                  </a:lnTo>
                  <a:lnTo>
                    <a:pt x="788670" y="227711"/>
                  </a:lnTo>
                  <a:lnTo>
                    <a:pt x="788670" y="218059"/>
                  </a:lnTo>
                  <a:lnTo>
                    <a:pt x="785622" y="221487"/>
                  </a:lnTo>
                  <a:lnTo>
                    <a:pt x="780414" y="224409"/>
                  </a:lnTo>
                  <a:lnTo>
                    <a:pt x="773049" y="226949"/>
                  </a:lnTo>
                  <a:lnTo>
                    <a:pt x="765682" y="229488"/>
                  </a:lnTo>
                  <a:lnTo>
                    <a:pt x="758062" y="230759"/>
                  </a:lnTo>
                  <a:lnTo>
                    <a:pt x="750315" y="230759"/>
                  </a:lnTo>
                  <a:lnTo>
                    <a:pt x="708292" y="218811"/>
                  </a:lnTo>
                  <a:lnTo>
                    <a:pt x="683466" y="184277"/>
                  </a:lnTo>
                  <a:lnTo>
                    <a:pt x="678687" y="150622"/>
                  </a:lnTo>
                  <a:lnTo>
                    <a:pt x="680067" y="132623"/>
                  </a:lnTo>
                  <a:lnTo>
                    <a:pt x="700658" y="89154"/>
                  </a:lnTo>
                  <a:lnTo>
                    <a:pt x="739788" y="66883"/>
                  </a:lnTo>
                  <a:lnTo>
                    <a:pt x="755650" y="65405"/>
                  </a:lnTo>
                  <a:lnTo>
                    <a:pt x="764506" y="65859"/>
                  </a:lnTo>
                  <a:lnTo>
                    <a:pt x="772969" y="67230"/>
                  </a:lnTo>
                  <a:lnTo>
                    <a:pt x="781028" y="69530"/>
                  </a:lnTo>
                  <a:lnTo>
                    <a:pt x="788670" y="72771"/>
                  </a:lnTo>
                  <a:lnTo>
                    <a:pt x="788670" y="9017"/>
                  </a:lnTo>
                  <a:lnTo>
                    <a:pt x="825880" y="0"/>
                  </a:lnTo>
                  <a:close/>
                </a:path>
                <a:path w="2076450" h="290194">
                  <a:moveTo>
                    <a:pt x="639826" y="0"/>
                  </a:moveTo>
                  <a:lnTo>
                    <a:pt x="639826" y="179197"/>
                  </a:lnTo>
                  <a:lnTo>
                    <a:pt x="640921" y="192462"/>
                  </a:lnTo>
                  <a:lnTo>
                    <a:pt x="644207" y="202739"/>
                  </a:lnTo>
                  <a:lnTo>
                    <a:pt x="649684" y="210040"/>
                  </a:lnTo>
                  <a:lnTo>
                    <a:pt x="657351" y="214375"/>
                  </a:lnTo>
                  <a:lnTo>
                    <a:pt x="652301" y="221543"/>
                  </a:lnTo>
                  <a:lnTo>
                    <a:pt x="645715" y="226663"/>
                  </a:lnTo>
                  <a:lnTo>
                    <a:pt x="637581" y="229735"/>
                  </a:lnTo>
                  <a:lnTo>
                    <a:pt x="627887" y="230759"/>
                  </a:lnTo>
                  <a:lnTo>
                    <a:pt x="616813" y="228566"/>
                  </a:lnTo>
                  <a:lnTo>
                    <a:pt x="608917" y="221980"/>
                  </a:lnTo>
                  <a:lnTo>
                    <a:pt x="604188" y="210988"/>
                  </a:lnTo>
                  <a:lnTo>
                    <a:pt x="602614" y="195580"/>
                  </a:lnTo>
                  <a:lnTo>
                    <a:pt x="602614" y="9017"/>
                  </a:lnTo>
                  <a:lnTo>
                    <a:pt x="639826" y="0"/>
                  </a:lnTo>
                  <a:close/>
                </a:path>
              </a:pathLst>
            </a:custGeom>
            <a:ln w="18288">
              <a:solidFill>
                <a:srgbClr val="D61A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3919728" y="5725667"/>
            <a:ext cx="1666239" cy="338455"/>
            <a:chOff x="3919728" y="5725667"/>
            <a:chExt cx="1666239" cy="338455"/>
          </a:xfrm>
        </p:grpSpPr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19728" y="5725667"/>
              <a:ext cx="1665731" cy="33832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948049" y="5741657"/>
              <a:ext cx="1615440" cy="290830"/>
            </a:xfrm>
            <a:custGeom>
              <a:avLst/>
              <a:gdLst/>
              <a:ahLst/>
              <a:cxnLst/>
              <a:rect l="l" t="t" r="r" b="b"/>
              <a:pathLst>
                <a:path w="1615439" h="290829">
                  <a:moveTo>
                    <a:pt x="655065" y="150761"/>
                  </a:moveTo>
                  <a:lnTo>
                    <a:pt x="635803" y="152566"/>
                  </a:lnTo>
                  <a:lnTo>
                    <a:pt x="622030" y="157980"/>
                  </a:lnTo>
                  <a:lnTo>
                    <a:pt x="613757" y="167001"/>
                  </a:lnTo>
                  <a:lnTo>
                    <a:pt x="610997" y="179628"/>
                  </a:lnTo>
                  <a:lnTo>
                    <a:pt x="612546" y="189005"/>
                  </a:lnTo>
                  <a:lnTo>
                    <a:pt x="617204" y="195705"/>
                  </a:lnTo>
                  <a:lnTo>
                    <a:pt x="624980" y="199725"/>
                  </a:lnTo>
                  <a:lnTo>
                    <a:pt x="635888" y="201066"/>
                  </a:lnTo>
                  <a:lnTo>
                    <a:pt x="650557" y="198973"/>
                  </a:lnTo>
                  <a:lnTo>
                    <a:pt x="661034" y="192693"/>
                  </a:lnTo>
                  <a:lnTo>
                    <a:pt x="667321" y="182228"/>
                  </a:lnTo>
                  <a:lnTo>
                    <a:pt x="669416" y="167576"/>
                  </a:lnTo>
                  <a:lnTo>
                    <a:pt x="669416" y="152692"/>
                  </a:lnTo>
                  <a:lnTo>
                    <a:pt x="663066" y="151409"/>
                  </a:lnTo>
                  <a:lnTo>
                    <a:pt x="658240" y="150761"/>
                  </a:lnTo>
                  <a:lnTo>
                    <a:pt x="655065" y="150761"/>
                  </a:lnTo>
                  <a:close/>
                </a:path>
                <a:path w="1615439" h="290829">
                  <a:moveTo>
                    <a:pt x="282575" y="96888"/>
                  </a:moveTo>
                  <a:lnTo>
                    <a:pt x="276096" y="97538"/>
                  </a:lnTo>
                  <a:lnTo>
                    <a:pt x="269986" y="99490"/>
                  </a:lnTo>
                  <a:lnTo>
                    <a:pt x="264233" y="102744"/>
                  </a:lnTo>
                  <a:lnTo>
                    <a:pt x="258825" y="107302"/>
                  </a:lnTo>
                  <a:lnTo>
                    <a:pt x="258825" y="191096"/>
                  </a:lnTo>
                  <a:lnTo>
                    <a:pt x="265556" y="196545"/>
                  </a:lnTo>
                  <a:lnTo>
                    <a:pt x="273430" y="199275"/>
                  </a:lnTo>
                  <a:lnTo>
                    <a:pt x="282448" y="199275"/>
                  </a:lnTo>
                  <a:lnTo>
                    <a:pt x="319404" y="187007"/>
                  </a:lnTo>
                  <a:lnTo>
                    <a:pt x="330708" y="148234"/>
                  </a:lnTo>
                  <a:lnTo>
                    <a:pt x="330015" y="135139"/>
                  </a:lnTo>
                  <a:lnTo>
                    <a:pt x="304673" y="99772"/>
                  </a:lnTo>
                  <a:lnTo>
                    <a:pt x="282575" y="96888"/>
                  </a:lnTo>
                  <a:close/>
                </a:path>
                <a:path w="1615439" h="290829">
                  <a:moveTo>
                    <a:pt x="979677" y="96443"/>
                  </a:moveTo>
                  <a:lnTo>
                    <a:pt x="965273" y="98629"/>
                  </a:lnTo>
                  <a:lnTo>
                    <a:pt x="953881" y="105187"/>
                  </a:lnTo>
                  <a:lnTo>
                    <a:pt x="945513" y="116117"/>
                  </a:lnTo>
                  <a:lnTo>
                    <a:pt x="940180" y="131419"/>
                  </a:lnTo>
                  <a:lnTo>
                    <a:pt x="1018413" y="131419"/>
                  </a:lnTo>
                  <a:lnTo>
                    <a:pt x="1014557" y="116117"/>
                  </a:lnTo>
                  <a:lnTo>
                    <a:pt x="1006808" y="105187"/>
                  </a:lnTo>
                  <a:lnTo>
                    <a:pt x="995177" y="98629"/>
                  </a:lnTo>
                  <a:lnTo>
                    <a:pt x="979677" y="96443"/>
                  </a:lnTo>
                  <a:close/>
                </a:path>
                <a:path w="1615439" h="290829">
                  <a:moveTo>
                    <a:pt x="1540637" y="95542"/>
                  </a:moveTo>
                  <a:lnTo>
                    <a:pt x="1532127" y="95542"/>
                  </a:lnTo>
                  <a:lnTo>
                    <a:pt x="1525142" y="98221"/>
                  </a:lnTo>
                  <a:lnTo>
                    <a:pt x="1519809" y="103581"/>
                  </a:lnTo>
                  <a:lnTo>
                    <a:pt x="1514475" y="108940"/>
                  </a:lnTo>
                  <a:lnTo>
                    <a:pt x="1511808" y="115836"/>
                  </a:lnTo>
                  <a:lnTo>
                    <a:pt x="1511808" y="124269"/>
                  </a:lnTo>
                  <a:lnTo>
                    <a:pt x="1511808" y="133692"/>
                  </a:lnTo>
                  <a:lnTo>
                    <a:pt x="1514348" y="141262"/>
                  </a:lnTo>
                  <a:lnTo>
                    <a:pt x="1519554" y="146964"/>
                  </a:lnTo>
                  <a:lnTo>
                    <a:pt x="1524762" y="152666"/>
                  </a:lnTo>
                  <a:lnTo>
                    <a:pt x="1531747" y="155524"/>
                  </a:lnTo>
                  <a:lnTo>
                    <a:pt x="1540637" y="155524"/>
                  </a:lnTo>
                  <a:lnTo>
                    <a:pt x="1549400" y="155524"/>
                  </a:lnTo>
                  <a:lnTo>
                    <a:pt x="1556258" y="152742"/>
                  </a:lnTo>
                  <a:lnTo>
                    <a:pt x="1560956" y="147193"/>
                  </a:lnTo>
                  <a:lnTo>
                    <a:pt x="1565783" y="141630"/>
                  </a:lnTo>
                  <a:lnTo>
                    <a:pt x="1568196" y="133997"/>
                  </a:lnTo>
                  <a:lnTo>
                    <a:pt x="1568196" y="124269"/>
                  </a:lnTo>
                  <a:lnTo>
                    <a:pt x="1568196" y="116230"/>
                  </a:lnTo>
                  <a:lnTo>
                    <a:pt x="1565655" y="109435"/>
                  </a:lnTo>
                  <a:lnTo>
                    <a:pt x="1560449" y="103886"/>
                  </a:lnTo>
                  <a:lnTo>
                    <a:pt x="1555368" y="98323"/>
                  </a:lnTo>
                  <a:lnTo>
                    <a:pt x="1548764" y="95542"/>
                  </a:lnTo>
                  <a:lnTo>
                    <a:pt x="1540637" y="95542"/>
                  </a:lnTo>
                  <a:close/>
                </a:path>
                <a:path w="1615439" h="290829">
                  <a:moveTo>
                    <a:pt x="1204722" y="68313"/>
                  </a:moveTo>
                  <a:lnTo>
                    <a:pt x="1262761" y="68313"/>
                  </a:lnTo>
                  <a:lnTo>
                    <a:pt x="1262761" y="227711"/>
                  </a:lnTo>
                  <a:lnTo>
                    <a:pt x="1225168" y="227711"/>
                  </a:lnTo>
                  <a:lnTo>
                    <a:pt x="1225168" y="98818"/>
                  </a:lnTo>
                  <a:lnTo>
                    <a:pt x="1204722" y="98818"/>
                  </a:lnTo>
                  <a:lnTo>
                    <a:pt x="1204722" y="68313"/>
                  </a:lnTo>
                  <a:close/>
                </a:path>
                <a:path w="1615439" h="290829">
                  <a:moveTo>
                    <a:pt x="727963" y="68313"/>
                  </a:moveTo>
                  <a:lnTo>
                    <a:pt x="766445" y="68313"/>
                  </a:lnTo>
                  <a:lnTo>
                    <a:pt x="810005" y="178447"/>
                  </a:lnTo>
                  <a:lnTo>
                    <a:pt x="849122" y="68313"/>
                  </a:lnTo>
                  <a:lnTo>
                    <a:pt x="887602" y="68313"/>
                  </a:lnTo>
                  <a:lnTo>
                    <a:pt x="817879" y="253301"/>
                  </a:lnTo>
                  <a:lnTo>
                    <a:pt x="782139" y="284308"/>
                  </a:lnTo>
                  <a:lnTo>
                    <a:pt x="746760" y="290207"/>
                  </a:lnTo>
                  <a:lnTo>
                    <a:pt x="746760" y="257327"/>
                  </a:lnTo>
                  <a:lnTo>
                    <a:pt x="765522" y="255977"/>
                  </a:lnTo>
                  <a:lnTo>
                    <a:pt x="778938" y="251928"/>
                  </a:lnTo>
                  <a:lnTo>
                    <a:pt x="786997" y="245181"/>
                  </a:lnTo>
                  <a:lnTo>
                    <a:pt x="789686" y="235737"/>
                  </a:lnTo>
                  <a:lnTo>
                    <a:pt x="788947" y="227645"/>
                  </a:lnTo>
                  <a:lnTo>
                    <a:pt x="786733" y="217657"/>
                  </a:lnTo>
                  <a:lnTo>
                    <a:pt x="783042" y="205771"/>
                  </a:lnTo>
                  <a:lnTo>
                    <a:pt x="777875" y="191985"/>
                  </a:lnTo>
                  <a:lnTo>
                    <a:pt x="727963" y="68313"/>
                  </a:lnTo>
                  <a:close/>
                </a:path>
                <a:path w="1615439" h="290829">
                  <a:moveTo>
                    <a:pt x="122681" y="68313"/>
                  </a:moveTo>
                  <a:lnTo>
                    <a:pt x="180721" y="68313"/>
                  </a:lnTo>
                  <a:lnTo>
                    <a:pt x="180721" y="227711"/>
                  </a:lnTo>
                  <a:lnTo>
                    <a:pt x="143128" y="227711"/>
                  </a:lnTo>
                  <a:lnTo>
                    <a:pt x="143128" y="98818"/>
                  </a:lnTo>
                  <a:lnTo>
                    <a:pt x="122681" y="98818"/>
                  </a:lnTo>
                  <a:lnTo>
                    <a:pt x="122681" y="68313"/>
                  </a:lnTo>
                  <a:close/>
                </a:path>
                <a:path w="1615439" h="290829">
                  <a:moveTo>
                    <a:pt x="1385062" y="65328"/>
                  </a:moveTo>
                  <a:lnTo>
                    <a:pt x="1429892" y="82372"/>
                  </a:lnTo>
                  <a:lnTo>
                    <a:pt x="1446402" y="129921"/>
                  </a:lnTo>
                  <a:lnTo>
                    <a:pt x="1446402" y="227711"/>
                  </a:lnTo>
                  <a:lnTo>
                    <a:pt x="1409191" y="227711"/>
                  </a:lnTo>
                  <a:lnTo>
                    <a:pt x="1409191" y="135585"/>
                  </a:lnTo>
                  <a:lnTo>
                    <a:pt x="1408693" y="126074"/>
                  </a:lnTo>
                  <a:lnTo>
                    <a:pt x="1384030" y="97029"/>
                  </a:lnTo>
                  <a:lnTo>
                    <a:pt x="1375790" y="96443"/>
                  </a:lnTo>
                  <a:lnTo>
                    <a:pt x="1370329" y="96443"/>
                  </a:lnTo>
                  <a:lnTo>
                    <a:pt x="1364488" y="97980"/>
                  </a:lnTo>
                  <a:lnTo>
                    <a:pt x="1358391" y="101053"/>
                  </a:lnTo>
                  <a:lnTo>
                    <a:pt x="1352168" y="104127"/>
                  </a:lnTo>
                  <a:lnTo>
                    <a:pt x="1347342" y="107950"/>
                  </a:lnTo>
                  <a:lnTo>
                    <a:pt x="1343787" y="112509"/>
                  </a:lnTo>
                  <a:lnTo>
                    <a:pt x="1343787" y="227711"/>
                  </a:lnTo>
                  <a:lnTo>
                    <a:pt x="1306576" y="227711"/>
                  </a:lnTo>
                  <a:lnTo>
                    <a:pt x="1306576" y="68313"/>
                  </a:lnTo>
                  <a:lnTo>
                    <a:pt x="1333373" y="68313"/>
                  </a:lnTo>
                  <a:lnTo>
                    <a:pt x="1340230" y="83197"/>
                  </a:lnTo>
                  <a:lnTo>
                    <a:pt x="1348736" y="75380"/>
                  </a:lnTo>
                  <a:lnTo>
                    <a:pt x="1359027" y="69796"/>
                  </a:lnTo>
                  <a:lnTo>
                    <a:pt x="1371127" y="66445"/>
                  </a:lnTo>
                  <a:lnTo>
                    <a:pt x="1385062" y="65328"/>
                  </a:lnTo>
                  <a:close/>
                </a:path>
                <a:path w="1615439" h="290829">
                  <a:moveTo>
                    <a:pt x="1164336" y="65328"/>
                  </a:moveTo>
                  <a:lnTo>
                    <a:pt x="1173311" y="65692"/>
                  </a:lnTo>
                  <a:lnTo>
                    <a:pt x="1181179" y="66782"/>
                  </a:lnTo>
                  <a:lnTo>
                    <a:pt x="1187928" y="68597"/>
                  </a:lnTo>
                  <a:lnTo>
                    <a:pt x="1193546" y="71132"/>
                  </a:lnTo>
                  <a:lnTo>
                    <a:pt x="1177798" y="102984"/>
                  </a:lnTo>
                  <a:lnTo>
                    <a:pt x="1171066" y="98628"/>
                  </a:lnTo>
                  <a:lnTo>
                    <a:pt x="1163827" y="96443"/>
                  </a:lnTo>
                  <a:lnTo>
                    <a:pt x="1155827" y="96443"/>
                  </a:lnTo>
                  <a:lnTo>
                    <a:pt x="1149538" y="97177"/>
                  </a:lnTo>
                  <a:lnTo>
                    <a:pt x="1123445" y="128765"/>
                  </a:lnTo>
                  <a:lnTo>
                    <a:pt x="1122806" y="136918"/>
                  </a:lnTo>
                  <a:lnTo>
                    <a:pt x="1122806" y="227711"/>
                  </a:lnTo>
                  <a:lnTo>
                    <a:pt x="1085596" y="227711"/>
                  </a:lnTo>
                  <a:lnTo>
                    <a:pt x="1085596" y="68313"/>
                  </a:lnTo>
                  <a:lnTo>
                    <a:pt x="1122806" y="68313"/>
                  </a:lnTo>
                  <a:lnTo>
                    <a:pt x="1122806" y="82892"/>
                  </a:lnTo>
                  <a:lnTo>
                    <a:pt x="1131260" y="75208"/>
                  </a:lnTo>
                  <a:lnTo>
                    <a:pt x="1140999" y="69719"/>
                  </a:lnTo>
                  <a:lnTo>
                    <a:pt x="1152024" y="66426"/>
                  </a:lnTo>
                  <a:lnTo>
                    <a:pt x="1164336" y="65328"/>
                  </a:lnTo>
                  <a:close/>
                </a:path>
                <a:path w="1615439" h="290829">
                  <a:moveTo>
                    <a:pt x="979170" y="65328"/>
                  </a:moveTo>
                  <a:lnTo>
                    <a:pt x="1023461" y="76965"/>
                  </a:lnTo>
                  <a:lnTo>
                    <a:pt x="1050512" y="109534"/>
                  </a:lnTo>
                  <a:lnTo>
                    <a:pt x="1055751" y="138709"/>
                  </a:lnTo>
                  <a:lnTo>
                    <a:pt x="1055751" y="143268"/>
                  </a:lnTo>
                  <a:lnTo>
                    <a:pt x="1054735" y="150164"/>
                  </a:lnTo>
                  <a:lnTo>
                    <a:pt x="1052702" y="159397"/>
                  </a:lnTo>
                  <a:lnTo>
                    <a:pt x="938784" y="159397"/>
                  </a:lnTo>
                  <a:lnTo>
                    <a:pt x="940024" y="168391"/>
                  </a:lnTo>
                  <a:lnTo>
                    <a:pt x="966073" y="196935"/>
                  </a:lnTo>
                  <a:lnTo>
                    <a:pt x="984376" y="199580"/>
                  </a:lnTo>
                  <a:lnTo>
                    <a:pt x="996303" y="198752"/>
                  </a:lnTo>
                  <a:lnTo>
                    <a:pt x="1006728" y="196267"/>
                  </a:lnTo>
                  <a:lnTo>
                    <a:pt x="1015630" y="192127"/>
                  </a:lnTo>
                  <a:lnTo>
                    <a:pt x="1022985" y="186334"/>
                  </a:lnTo>
                  <a:lnTo>
                    <a:pt x="1037463" y="214757"/>
                  </a:lnTo>
                  <a:lnTo>
                    <a:pt x="1026437" y="221724"/>
                  </a:lnTo>
                  <a:lnTo>
                    <a:pt x="1012983" y="226701"/>
                  </a:lnTo>
                  <a:lnTo>
                    <a:pt x="997100" y="229687"/>
                  </a:lnTo>
                  <a:lnTo>
                    <a:pt x="978788" y="230682"/>
                  </a:lnTo>
                  <a:lnTo>
                    <a:pt x="961546" y="229347"/>
                  </a:lnTo>
                  <a:lnTo>
                    <a:pt x="921130" y="209321"/>
                  </a:lnTo>
                  <a:lnTo>
                    <a:pt x="901253" y="167789"/>
                  </a:lnTo>
                  <a:lnTo>
                    <a:pt x="899922" y="149720"/>
                  </a:lnTo>
                  <a:lnTo>
                    <a:pt x="901376" y="131784"/>
                  </a:lnTo>
                  <a:lnTo>
                    <a:pt x="923289" y="88696"/>
                  </a:lnTo>
                  <a:lnTo>
                    <a:pt x="963455" y="66790"/>
                  </a:lnTo>
                  <a:lnTo>
                    <a:pt x="979170" y="65328"/>
                  </a:lnTo>
                  <a:close/>
                </a:path>
                <a:path w="1615439" h="290829">
                  <a:moveTo>
                    <a:pt x="636015" y="65328"/>
                  </a:moveTo>
                  <a:lnTo>
                    <a:pt x="679789" y="74667"/>
                  </a:lnTo>
                  <a:lnTo>
                    <a:pt x="702167" y="105946"/>
                  </a:lnTo>
                  <a:lnTo>
                    <a:pt x="706374" y="144805"/>
                  </a:lnTo>
                  <a:lnTo>
                    <a:pt x="706374" y="178892"/>
                  </a:lnTo>
                  <a:lnTo>
                    <a:pt x="707181" y="193339"/>
                  </a:lnTo>
                  <a:lnTo>
                    <a:pt x="709596" y="204827"/>
                  </a:lnTo>
                  <a:lnTo>
                    <a:pt x="713607" y="213355"/>
                  </a:lnTo>
                  <a:lnTo>
                    <a:pt x="719201" y="218922"/>
                  </a:lnTo>
                  <a:lnTo>
                    <a:pt x="716152" y="224282"/>
                  </a:lnTo>
                  <a:lnTo>
                    <a:pt x="712724" y="227584"/>
                  </a:lnTo>
                  <a:lnTo>
                    <a:pt x="708913" y="228828"/>
                  </a:lnTo>
                  <a:lnTo>
                    <a:pt x="705230" y="230060"/>
                  </a:lnTo>
                  <a:lnTo>
                    <a:pt x="700913" y="230682"/>
                  </a:lnTo>
                  <a:lnTo>
                    <a:pt x="695960" y="230682"/>
                  </a:lnTo>
                  <a:lnTo>
                    <a:pt x="690626" y="230682"/>
                  </a:lnTo>
                  <a:lnTo>
                    <a:pt x="685800" y="228701"/>
                  </a:lnTo>
                  <a:lnTo>
                    <a:pt x="681609" y="224726"/>
                  </a:lnTo>
                  <a:lnTo>
                    <a:pt x="677290" y="220764"/>
                  </a:lnTo>
                  <a:lnTo>
                    <a:pt x="674370" y="216446"/>
                  </a:lnTo>
                  <a:lnTo>
                    <a:pt x="672973" y="211785"/>
                  </a:lnTo>
                  <a:lnTo>
                    <a:pt x="669543" y="217335"/>
                  </a:lnTo>
                  <a:lnTo>
                    <a:pt x="629030" y="230682"/>
                  </a:lnTo>
                  <a:lnTo>
                    <a:pt x="616860" y="229877"/>
                  </a:lnTo>
                  <a:lnTo>
                    <a:pt x="582090" y="210699"/>
                  </a:lnTo>
                  <a:lnTo>
                    <a:pt x="573786" y="181267"/>
                  </a:lnTo>
                  <a:lnTo>
                    <a:pt x="575093" y="168181"/>
                  </a:lnTo>
                  <a:lnTo>
                    <a:pt x="606089" y="131125"/>
                  </a:lnTo>
                  <a:lnTo>
                    <a:pt x="653541" y="122339"/>
                  </a:lnTo>
                  <a:lnTo>
                    <a:pt x="657987" y="122339"/>
                  </a:lnTo>
                  <a:lnTo>
                    <a:pt x="663066" y="123075"/>
                  </a:lnTo>
                  <a:lnTo>
                    <a:pt x="669036" y="124574"/>
                  </a:lnTo>
                  <a:lnTo>
                    <a:pt x="666819" y="112265"/>
                  </a:lnTo>
                  <a:lnTo>
                    <a:pt x="660161" y="103474"/>
                  </a:lnTo>
                  <a:lnTo>
                    <a:pt x="649051" y="98201"/>
                  </a:lnTo>
                  <a:lnTo>
                    <a:pt x="633476" y="96443"/>
                  </a:lnTo>
                  <a:lnTo>
                    <a:pt x="623427" y="96879"/>
                  </a:lnTo>
                  <a:lnTo>
                    <a:pt x="614235" y="98188"/>
                  </a:lnTo>
                  <a:lnTo>
                    <a:pt x="605901" y="100371"/>
                  </a:lnTo>
                  <a:lnTo>
                    <a:pt x="598424" y="103428"/>
                  </a:lnTo>
                  <a:lnTo>
                    <a:pt x="590296" y="74561"/>
                  </a:lnTo>
                  <a:lnTo>
                    <a:pt x="600368" y="70525"/>
                  </a:lnTo>
                  <a:lnTo>
                    <a:pt x="611346" y="67640"/>
                  </a:lnTo>
                  <a:lnTo>
                    <a:pt x="623228" y="65907"/>
                  </a:lnTo>
                  <a:lnTo>
                    <a:pt x="636015" y="65328"/>
                  </a:lnTo>
                  <a:close/>
                </a:path>
                <a:path w="1615439" h="290829">
                  <a:moveTo>
                    <a:pt x="293242" y="65328"/>
                  </a:moveTo>
                  <a:lnTo>
                    <a:pt x="326580" y="70576"/>
                  </a:lnTo>
                  <a:lnTo>
                    <a:pt x="350392" y="86318"/>
                  </a:lnTo>
                  <a:lnTo>
                    <a:pt x="364680" y="112552"/>
                  </a:lnTo>
                  <a:lnTo>
                    <a:pt x="369442" y="149275"/>
                  </a:lnTo>
                  <a:lnTo>
                    <a:pt x="368113" y="167723"/>
                  </a:lnTo>
                  <a:lnTo>
                    <a:pt x="348361" y="209550"/>
                  </a:lnTo>
                  <a:lnTo>
                    <a:pt x="308070" y="229361"/>
                  </a:lnTo>
                  <a:lnTo>
                    <a:pt x="290829" y="230682"/>
                  </a:lnTo>
                  <a:lnTo>
                    <a:pt x="282257" y="230244"/>
                  </a:lnTo>
                  <a:lnTo>
                    <a:pt x="274066" y="228931"/>
                  </a:lnTo>
                  <a:lnTo>
                    <a:pt x="266255" y="226744"/>
                  </a:lnTo>
                  <a:lnTo>
                    <a:pt x="258825" y="223685"/>
                  </a:lnTo>
                  <a:lnTo>
                    <a:pt x="258825" y="290207"/>
                  </a:lnTo>
                  <a:lnTo>
                    <a:pt x="221614" y="290207"/>
                  </a:lnTo>
                  <a:lnTo>
                    <a:pt x="221614" y="68313"/>
                  </a:lnTo>
                  <a:lnTo>
                    <a:pt x="258825" y="68313"/>
                  </a:lnTo>
                  <a:lnTo>
                    <a:pt x="258825" y="79032"/>
                  </a:lnTo>
                  <a:lnTo>
                    <a:pt x="266203" y="73038"/>
                  </a:lnTo>
                  <a:lnTo>
                    <a:pt x="274415" y="68756"/>
                  </a:lnTo>
                  <a:lnTo>
                    <a:pt x="283436" y="66185"/>
                  </a:lnTo>
                  <a:lnTo>
                    <a:pt x="293242" y="65328"/>
                  </a:lnTo>
                  <a:close/>
                </a:path>
                <a:path w="1615439" h="290829">
                  <a:moveTo>
                    <a:pt x="1589151" y="56108"/>
                  </a:moveTo>
                  <a:lnTo>
                    <a:pt x="1614931" y="79476"/>
                  </a:lnTo>
                  <a:lnTo>
                    <a:pt x="1597152" y="92417"/>
                  </a:lnTo>
                  <a:lnTo>
                    <a:pt x="1601225" y="99733"/>
                  </a:lnTo>
                  <a:lnTo>
                    <a:pt x="1604121" y="107678"/>
                  </a:lnTo>
                  <a:lnTo>
                    <a:pt x="1605849" y="116254"/>
                  </a:lnTo>
                  <a:lnTo>
                    <a:pt x="1606423" y="125463"/>
                  </a:lnTo>
                  <a:lnTo>
                    <a:pt x="1605377" y="138398"/>
                  </a:lnTo>
                  <a:lnTo>
                    <a:pt x="1580951" y="176125"/>
                  </a:lnTo>
                  <a:lnTo>
                    <a:pt x="1547876" y="185293"/>
                  </a:lnTo>
                  <a:lnTo>
                    <a:pt x="1545209" y="185293"/>
                  </a:lnTo>
                  <a:lnTo>
                    <a:pt x="1541652" y="185039"/>
                  </a:lnTo>
                  <a:lnTo>
                    <a:pt x="1537208" y="184543"/>
                  </a:lnTo>
                  <a:lnTo>
                    <a:pt x="1531112" y="183654"/>
                  </a:lnTo>
                  <a:lnTo>
                    <a:pt x="1530350" y="183654"/>
                  </a:lnTo>
                  <a:lnTo>
                    <a:pt x="1527810" y="184721"/>
                  </a:lnTo>
                  <a:lnTo>
                    <a:pt x="1523111" y="186855"/>
                  </a:lnTo>
                  <a:lnTo>
                    <a:pt x="1518539" y="188988"/>
                  </a:lnTo>
                  <a:lnTo>
                    <a:pt x="1516252" y="191198"/>
                  </a:lnTo>
                  <a:lnTo>
                    <a:pt x="1516252" y="193471"/>
                  </a:lnTo>
                  <a:lnTo>
                    <a:pt x="1516252" y="197446"/>
                  </a:lnTo>
                  <a:lnTo>
                    <a:pt x="1519681" y="199428"/>
                  </a:lnTo>
                  <a:lnTo>
                    <a:pt x="1526539" y="199428"/>
                  </a:lnTo>
                  <a:lnTo>
                    <a:pt x="1529588" y="199428"/>
                  </a:lnTo>
                  <a:lnTo>
                    <a:pt x="1534667" y="198678"/>
                  </a:lnTo>
                  <a:lnTo>
                    <a:pt x="1541906" y="197192"/>
                  </a:lnTo>
                  <a:lnTo>
                    <a:pt x="1549146" y="195707"/>
                  </a:lnTo>
                  <a:lnTo>
                    <a:pt x="1555368" y="194957"/>
                  </a:lnTo>
                  <a:lnTo>
                    <a:pt x="1560576" y="194957"/>
                  </a:lnTo>
                  <a:lnTo>
                    <a:pt x="1584338" y="197684"/>
                  </a:lnTo>
                  <a:lnTo>
                    <a:pt x="1601327" y="205862"/>
                  </a:lnTo>
                  <a:lnTo>
                    <a:pt x="1611528" y="219491"/>
                  </a:lnTo>
                  <a:lnTo>
                    <a:pt x="1614931" y="238569"/>
                  </a:lnTo>
                  <a:lnTo>
                    <a:pt x="1613574" y="249980"/>
                  </a:lnTo>
                  <a:lnTo>
                    <a:pt x="1581733" y="282471"/>
                  </a:lnTo>
                  <a:lnTo>
                    <a:pt x="1540764" y="290207"/>
                  </a:lnTo>
                  <a:lnTo>
                    <a:pt x="1522906" y="288859"/>
                  </a:lnTo>
                  <a:lnTo>
                    <a:pt x="1505918" y="284814"/>
                  </a:lnTo>
                  <a:lnTo>
                    <a:pt x="1489811" y="278072"/>
                  </a:lnTo>
                  <a:lnTo>
                    <a:pt x="1474597" y="268630"/>
                  </a:lnTo>
                  <a:lnTo>
                    <a:pt x="1498091" y="239610"/>
                  </a:lnTo>
                  <a:lnTo>
                    <a:pt x="1508093" y="247426"/>
                  </a:lnTo>
                  <a:lnTo>
                    <a:pt x="1518665" y="253006"/>
                  </a:lnTo>
                  <a:lnTo>
                    <a:pt x="1529810" y="256352"/>
                  </a:lnTo>
                  <a:lnTo>
                    <a:pt x="1541526" y="257467"/>
                  </a:lnTo>
                  <a:lnTo>
                    <a:pt x="1549189" y="257169"/>
                  </a:lnTo>
                  <a:lnTo>
                    <a:pt x="1578483" y="245173"/>
                  </a:lnTo>
                  <a:lnTo>
                    <a:pt x="1578483" y="239610"/>
                  </a:lnTo>
                  <a:lnTo>
                    <a:pt x="1577032" y="233426"/>
                  </a:lnTo>
                  <a:lnTo>
                    <a:pt x="1572688" y="229009"/>
                  </a:lnTo>
                  <a:lnTo>
                    <a:pt x="1565463" y="226359"/>
                  </a:lnTo>
                  <a:lnTo>
                    <a:pt x="1555368" y="225475"/>
                  </a:lnTo>
                  <a:lnTo>
                    <a:pt x="1551177" y="225475"/>
                  </a:lnTo>
                  <a:lnTo>
                    <a:pt x="1544954" y="225971"/>
                  </a:lnTo>
                  <a:lnTo>
                    <a:pt x="1536700" y="226961"/>
                  </a:lnTo>
                  <a:lnTo>
                    <a:pt x="1528572" y="227952"/>
                  </a:lnTo>
                  <a:lnTo>
                    <a:pt x="1522349" y="228447"/>
                  </a:lnTo>
                  <a:lnTo>
                    <a:pt x="1518158" y="228447"/>
                  </a:lnTo>
                  <a:lnTo>
                    <a:pt x="1501342" y="226727"/>
                  </a:lnTo>
                  <a:lnTo>
                    <a:pt x="1489360" y="221567"/>
                  </a:lnTo>
                  <a:lnTo>
                    <a:pt x="1482189" y="212963"/>
                  </a:lnTo>
                  <a:lnTo>
                    <a:pt x="1479803" y="200914"/>
                  </a:lnTo>
                  <a:lnTo>
                    <a:pt x="1479803" y="195656"/>
                  </a:lnTo>
                  <a:lnTo>
                    <a:pt x="1501013" y="174282"/>
                  </a:lnTo>
                  <a:lnTo>
                    <a:pt x="1489104" y="164502"/>
                  </a:lnTo>
                  <a:lnTo>
                    <a:pt x="1480613" y="152881"/>
                  </a:lnTo>
                  <a:lnTo>
                    <a:pt x="1475527" y="139418"/>
                  </a:lnTo>
                  <a:lnTo>
                    <a:pt x="1473835" y="124117"/>
                  </a:lnTo>
                  <a:lnTo>
                    <a:pt x="1475001" y="111875"/>
                  </a:lnTo>
                  <a:lnTo>
                    <a:pt x="1502459" y="74450"/>
                  </a:lnTo>
                  <a:lnTo>
                    <a:pt x="1538731" y="65036"/>
                  </a:lnTo>
                  <a:lnTo>
                    <a:pt x="1548971" y="65539"/>
                  </a:lnTo>
                  <a:lnTo>
                    <a:pt x="1558353" y="67046"/>
                  </a:lnTo>
                  <a:lnTo>
                    <a:pt x="1566878" y="69558"/>
                  </a:lnTo>
                  <a:lnTo>
                    <a:pt x="1574546" y="73075"/>
                  </a:lnTo>
                  <a:lnTo>
                    <a:pt x="1589151" y="56108"/>
                  </a:lnTo>
                  <a:close/>
                </a:path>
                <a:path w="1615439" h="290829">
                  <a:moveTo>
                    <a:pt x="55625" y="22174"/>
                  </a:moveTo>
                  <a:lnTo>
                    <a:pt x="55625" y="68313"/>
                  </a:lnTo>
                  <a:lnTo>
                    <a:pt x="99313" y="68313"/>
                  </a:lnTo>
                  <a:lnTo>
                    <a:pt x="99313" y="98221"/>
                  </a:lnTo>
                  <a:lnTo>
                    <a:pt x="55625" y="98221"/>
                  </a:lnTo>
                  <a:lnTo>
                    <a:pt x="55625" y="168021"/>
                  </a:lnTo>
                  <a:lnTo>
                    <a:pt x="55625" y="179438"/>
                  </a:lnTo>
                  <a:lnTo>
                    <a:pt x="57403" y="187502"/>
                  </a:lnTo>
                  <a:lnTo>
                    <a:pt x="60960" y="192214"/>
                  </a:lnTo>
                  <a:lnTo>
                    <a:pt x="64515" y="196926"/>
                  </a:lnTo>
                  <a:lnTo>
                    <a:pt x="70738" y="199275"/>
                  </a:lnTo>
                  <a:lnTo>
                    <a:pt x="79755" y="199275"/>
                  </a:lnTo>
                  <a:lnTo>
                    <a:pt x="86326" y="198820"/>
                  </a:lnTo>
                  <a:lnTo>
                    <a:pt x="92694" y="197454"/>
                  </a:lnTo>
                  <a:lnTo>
                    <a:pt x="98847" y="195176"/>
                  </a:lnTo>
                  <a:lnTo>
                    <a:pt x="104775" y="191985"/>
                  </a:lnTo>
                  <a:lnTo>
                    <a:pt x="104775" y="226212"/>
                  </a:lnTo>
                  <a:lnTo>
                    <a:pt x="97607" y="228169"/>
                  </a:lnTo>
                  <a:lnTo>
                    <a:pt x="89058" y="229566"/>
                  </a:lnTo>
                  <a:lnTo>
                    <a:pt x="79128" y="230403"/>
                  </a:lnTo>
                  <a:lnTo>
                    <a:pt x="67817" y="230682"/>
                  </a:lnTo>
                  <a:lnTo>
                    <a:pt x="56602" y="229840"/>
                  </a:lnTo>
                  <a:lnTo>
                    <a:pt x="21589" y="200898"/>
                  </a:lnTo>
                  <a:lnTo>
                    <a:pt x="18414" y="178892"/>
                  </a:lnTo>
                  <a:lnTo>
                    <a:pt x="18414" y="98221"/>
                  </a:lnTo>
                  <a:lnTo>
                    <a:pt x="0" y="98221"/>
                  </a:lnTo>
                  <a:lnTo>
                    <a:pt x="0" y="68313"/>
                  </a:lnTo>
                  <a:lnTo>
                    <a:pt x="18414" y="68313"/>
                  </a:lnTo>
                  <a:lnTo>
                    <a:pt x="18414" y="35864"/>
                  </a:lnTo>
                  <a:lnTo>
                    <a:pt x="55625" y="22174"/>
                  </a:lnTo>
                  <a:close/>
                </a:path>
                <a:path w="1615439" h="290829">
                  <a:moveTo>
                    <a:pt x="1244346" y="6553"/>
                  </a:moveTo>
                  <a:lnTo>
                    <a:pt x="1250314" y="6553"/>
                  </a:lnTo>
                  <a:lnTo>
                    <a:pt x="1255395" y="8661"/>
                  </a:lnTo>
                  <a:lnTo>
                    <a:pt x="1259586" y="12877"/>
                  </a:lnTo>
                  <a:lnTo>
                    <a:pt x="1263777" y="17094"/>
                  </a:lnTo>
                  <a:lnTo>
                    <a:pt x="1265936" y="22174"/>
                  </a:lnTo>
                  <a:lnTo>
                    <a:pt x="1265936" y="28130"/>
                  </a:lnTo>
                  <a:lnTo>
                    <a:pt x="1265936" y="34086"/>
                  </a:lnTo>
                  <a:lnTo>
                    <a:pt x="1263777" y="39166"/>
                  </a:lnTo>
                  <a:lnTo>
                    <a:pt x="1259586" y="43383"/>
                  </a:lnTo>
                  <a:lnTo>
                    <a:pt x="1255395" y="47599"/>
                  </a:lnTo>
                  <a:lnTo>
                    <a:pt x="1250314" y="49707"/>
                  </a:lnTo>
                  <a:lnTo>
                    <a:pt x="1244346" y="49707"/>
                  </a:lnTo>
                  <a:lnTo>
                    <a:pt x="1238377" y="49707"/>
                  </a:lnTo>
                  <a:lnTo>
                    <a:pt x="1233297" y="47599"/>
                  </a:lnTo>
                  <a:lnTo>
                    <a:pt x="1229105" y="43383"/>
                  </a:lnTo>
                  <a:lnTo>
                    <a:pt x="1224914" y="39166"/>
                  </a:lnTo>
                  <a:lnTo>
                    <a:pt x="1222755" y="34086"/>
                  </a:lnTo>
                  <a:lnTo>
                    <a:pt x="1222755" y="28130"/>
                  </a:lnTo>
                  <a:lnTo>
                    <a:pt x="1222755" y="22174"/>
                  </a:lnTo>
                  <a:lnTo>
                    <a:pt x="1224914" y="17094"/>
                  </a:lnTo>
                  <a:lnTo>
                    <a:pt x="1229105" y="12877"/>
                  </a:lnTo>
                  <a:lnTo>
                    <a:pt x="1233297" y="8661"/>
                  </a:lnTo>
                  <a:lnTo>
                    <a:pt x="1238377" y="6553"/>
                  </a:lnTo>
                  <a:lnTo>
                    <a:pt x="1244346" y="6553"/>
                  </a:lnTo>
                  <a:close/>
                </a:path>
                <a:path w="1615439" h="290829">
                  <a:moveTo>
                    <a:pt x="162305" y="6553"/>
                  </a:moveTo>
                  <a:lnTo>
                    <a:pt x="168275" y="6553"/>
                  </a:lnTo>
                  <a:lnTo>
                    <a:pt x="173354" y="8661"/>
                  </a:lnTo>
                  <a:lnTo>
                    <a:pt x="177546" y="12877"/>
                  </a:lnTo>
                  <a:lnTo>
                    <a:pt x="181737" y="17094"/>
                  </a:lnTo>
                  <a:lnTo>
                    <a:pt x="183896" y="22174"/>
                  </a:lnTo>
                  <a:lnTo>
                    <a:pt x="183896" y="28130"/>
                  </a:lnTo>
                  <a:lnTo>
                    <a:pt x="183896" y="34086"/>
                  </a:lnTo>
                  <a:lnTo>
                    <a:pt x="181737" y="39166"/>
                  </a:lnTo>
                  <a:lnTo>
                    <a:pt x="177546" y="43383"/>
                  </a:lnTo>
                  <a:lnTo>
                    <a:pt x="173354" y="47599"/>
                  </a:lnTo>
                  <a:lnTo>
                    <a:pt x="168275" y="49707"/>
                  </a:lnTo>
                  <a:lnTo>
                    <a:pt x="162305" y="49707"/>
                  </a:lnTo>
                  <a:lnTo>
                    <a:pt x="156337" y="49707"/>
                  </a:lnTo>
                  <a:lnTo>
                    <a:pt x="151256" y="47599"/>
                  </a:lnTo>
                  <a:lnTo>
                    <a:pt x="147065" y="43383"/>
                  </a:lnTo>
                  <a:lnTo>
                    <a:pt x="142875" y="39166"/>
                  </a:lnTo>
                  <a:lnTo>
                    <a:pt x="140715" y="34086"/>
                  </a:lnTo>
                  <a:lnTo>
                    <a:pt x="140715" y="28130"/>
                  </a:lnTo>
                  <a:lnTo>
                    <a:pt x="140715" y="22174"/>
                  </a:lnTo>
                  <a:lnTo>
                    <a:pt x="142875" y="17094"/>
                  </a:lnTo>
                  <a:lnTo>
                    <a:pt x="147065" y="12877"/>
                  </a:lnTo>
                  <a:lnTo>
                    <a:pt x="151256" y="8661"/>
                  </a:lnTo>
                  <a:lnTo>
                    <a:pt x="156337" y="6553"/>
                  </a:lnTo>
                  <a:lnTo>
                    <a:pt x="162305" y="6553"/>
                  </a:lnTo>
                  <a:close/>
                </a:path>
                <a:path w="1615439" h="290829">
                  <a:moveTo>
                    <a:pt x="537972" y="0"/>
                  </a:moveTo>
                  <a:lnTo>
                    <a:pt x="537972" y="179184"/>
                  </a:lnTo>
                  <a:lnTo>
                    <a:pt x="539067" y="192431"/>
                  </a:lnTo>
                  <a:lnTo>
                    <a:pt x="542353" y="202701"/>
                  </a:lnTo>
                  <a:lnTo>
                    <a:pt x="547830" y="209995"/>
                  </a:lnTo>
                  <a:lnTo>
                    <a:pt x="555498" y="214312"/>
                  </a:lnTo>
                  <a:lnTo>
                    <a:pt x="550429" y="221472"/>
                  </a:lnTo>
                  <a:lnTo>
                    <a:pt x="543813" y="226588"/>
                  </a:lnTo>
                  <a:lnTo>
                    <a:pt x="535674" y="229659"/>
                  </a:lnTo>
                  <a:lnTo>
                    <a:pt x="526034" y="230682"/>
                  </a:lnTo>
                  <a:lnTo>
                    <a:pt x="514959" y="228487"/>
                  </a:lnTo>
                  <a:lnTo>
                    <a:pt x="507063" y="221900"/>
                  </a:lnTo>
                  <a:lnTo>
                    <a:pt x="502334" y="210923"/>
                  </a:lnTo>
                  <a:lnTo>
                    <a:pt x="500761" y="195554"/>
                  </a:lnTo>
                  <a:lnTo>
                    <a:pt x="500761" y="8928"/>
                  </a:lnTo>
                  <a:lnTo>
                    <a:pt x="537972" y="0"/>
                  </a:lnTo>
                  <a:close/>
                </a:path>
              </a:pathLst>
            </a:custGeom>
            <a:ln w="18288">
              <a:solidFill>
                <a:srgbClr val="D61A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6256020" y="5829300"/>
            <a:ext cx="2255520" cy="338455"/>
            <a:chOff x="6256020" y="5829300"/>
            <a:chExt cx="2255520" cy="338455"/>
          </a:xfrm>
        </p:grpSpPr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256020" y="5829300"/>
              <a:ext cx="2255520" cy="338328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284341" y="5845175"/>
              <a:ext cx="2204720" cy="290830"/>
            </a:xfrm>
            <a:custGeom>
              <a:avLst/>
              <a:gdLst/>
              <a:ahLst/>
              <a:cxnLst/>
              <a:rect l="l" t="t" r="r" b="b"/>
              <a:pathLst>
                <a:path w="2204720" h="290829">
                  <a:moveTo>
                    <a:pt x="1244727" y="150761"/>
                  </a:moveTo>
                  <a:lnTo>
                    <a:pt x="1225464" y="152566"/>
                  </a:lnTo>
                  <a:lnTo>
                    <a:pt x="1211691" y="157980"/>
                  </a:lnTo>
                  <a:lnTo>
                    <a:pt x="1203418" y="167001"/>
                  </a:lnTo>
                  <a:lnTo>
                    <a:pt x="1200658" y="179628"/>
                  </a:lnTo>
                  <a:lnTo>
                    <a:pt x="1202207" y="189005"/>
                  </a:lnTo>
                  <a:lnTo>
                    <a:pt x="1206865" y="195705"/>
                  </a:lnTo>
                  <a:lnTo>
                    <a:pt x="1214641" y="199725"/>
                  </a:lnTo>
                  <a:lnTo>
                    <a:pt x="1225550" y="201066"/>
                  </a:lnTo>
                  <a:lnTo>
                    <a:pt x="1240198" y="198973"/>
                  </a:lnTo>
                  <a:lnTo>
                    <a:pt x="1250632" y="192693"/>
                  </a:lnTo>
                  <a:lnTo>
                    <a:pt x="1256875" y="182228"/>
                  </a:lnTo>
                  <a:lnTo>
                    <a:pt x="1258951" y="167576"/>
                  </a:lnTo>
                  <a:lnTo>
                    <a:pt x="1258951" y="152692"/>
                  </a:lnTo>
                  <a:lnTo>
                    <a:pt x="1252601" y="151409"/>
                  </a:lnTo>
                  <a:lnTo>
                    <a:pt x="1247902" y="150761"/>
                  </a:lnTo>
                  <a:lnTo>
                    <a:pt x="1244727" y="150761"/>
                  </a:lnTo>
                  <a:close/>
                </a:path>
                <a:path w="2204720" h="290829">
                  <a:moveTo>
                    <a:pt x="1569339" y="96443"/>
                  </a:moveTo>
                  <a:lnTo>
                    <a:pt x="1554934" y="98629"/>
                  </a:lnTo>
                  <a:lnTo>
                    <a:pt x="1543542" y="105187"/>
                  </a:lnTo>
                  <a:lnTo>
                    <a:pt x="1535174" y="116117"/>
                  </a:lnTo>
                  <a:lnTo>
                    <a:pt x="1529841" y="131419"/>
                  </a:lnTo>
                  <a:lnTo>
                    <a:pt x="1608074" y="131419"/>
                  </a:lnTo>
                  <a:lnTo>
                    <a:pt x="1604218" y="116117"/>
                  </a:lnTo>
                  <a:lnTo>
                    <a:pt x="1596469" y="105187"/>
                  </a:lnTo>
                  <a:lnTo>
                    <a:pt x="1584838" y="98629"/>
                  </a:lnTo>
                  <a:lnTo>
                    <a:pt x="1569339" y="96443"/>
                  </a:lnTo>
                  <a:close/>
                </a:path>
                <a:path w="2204720" h="290829">
                  <a:moveTo>
                    <a:pt x="371475" y="96443"/>
                  </a:moveTo>
                  <a:lnTo>
                    <a:pt x="357070" y="98629"/>
                  </a:lnTo>
                  <a:lnTo>
                    <a:pt x="345678" y="105187"/>
                  </a:lnTo>
                  <a:lnTo>
                    <a:pt x="337310" y="116117"/>
                  </a:lnTo>
                  <a:lnTo>
                    <a:pt x="331978" y="131419"/>
                  </a:lnTo>
                  <a:lnTo>
                    <a:pt x="410210" y="131419"/>
                  </a:lnTo>
                  <a:lnTo>
                    <a:pt x="406354" y="116117"/>
                  </a:lnTo>
                  <a:lnTo>
                    <a:pt x="398605" y="105187"/>
                  </a:lnTo>
                  <a:lnTo>
                    <a:pt x="386974" y="98629"/>
                  </a:lnTo>
                  <a:lnTo>
                    <a:pt x="371475" y="96443"/>
                  </a:lnTo>
                  <a:close/>
                </a:path>
                <a:path w="2204720" h="290829">
                  <a:moveTo>
                    <a:pt x="2130298" y="95542"/>
                  </a:moveTo>
                  <a:lnTo>
                    <a:pt x="2121789" y="95542"/>
                  </a:lnTo>
                  <a:lnTo>
                    <a:pt x="2114804" y="98221"/>
                  </a:lnTo>
                  <a:lnTo>
                    <a:pt x="2109469" y="103581"/>
                  </a:lnTo>
                  <a:lnTo>
                    <a:pt x="2104009" y="108940"/>
                  </a:lnTo>
                  <a:lnTo>
                    <a:pt x="2101341" y="115836"/>
                  </a:lnTo>
                  <a:lnTo>
                    <a:pt x="2101341" y="124269"/>
                  </a:lnTo>
                  <a:lnTo>
                    <a:pt x="2101341" y="133692"/>
                  </a:lnTo>
                  <a:lnTo>
                    <a:pt x="2104009" y="141262"/>
                  </a:lnTo>
                  <a:lnTo>
                    <a:pt x="2109216" y="146964"/>
                  </a:lnTo>
                  <a:lnTo>
                    <a:pt x="2114423" y="152666"/>
                  </a:lnTo>
                  <a:lnTo>
                    <a:pt x="2121408" y="155524"/>
                  </a:lnTo>
                  <a:lnTo>
                    <a:pt x="2130298" y="155524"/>
                  </a:lnTo>
                  <a:lnTo>
                    <a:pt x="2139061" y="155524"/>
                  </a:lnTo>
                  <a:lnTo>
                    <a:pt x="2145918" y="152742"/>
                  </a:lnTo>
                  <a:lnTo>
                    <a:pt x="2150617" y="147193"/>
                  </a:lnTo>
                  <a:lnTo>
                    <a:pt x="2155443" y="141630"/>
                  </a:lnTo>
                  <a:lnTo>
                    <a:pt x="2157857" y="133997"/>
                  </a:lnTo>
                  <a:lnTo>
                    <a:pt x="2157857" y="124269"/>
                  </a:lnTo>
                  <a:lnTo>
                    <a:pt x="2157857" y="116230"/>
                  </a:lnTo>
                  <a:lnTo>
                    <a:pt x="2155190" y="109435"/>
                  </a:lnTo>
                  <a:lnTo>
                    <a:pt x="2150110" y="103886"/>
                  </a:lnTo>
                  <a:lnTo>
                    <a:pt x="2145030" y="98323"/>
                  </a:lnTo>
                  <a:lnTo>
                    <a:pt x="2138426" y="95542"/>
                  </a:lnTo>
                  <a:lnTo>
                    <a:pt x="2130298" y="95542"/>
                  </a:lnTo>
                  <a:close/>
                </a:path>
                <a:path w="2204720" h="290829">
                  <a:moveTo>
                    <a:pt x="1794383" y="68313"/>
                  </a:moveTo>
                  <a:lnTo>
                    <a:pt x="1852422" y="68313"/>
                  </a:lnTo>
                  <a:lnTo>
                    <a:pt x="1852422" y="227711"/>
                  </a:lnTo>
                  <a:lnTo>
                    <a:pt x="1814830" y="227711"/>
                  </a:lnTo>
                  <a:lnTo>
                    <a:pt x="1814830" y="98818"/>
                  </a:lnTo>
                  <a:lnTo>
                    <a:pt x="1794383" y="98818"/>
                  </a:lnTo>
                  <a:lnTo>
                    <a:pt x="1794383" y="68313"/>
                  </a:lnTo>
                  <a:close/>
                </a:path>
                <a:path w="2204720" h="290829">
                  <a:moveTo>
                    <a:pt x="1317625" y="68313"/>
                  </a:moveTo>
                  <a:lnTo>
                    <a:pt x="1356106" y="68313"/>
                  </a:lnTo>
                  <a:lnTo>
                    <a:pt x="1399666" y="178447"/>
                  </a:lnTo>
                  <a:lnTo>
                    <a:pt x="1438783" y="68313"/>
                  </a:lnTo>
                  <a:lnTo>
                    <a:pt x="1477264" y="68313"/>
                  </a:lnTo>
                  <a:lnTo>
                    <a:pt x="1407540" y="253301"/>
                  </a:lnTo>
                  <a:lnTo>
                    <a:pt x="1371798" y="284310"/>
                  </a:lnTo>
                  <a:lnTo>
                    <a:pt x="1336293" y="290220"/>
                  </a:lnTo>
                  <a:lnTo>
                    <a:pt x="1336293" y="257327"/>
                  </a:lnTo>
                  <a:lnTo>
                    <a:pt x="1355129" y="255977"/>
                  </a:lnTo>
                  <a:lnTo>
                    <a:pt x="1368583" y="251928"/>
                  </a:lnTo>
                  <a:lnTo>
                    <a:pt x="1376656" y="245181"/>
                  </a:lnTo>
                  <a:lnTo>
                    <a:pt x="1379347" y="235737"/>
                  </a:lnTo>
                  <a:lnTo>
                    <a:pt x="1378606" y="227645"/>
                  </a:lnTo>
                  <a:lnTo>
                    <a:pt x="1376378" y="217657"/>
                  </a:lnTo>
                  <a:lnTo>
                    <a:pt x="1372649" y="205771"/>
                  </a:lnTo>
                  <a:lnTo>
                    <a:pt x="1367409" y="191985"/>
                  </a:lnTo>
                  <a:lnTo>
                    <a:pt x="1317625" y="68313"/>
                  </a:lnTo>
                  <a:close/>
                </a:path>
                <a:path w="2204720" h="290829">
                  <a:moveTo>
                    <a:pt x="1974723" y="65328"/>
                  </a:moveTo>
                  <a:lnTo>
                    <a:pt x="2019554" y="82372"/>
                  </a:lnTo>
                  <a:lnTo>
                    <a:pt x="2036064" y="129921"/>
                  </a:lnTo>
                  <a:lnTo>
                    <a:pt x="2036064" y="227711"/>
                  </a:lnTo>
                  <a:lnTo>
                    <a:pt x="1998853" y="227711"/>
                  </a:lnTo>
                  <a:lnTo>
                    <a:pt x="1998853" y="135585"/>
                  </a:lnTo>
                  <a:lnTo>
                    <a:pt x="1998354" y="126074"/>
                  </a:lnTo>
                  <a:lnTo>
                    <a:pt x="1973691" y="97029"/>
                  </a:lnTo>
                  <a:lnTo>
                    <a:pt x="1965452" y="96443"/>
                  </a:lnTo>
                  <a:lnTo>
                    <a:pt x="1959990" y="96443"/>
                  </a:lnTo>
                  <a:lnTo>
                    <a:pt x="1933448" y="112509"/>
                  </a:lnTo>
                  <a:lnTo>
                    <a:pt x="1933448" y="227711"/>
                  </a:lnTo>
                  <a:lnTo>
                    <a:pt x="1896237" y="227711"/>
                  </a:lnTo>
                  <a:lnTo>
                    <a:pt x="1896237" y="68313"/>
                  </a:lnTo>
                  <a:lnTo>
                    <a:pt x="1923034" y="68313"/>
                  </a:lnTo>
                  <a:lnTo>
                    <a:pt x="1929891" y="83197"/>
                  </a:lnTo>
                  <a:lnTo>
                    <a:pt x="1938397" y="75380"/>
                  </a:lnTo>
                  <a:lnTo>
                    <a:pt x="1948688" y="69796"/>
                  </a:lnTo>
                  <a:lnTo>
                    <a:pt x="1960788" y="66445"/>
                  </a:lnTo>
                  <a:lnTo>
                    <a:pt x="1974723" y="65328"/>
                  </a:lnTo>
                  <a:close/>
                </a:path>
                <a:path w="2204720" h="290829">
                  <a:moveTo>
                    <a:pt x="1753997" y="65328"/>
                  </a:moveTo>
                  <a:lnTo>
                    <a:pt x="1762972" y="65692"/>
                  </a:lnTo>
                  <a:lnTo>
                    <a:pt x="1770840" y="66784"/>
                  </a:lnTo>
                  <a:lnTo>
                    <a:pt x="1777589" y="68602"/>
                  </a:lnTo>
                  <a:lnTo>
                    <a:pt x="1783207" y="71145"/>
                  </a:lnTo>
                  <a:lnTo>
                    <a:pt x="1767459" y="102984"/>
                  </a:lnTo>
                  <a:lnTo>
                    <a:pt x="1760728" y="98628"/>
                  </a:lnTo>
                  <a:lnTo>
                    <a:pt x="1753489" y="96443"/>
                  </a:lnTo>
                  <a:lnTo>
                    <a:pt x="1745488" y="96443"/>
                  </a:lnTo>
                  <a:lnTo>
                    <a:pt x="1739199" y="97177"/>
                  </a:lnTo>
                  <a:lnTo>
                    <a:pt x="1713106" y="128765"/>
                  </a:lnTo>
                  <a:lnTo>
                    <a:pt x="1712467" y="136918"/>
                  </a:lnTo>
                  <a:lnTo>
                    <a:pt x="1712467" y="227711"/>
                  </a:lnTo>
                  <a:lnTo>
                    <a:pt x="1675257" y="227711"/>
                  </a:lnTo>
                  <a:lnTo>
                    <a:pt x="1675257" y="68313"/>
                  </a:lnTo>
                  <a:lnTo>
                    <a:pt x="1712467" y="68313"/>
                  </a:lnTo>
                  <a:lnTo>
                    <a:pt x="1712467" y="82892"/>
                  </a:lnTo>
                  <a:lnTo>
                    <a:pt x="1720921" y="75208"/>
                  </a:lnTo>
                  <a:lnTo>
                    <a:pt x="1730660" y="69719"/>
                  </a:lnTo>
                  <a:lnTo>
                    <a:pt x="1741685" y="66426"/>
                  </a:lnTo>
                  <a:lnTo>
                    <a:pt x="1753997" y="65328"/>
                  </a:lnTo>
                  <a:close/>
                </a:path>
                <a:path w="2204720" h="290829">
                  <a:moveTo>
                    <a:pt x="1568831" y="65328"/>
                  </a:moveTo>
                  <a:lnTo>
                    <a:pt x="1613122" y="76965"/>
                  </a:lnTo>
                  <a:lnTo>
                    <a:pt x="1640173" y="109534"/>
                  </a:lnTo>
                  <a:lnTo>
                    <a:pt x="1645412" y="138709"/>
                  </a:lnTo>
                  <a:lnTo>
                    <a:pt x="1645412" y="143268"/>
                  </a:lnTo>
                  <a:lnTo>
                    <a:pt x="1644395" y="150164"/>
                  </a:lnTo>
                  <a:lnTo>
                    <a:pt x="1642237" y="159397"/>
                  </a:lnTo>
                  <a:lnTo>
                    <a:pt x="1528444" y="159397"/>
                  </a:lnTo>
                  <a:lnTo>
                    <a:pt x="1529631" y="168391"/>
                  </a:lnTo>
                  <a:lnTo>
                    <a:pt x="1555686" y="196935"/>
                  </a:lnTo>
                  <a:lnTo>
                    <a:pt x="1574038" y="199580"/>
                  </a:lnTo>
                  <a:lnTo>
                    <a:pt x="1585964" y="198752"/>
                  </a:lnTo>
                  <a:lnTo>
                    <a:pt x="1596389" y="196267"/>
                  </a:lnTo>
                  <a:lnTo>
                    <a:pt x="1605291" y="192127"/>
                  </a:lnTo>
                  <a:lnTo>
                    <a:pt x="1612645" y="186334"/>
                  </a:lnTo>
                  <a:lnTo>
                    <a:pt x="1627124" y="214756"/>
                  </a:lnTo>
                  <a:lnTo>
                    <a:pt x="1616098" y="221724"/>
                  </a:lnTo>
                  <a:lnTo>
                    <a:pt x="1602644" y="226701"/>
                  </a:lnTo>
                  <a:lnTo>
                    <a:pt x="1586761" y="229687"/>
                  </a:lnTo>
                  <a:lnTo>
                    <a:pt x="1568450" y="230682"/>
                  </a:lnTo>
                  <a:lnTo>
                    <a:pt x="1551189" y="229347"/>
                  </a:lnTo>
                  <a:lnTo>
                    <a:pt x="1510791" y="209321"/>
                  </a:lnTo>
                  <a:lnTo>
                    <a:pt x="1490914" y="167789"/>
                  </a:lnTo>
                  <a:lnTo>
                    <a:pt x="1489583" y="149720"/>
                  </a:lnTo>
                  <a:lnTo>
                    <a:pt x="1491037" y="131784"/>
                  </a:lnTo>
                  <a:lnTo>
                    <a:pt x="1512951" y="88696"/>
                  </a:lnTo>
                  <a:lnTo>
                    <a:pt x="1553063" y="66790"/>
                  </a:lnTo>
                  <a:lnTo>
                    <a:pt x="1568831" y="65328"/>
                  </a:lnTo>
                  <a:close/>
                </a:path>
                <a:path w="2204720" h="290829">
                  <a:moveTo>
                    <a:pt x="1225677" y="65328"/>
                  </a:moveTo>
                  <a:lnTo>
                    <a:pt x="1269432" y="74667"/>
                  </a:lnTo>
                  <a:lnTo>
                    <a:pt x="1291828" y="105946"/>
                  </a:lnTo>
                  <a:lnTo>
                    <a:pt x="1296035" y="144805"/>
                  </a:lnTo>
                  <a:lnTo>
                    <a:pt x="1296035" y="178892"/>
                  </a:lnTo>
                  <a:lnTo>
                    <a:pt x="1296842" y="193339"/>
                  </a:lnTo>
                  <a:lnTo>
                    <a:pt x="1299257" y="204827"/>
                  </a:lnTo>
                  <a:lnTo>
                    <a:pt x="1303268" y="213355"/>
                  </a:lnTo>
                  <a:lnTo>
                    <a:pt x="1308862" y="218922"/>
                  </a:lnTo>
                  <a:lnTo>
                    <a:pt x="1305814" y="224281"/>
                  </a:lnTo>
                  <a:lnTo>
                    <a:pt x="1302385" y="227584"/>
                  </a:lnTo>
                  <a:lnTo>
                    <a:pt x="1298575" y="228828"/>
                  </a:lnTo>
                  <a:lnTo>
                    <a:pt x="1294891" y="230060"/>
                  </a:lnTo>
                  <a:lnTo>
                    <a:pt x="1290574" y="230682"/>
                  </a:lnTo>
                  <a:lnTo>
                    <a:pt x="1285620" y="230682"/>
                  </a:lnTo>
                  <a:lnTo>
                    <a:pt x="1280287" y="230682"/>
                  </a:lnTo>
                  <a:lnTo>
                    <a:pt x="1275461" y="228701"/>
                  </a:lnTo>
                  <a:lnTo>
                    <a:pt x="1271269" y="224726"/>
                  </a:lnTo>
                  <a:lnTo>
                    <a:pt x="1266952" y="220764"/>
                  </a:lnTo>
                  <a:lnTo>
                    <a:pt x="1264031" y="216446"/>
                  </a:lnTo>
                  <a:lnTo>
                    <a:pt x="1262634" y="211785"/>
                  </a:lnTo>
                  <a:lnTo>
                    <a:pt x="1259205" y="217335"/>
                  </a:lnTo>
                  <a:lnTo>
                    <a:pt x="1218691" y="230682"/>
                  </a:lnTo>
                  <a:lnTo>
                    <a:pt x="1206521" y="229877"/>
                  </a:lnTo>
                  <a:lnTo>
                    <a:pt x="1171751" y="210699"/>
                  </a:lnTo>
                  <a:lnTo>
                    <a:pt x="1163447" y="181267"/>
                  </a:lnTo>
                  <a:lnTo>
                    <a:pt x="1164754" y="168181"/>
                  </a:lnTo>
                  <a:lnTo>
                    <a:pt x="1195732" y="131125"/>
                  </a:lnTo>
                  <a:lnTo>
                    <a:pt x="1243203" y="122339"/>
                  </a:lnTo>
                  <a:lnTo>
                    <a:pt x="1247648" y="122339"/>
                  </a:lnTo>
                  <a:lnTo>
                    <a:pt x="1252728" y="123075"/>
                  </a:lnTo>
                  <a:lnTo>
                    <a:pt x="1258697" y="124574"/>
                  </a:lnTo>
                  <a:lnTo>
                    <a:pt x="1256480" y="112265"/>
                  </a:lnTo>
                  <a:lnTo>
                    <a:pt x="1249822" y="103474"/>
                  </a:lnTo>
                  <a:lnTo>
                    <a:pt x="1238712" y="98201"/>
                  </a:lnTo>
                  <a:lnTo>
                    <a:pt x="1223137" y="96443"/>
                  </a:lnTo>
                  <a:lnTo>
                    <a:pt x="1213088" y="96879"/>
                  </a:lnTo>
                  <a:lnTo>
                    <a:pt x="1203896" y="98188"/>
                  </a:lnTo>
                  <a:lnTo>
                    <a:pt x="1195562" y="100371"/>
                  </a:lnTo>
                  <a:lnTo>
                    <a:pt x="1188085" y="103428"/>
                  </a:lnTo>
                  <a:lnTo>
                    <a:pt x="1179957" y="74561"/>
                  </a:lnTo>
                  <a:lnTo>
                    <a:pt x="1190029" y="70525"/>
                  </a:lnTo>
                  <a:lnTo>
                    <a:pt x="1201007" y="67640"/>
                  </a:lnTo>
                  <a:lnTo>
                    <a:pt x="1212889" y="65907"/>
                  </a:lnTo>
                  <a:lnTo>
                    <a:pt x="1225677" y="65328"/>
                  </a:lnTo>
                  <a:close/>
                </a:path>
                <a:path w="2204720" h="290829">
                  <a:moveTo>
                    <a:pt x="733933" y="65328"/>
                  </a:moveTo>
                  <a:lnTo>
                    <a:pt x="747387" y="66307"/>
                  </a:lnTo>
                  <a:lnTo>
                    <a:pt x="759936" y="69240"/>
                  </a:lnTo>
                  <a:lnTo>
                    <a:pt x="771580" y="74126"/>
                  </a:lnTo>
                  <a:lnTo>
                    <a:pt x="782319" y="80962"/>
                  </a:lnTo>
                  <a:lnTo>
                    <a:pt x="766317" y="108788"/>
                  </a:lnTo>
                  <a:lnTo>
                    <a:pt x="759198" y="103387"/>
                  </a:lnTo>
                  <a:lnTo>
                    <a:pt x="750982" y="99529"/>
                  </a:lnTo>
                  <a:lnTo>
                    <a:pt x="741672" y="97215"/>
                  </a:lnTo>
                  <a:lnTo>
                    <a:pt x="731265" y="96443"/>
                  </a:lnTo>
                  <a:lnTo>
                    <a:pt x="721242" y="97322"/>
                  </a:lnTo>
                  <a:lnTo>
                    <a:pt x="688609" y="127265"/>
                  </a:lnTo>
                  <a:lnTo>
                    <a:pt x="685545" y="149428"/>
                  </a:lnTo>
                  <a:lnTo>
                    <a:pt x="688524" y="171366"/>
                  </a:lnTo>
                  <a:lnTo>
                    <a:pt x="697468" y="187039"/>
                  </a:lnTo>
                  <a:lnTo>
                    <a:pt x="712388" y="196444"/>
                  </a:lnTo>
                  <a:lnTo>
                    <a:pt x="733298" y="199580"/>
                  </a:lnTo>
                  <a:lnTo>
                    <a:pt x="743350" y="198723"/>
                  </a:lnTo>
                  <a:lnTo>
                    <a:pt x="752760" y="196154"/>
                  </a:lnTo>
                  <a:lnTo>
                    <a:pt x="761551" y="191875"/>
                  </a:lnTo>
                  <a:lnTo>
                    <a:pt x="769747" y="185889"/>
                  </a:lnTo>
                  <a:lnTo>
                    <a:pt x="783463" y="215201"/>
                  </a:lnTo>
                  <a:lnTo>
                    <a:pt x="741886" y="230014"/>
                  </a:lnTo>
                  <a:lnTo>
                    <a:pt x="726439" y="230682"/>
                  </a:lnTo>
                  <a:lnTo>
                    <a:pt x="708937" y="229339"/>
                  </a:lnTo>
                  <a:lnTo>
                    <a:pt x="668147" y="209181"/>
                  </a:lnTo>
                  <a:lnTo>
                    <a:pt x="648144" y="167501"/>
                  </a:lnTo>
                  <a:lnTo>
                    <a:pt x="646811" y="149428"/>
                  </a:lnTo>
                  <a:lnTo>
                    <a:pt x="648265" y="131499"/>
                  </a:lnTo>
                  <a:lnTo>
                    <a:pt x="670179" y="88557"/>
                  </a:lnTo>
                  <a:lnTo>
                    <a:pt x="714809" y="66781"/>
                  </a:lnTo>
                  <a:lnTo>
                    <a:pt x="733933" y="65328"/>
                  </a:lnTo>
                  <a:close/>
                </a:path>
                <a:path w="2204720" h="290829">
                  <a:moveTo>
                    <a:pt x="555879" y="65328"/>
                  </a:moveTo>
                  <a:lnTo>
                    <a:pt x="600710" y="82372"/>
                  </a:lnTo>
                  <a:lnTo>
                    <a:pt x="617219" y="129921"/>
                  </a:lnTo>
                  <a:lnTo>
                    <a:pt x="617219" y="227711"/>
                  </a:lnTo>
                  <a:lnTo>
                    <a:pt x="580009" y="227711"/>
                  </a:lnTo>
                  <a:lnTo>
                    <a:pt x="580009" y="135585"/>
                  </a:lnTo>
                  <a:lnTo>
                    <a:pt x="579510" y="126074"/>
                  </a:lnTo>
                  <a:lnTo>
                    <a:pt x="554847" y="97029"/>
                  </a:lnTo>
                  <a:lnTo>
                    <a:pt x="546608" y="96443"/>
                  </a:lnTo>
                  <a:lnTo>
                    <a:pt x="541147" y="96443"/>
                  </a:lnTo>
                  <a:lnTo>
                    <a:pt x="514604" y="112509"/>
                  </a:lnTo>
                  <a:lnTo>
                    <a:pt x="514604" y="227711"/>
                  </a:lnTo>
                  <a:lnTo>
                    <a:pt x="477392" y="227711"/>
                  </a:lnTo>
                  <a:lnTo>
                    <a:pt x="477392" y="68313"/>
                  </a:lnTo>
                  <a:lnTo>
                    <a:pt x="504189" y="68313"/>
                  </a:lnTo>
                  <a:lnTo>
                    <a:pt x="511048" y="83197"/>
                  </a:lnTo>
                  <a:lnTo>
                    <a:pt x="519553" y="75380"/>
                  </a:lnTo>
                  <a:lnTo>
                    <a:pt x="529844" y="69796"/>
                  </a:lnTo>
                  <a:lnTo>
                    <a:pt x="541944" y="66445"/>
                  </a:lnTo>
                  <a:lnTo>
                    <a:pt x="555879" y="65328"/>
                  </a:lnTo>
                  <a:close/>
                </a:path>
                <a:path w="2204720" h="290829">
                  <a:moveTo>
                    <a:pt x="370966" y="65328"/>
                  </a:moveTo>
                  <a:lnTo>
                    <a:pt x="415258" y="76965"/>
                  </a:lnTo>
                  <a:lnTo>
                    <a:pt x="442309" y="109534"/>
                  </a:lnTo>
                  <a:lnTo>
                    <a:pt x="447548" y="138709"/>
                  </a:lnTo>
                  <a:lnTo>
                    <a:pt x="447548" y="143268"/>
                  </a:lnTo>
                  <a:lnTo>
                    <a:pt x="446532" y="150164"/>
                  </a:lnTo>
                  <a:lnTo>
                    <a:pt x="444373" y="159397"/>
                  </a:lnTo>
                  <a:lnTo>
                    <a:pt x="330581" y="159397"/>
                  </a:lnTo>
                  <a:lnTo>
                    <a:pt x="331767" y="168391"/>
                  </a:lnTo>
                  <a:lnTo>
                    <a:pt x="357822" y="196935"/>
                  </a:lnTo>
                  <a:lnTo>
                    <a:pt x="376174" y="199580"/>
                  </a:lnTo>
                  <a:lnTo>
                    <a:pt x="388100" y="198752"/>
                  </a:lnTo>
                  <a:lnTo>
                    <a:pt x="398526" y="196267"/>
                  </a:lnTo>
                  <a:lnTo>
                    <a:pt x="407427" y="192127"/>
                  </a:lnTo>
                  <a:lnTo>
                    <a:pt x="414782" y="186334"/>
                  </a:lnTo>
                  <a:lnTo>
                    <a:pt x="429260" y="214756"/>
                  </a:lnTo>
                  <a:lnTo>
                    <a:pt x="418234" y="221724"/>
                  </a:lnTo>
                  <a:lnTo>
                    <a:pt x="404780" y="226701"/>
                  </a:lnTo>
                  <a:lnTo>
                    <a:pt x="388897" y="229687"/>
                  </a:lnTo>
                  <a:lnTo>
                    <a:pt x="370586" y="230682"/>
                  </a:lnTo>
                  <a:lnTo>
                    <a:pt x="353325" y="229347"/>
                  </a:lnTo>
                  <a:lnTo>
                    <a:pt x="312928" y="209321"/>
                  </a:lnTo>
                  <a:lnTo>
                    <a:pt x="293050" y="167789"/>
                  </a:lnTo>
                  <a:lnTo>
                    <a:pt x="291718" y="149720"/>
                  </a:lnTo>
                  <a:lnTo>
                    <a:pt x="293173" y="131784"/>
                  </a:lnTo>
                  <a:lnTo>
                    <a:pt x="315087" y="88696"/>
                  </a:lnTo>
                  <a:lnTo>
                    <a:pt x="355199" y="66790"/>
                  </a:lnTo>
                  <a:lnTo>
                    <a:pt x="370966" y="65328"/>
                  </a:lnTo>
                  <a:close/>
                </a:path>
                <a:path w="2204720" h="290829">
                  <a:moveTo>
                    <a:pt x="251333" y="65328"/>
                  </a:moveTo>
                  <a:lnTo>
                    <a:pt x="260308" y="65692"/>
                  </a:lnTo>
                  <a:lnTo>
                    <a:pt x="268176" y="66784"/>
                  </a:lnTo>
                  <a:lnTo>
                    <a:pt x="274925" y="68602"/>
                  </a:lnTo>
                  <a:lnTo>
                    <a:pt x="280542" y="71145"/>
                  </a:lnTo>
                  <a:lnTo>
                    <a:pt x="264794" y="102984"/>
                  </a:lnTo>
                  <a:lnTo>
                    <a:pt x="258063" y="98628"/>
                  </a:lnTo>
                  <a:lnTo>
                    <a:pt x="250825" y="96443"/>
                  </a:lnTo>
                  <a:lnTo>
                    <a:pt x="242824" y="96443"/>
                  </a:lnTo>
                  <a:lnTo>
                    <a:pt x="236535" y="97177"/>
                  </a:lnTo>
                  <a:lnTo>
                    <a:pt x="210442" y="128765"/>
                  </a:lnTo>
                  <a:lnTo>
                    <a:pt x="209804" y="136918"/>
                  </a:lnTo>
                  <a:lnTo>
                    <a:pt x="209804" y="227711"/>
                  </a:lnTo>
                  <a:lnTo>
                    <a:pt x="172593" y="227711"/>
                  </a:lnTo>
                  <a:lnTo>
                    <a:pt x="172593" y="68313"/>
                  </a:lnTo>
                  <a:lnTo>
                    <a:pt x="209804" y="68313"/>
                  </a:lnTo>
                  <a:lnTo>
                    <a:pt x="209804" y="82892"/>
                  </a:lnTo>
                  <a:lnTo>
                    <a:pt x="218257" y="75208"/>
                  </a:lnTo>
                  <a:lnTo>
                    <a:pt x="227996" y="69719"/>
                  </a:lnTo>
                  <a:lnTo>
                    <a:pt x="239021" y="66426"/>
                  </a:lnTo>
                  <a:lnTo>
                    <a:pt x="251333" y="65328"/>
                  </a:lnTo>
                  <a:close/>
                </a:path>
                <a:path w="2204720" h="290829">
                  <a:moveTo>
                    <a:pt x="2178812" y="56108"/>
                  </a:moveTo>
                  <a:lnTo>
                    <a:pt x="2204592" y="79476"/>
                  </a:lnTo>
                  <a:lnTo>
                    <a:pt x="2186813" y="92417"/>
                  </a:lnTo>
                  <a:lnTo>
                    <a:pt x="2190833" y="99733"/>
                  </a:lnTo>
                  <a:lnTo>
                    <a:pt x="2193734" y="107678"/>
                  </a:lnTo>
                  <a:lnTo>
                    <a:pt x="2195492" y="116254"/>
                  </a:lnTo>
                  <a:lnTo>
                    <a:pt x="2196084" y="125463"/>
                  </a:lnTo>
                  <a:lnTo>
                    <a:pt x="2195038" y="138398"/>
                  </a:lnTo>
                  <a:lnTo>
                    <a:pt x="2170612" y="176125"/>
                  </a:lnTo>
                  <a:lnTo>
                    <a:pt x="2137537" y="185293"/>
                  </a:lnTo>
                  <a:lnTo>
                    <a:pt x="2134869" y="185293"/>
                  </a:lnTo>
                  <a:lnTo>
                    <a:pt x="2131314" y="185038"/>
                  </a:lnTo>
                  <a:lnTo>
                    <a:pt x="2126868" y="184543"/>
                  </a:lnTo>
                  <a:lnTo>
                    <a:pt x="2120773" y="183654"/>
                  </a:lnTo>
                  <a:lnTo>
                    <a:pt x="2120011" y="183654"/>
                  </a:lnTo>
                  <a:lnTo>
                    <a:pt x="2117343" y="184721"/>
                  </a:lnTo>
                  <a:lnTo>
                    <a:pt x="2112772" y="186855"/>
                  </a:lnTo>
                  <a:lnTo>
                    <a:pt x="2108200" y="188988"/>
                  </a:lnTo>
                  <a:lnTo>
                    <a:pt x="2105914" y="191198"/>
                  </a:lnTo>
                  <a:lnTo>
                    <a:pt x="2105914" y="193471"/>
                  </a:lnTo>
                  <a:lnTo>
                    <a:pt x="2105914" y="197446"/>
                  </a:lnTo>
                  <a:lnTo>
                    <a:pt x="2109342" y="199428"/>
                  </a:lnTo>
                  <a:lnTo>
                    <a:pt x="2116074" y="199428"/>
                  </a:lnTo>
                  <a:lnTo>
                    <a:pt x="2119249" y="199428"/>
                  </a:lnTo>
                  <a:lnTo>
                    <a:pt x="2124329" y="198678"/>
                  </a:lnTo>
                  <a:lnTo>
                    <a:pt x="2131567" y="197192"/>
                  </a:lnTo>
                  <a:lnTo>
                    <a:pt x="2138807" y="195706"/>
                  </a:lnTo>
                  <a:lnTo>
                    <a:pt x="2145030" y="194970"/>
                  </a:lnTo>
                  <a:lnTo>
                    <a:pt x="2150237" y="194970"/>
                  </a:lnTo>
                  <a:lnTo>
                    <a:pt x="2173999" y="197694"/>
                  </a:lnTo>
                  <a:lnTo>
                    <a:pt x="2190988" y="205868"/>
                  </a:lnTo>
                  <a:lnTo>
                    <a:pt x="2201189" y="219493"/>
                  </a:lnTo>
                  <a:lnTo>
                    <a:pt x="2204592" y="238569"/>
                  </a:lnTo>
                  <a:lnTo>
                    <a:pt x="2203215" y="249980"/>
                  </a:lnTo>
                  <a:lnTo>
                    <a:pt x="2171340" y="282473"/>
                  </a:lnTo>
                  <a:lnTo>
                    <a:pt x="2130425" y="290220"/>
                  </a:lnTo>
                  <a:lnTo>
                    <a:pt x="2112565" y="288870"/>
                  </a:lnTo>
                  <a:lnTo>
                    <a:pt x="2095563" y="284821"/>
                  </a:lnTo>
                  <a:lnTo>
                    <a:pt x="2079418" y="278074"/>
                  </a:lnTo>
                  <a:lnTo>
                    <a:pt x="2064131" y="268630"/>
                  </a:lnTo>
                  <a:lnTo>
                    <a:pt x="2087753" y="239610"/>
                  </a:lnTo>
                  <a:lnTo>
                    <a:pt x="2097754" y="247426"/>
                  </a:lnTo>
                  <a:lnTo>
                    <a:pt x="2108327" y="253006"/>
                  </a:lnTo>
                  <a:lnTo>
                    <a:pt x="2119471" y="256352"/>
                  </a:lnTo>
                  <a:lnTo>
                    <a:pt x="2131187" y="257467"/>
                  </a:lnTo>
                  <a:lnTo>
                    <a:pt x="2138850" y="257169"/>
                  </a:lnTo>
                  <a:lnTo>
                    <a:pt x="2168016" y="245173"/>
                  </a:lnTo>
                  <a:lnTo>
                    <a:pt x="2168016" y="239610"/>
                  </a:lnTo>
                  <a:lnTo>
                    <a:pt x="2166586" y="233426"/>
                  </a:lnTo>
                  <a:lnTo>
                    <a:pt x="2162286" y="229009"/>
                  </a:lnTo>
                  <a:lnTo>
                    <a:pt x="2155104" y="226359"/>
                  </a:lnTo>
                  <a:lnTo>
                    <a:pt x="2145030" y="225475"/>
                  </a:lnTo>
                  <a:lnTo>
                    <a:pt x="2140839" y="225475"/>
                  </a:lnTo>
                  <a:lnTo>
                    <a:pt x="2134616" y="225971"/>
                  </a:lnTo>
                  <a:lnTo>
                    <a:pt x="2126361" y="226961"/>
                  </a:lnTo>
                  <a:lnTo>
                    <a:pt x="2118106" y="227952"/>
                  </a:lnTo>
                  <a:lnTo>
                    <a:pt x="2112010" y="228447"/>
                  </a:lnTo>
                  <a:lnTo>
                    <a:pt x="2107818" y="228447"/>
                  </a:lnTo>
                  <a:lnTo>
                    <a:pt x="2090983" y="226727"/>
                  </a:lnTo>
                  <a:lnTo>
                    <a:pt x="2078958" y="221567"/>
                  </a:lnTo>
                  <a:lnTo>
                    <a:pt x="2071743" y="212963"/>
                  </a:lnTo>
                  <a:lnTo>
                    <a:pt x="2069338" y="200914"/>
                  </a:lnTo>
                  <a:lnTo>
                    <a:pt x="2069338" y="195656"/>
                  </a:lnTo>
                  <a:lnTo>
                    <a:pt x="2071497" y="190500"/>
                  </a:lnTo>
                  <a:lnTo>
                    <a:pt x="2075814" y="185445"/>
                  </a:lnTo>
                  <a:lnTo>
                    <a:pt x="2080006" y="180378"/>
                  </a:lnTo>
                  <a:lnTo>
                    <a:pt x="2084959" y="176656"/>
                  </a:lnTo>
                  <a:lnTo>
                    <a:pt x="2090674" y="174282"/>
                  </a:lnTo>
                  <a:lnTo>
                    <a:pt x="2078765" y="164504"/>
                  </a:lnTo>
                  <a:lnTo>
                    <a:pt x="2070274" y="152885"/>
                  </a:lnTo>
                  <a:lnTo>
                    <a:pt x="2065188" y="139424"/>
                  </a:lnTo>
                  <a:lnTo>
                    <a:pt x="2063495" y="124117"/>
                  </a:lnTo>
                  <a:lnTo>
                    <a:pt x="2064662" y="111875"/>
                  </a:lnTo>
                  <a:lnTo>
                    <a:pt x="2092120" y="74455"/>
                  </a:lnTo>
                  <a:lnTo>
                    <a:pt x="2128392" y="65036"/>
                  </a:lnTo>
                  <a:lnTo>
                    <a:pt x="2138632" y="65539"/>
                  </a:lnTo>
                  <a:lnTo>
                    <a:pt x="2148014" y="67046"/>
                  </a:lnTo>
                  <a:lnTo>
                    <a:pt x="2156539" y="69558"/>
                  </a:lnTo>
                  <a:lnTo>
                    <a:pt x="2164207" y="73075"/>
                  </a:lnTo>
                  <a:lnTo>
                    <a:pt x="2178812" y="56108"/>
                  </a:lnTo>
                  <a:close/>
                </a:path>
                <a:path w="2204720" h="290829">
                  <a:moveTo>
                    <a:pt x="0" y="9677"/>
                  </a:moveTo>
                  <a:lnTo>
                    <a:pt x="180594" y="9677"/>
                  </a:lnTo>
                  <a:lnTo>
                    <a:pt x="180594" y="44056"/>
                  </a:lnTo>
                  <a:lnTo>
                    <a:pt x="108076" y="44056"/>
                  </a:lnTo>
                  <a:lnTo>
                    <a:pt x="108076" y="227711"/>
                  </a:lnTo>
                  <a:lnTo>
                    <a:pt x="69469" y="227711"/>
                  </a:lnTo>
                  <a:lnTo>
                    <a:pt x="69469" y="44056"/>
                  </a:lnTo>
                  <a:lnTo>
                    <a:pt x="0" y="44056"/>
                  </a:lnTo>
                  <a:lnTo>
                    <a:pt x="0" y="9677"/>
                  </a:lnTo>
                  <a:close/>
                </a:path>
                <a:path w="2204720" h="290829">
                  <a:moveTo>
                    <a:pt x="1834007" y="6553"/>
                  </a:moveTo>
                  <a:lnTo>
                    <a:pt x="1839976" y="6553"/>
                  </a:lnTo>
                  <a:lnTo>
                    <a:pt x="1845056" y="8661"/>
                  </a:lnTo>
                  <a:lnTo>
                    <a:pt x="1849247" y="12877"/>
                  </a:lnTo>
                  <a:lnTo>
                    <a:pt x="1853438" y="17094"/>
                  </a:lnTo>
                  <a:lnTo>
                    <a:pt x="1855597" y="22174"/>
                  </a:lnTo>
                  <a:lnTo>
                    <a:pt x="1855597" y="28130"/>
                  </a:lnTo>
                  <a:lnTo>
                    <a:pt x="1855597" y="34086"/>
                  </a:lnTo>
                  <a:lnTo>
                    <a:pt x="1853438" y="39166"/>
                  </a:lnTo>
                  <a:lnTo>
                    <a:pt x="1849247" y="43383"/>
                  </a:lnTo>
                  <a:lnTo>
                    <a:pt x="1845056" y="47599"/>
                  </a:lnTo>
                  <a:lnTo>
                    <a:pt x="1839976" y="49707"/>
                  </a:lnTo>
                  <a:lnTo>
                    <a:pt x="1834007" y="49707"/>
                  </a:lnTo>
                  <a:lnTo>
                    <a:pt x="1828038" y="49707"/>
                  </a:lnTo>
                  <a:lnTo>
                    <a:pt x="1822958" y="47599"/>
                  </a:lnTo>
                  <a:lnTo>
                    <a:pt x="1818766" y="43383"/>
                  </a:lnTo>
                  <a:lnTo>
                    <a:pt x="1814576" y="39166"/>
                  </a:lnTo>
                  <a:lnTo>
                    <a:pt x="1812416" y="34086"/>
                  </a:lnTo>
                  <a:lnTo>
                    <a:pt x="1812416" y="28130"/>
                  </a:lnTo>
                  <a:lnTo>
                    <a:pt x="1812416" y="22174"/>
                  </a:lnTo>
                  <a:lnTo>
                    <a:pt x="1814576" y="17094"/>
                  </a:lnTo>
                  <a:lnTo>
                    <a:pt x="1818766" y="12877"/>
                  </a:lnTo>
                  <a:lnTo>
                    <a:pt x="1822958" y="8661"/>
                  </a:lnTo>
                  <a:lnTo>
                    <a:pt x="1828038" y="6553"/>
                  </a:lnTo>
                  <a:lnTo>
                    <a:pt x="1834007" y="6553"/>
                  </a:lnTo>
                  <a:close/>
                </a:path>
                <a:path w="2204720" h="290829">
                  <a:moveTo>
                    <a:pt x="1127633" y="0"/>
                  </a:moveTo>
                  <a:lnTo>
                    <a:pt x="1127633" y="179184"/>
                  </a:lnTo>
                  <a:lnTo>
                    <a:pt x="1128728" y="192431"/>
                  </a:lnTo>
                  <a:lnTo>
                    <a:pt x="1132014" y="202701"/>
                  </a:lnTo>
                  <a:lnTo>
                    <a:pt x="1137491" y="209995"/>
                  </a:lnTo>
                  <a:lnTo>
                    <a:pt x="1145159" y="214312"/>
                  </a:lnTo>
                  <a:lnTo>
                    <a:pt x="1140090" y="221472"/>
                  </a:lnTo>
                  <a:lnTo>
                    <a:pt x="1133474" y="226588"/>
                  </a:lnTo>
                  <a:lnTo>
                    <a:pt x="1125335" y="229659"/>
                  </a:lnTo>
                  <a:lnTo>
                    <a:pt x="1115694" y="230682"/>
                  </a:lnTo>
                  <a:lnTo>
                    <a:pt x="1104620" y="228487"/>
                  </a:lnTo>
                  <a:lnTo>
                    <a:pt x="1096724" y="221900"/>
                  </a:lnTo>
                  <a:lnTo>
                    <a:pt x="1091995" y="210923"/>
                  </a:lnTo>
                  <a:lnTo>
                    <a:pt x="1090422" y="195554"/>
                  </a:lnTo>
                  <a:lnTo>
                    <a:pt x="1090422" y="8928"/>
                  </a:lnTo>
                  <a:lnTo>
                    <a:pt x="1127633" y="0"/>
                  </a:lnTo>
                  <a:close/>
                </a:path>
                <a:path w="2204720" h="290829">
                  <a:moveTo>
                    <a:pt x="850518" y="0"/>
                  </a:moveTo>
                  <a:lnTo>
                    <a:pt x="850518" y="78435"/>
                  </a:lnTo>
                  <a:lnTo>
                    <a:pt x="858426" y="72701"/>
                  </a:lnTo>
                  <a:lnTo>
                    <a:pt x="867679" y="68605"/>
                  </a:lnTo>
                  <a:lnTo>
                    <a:pt x="878290" y="66147"/>
                  </a:lnTo>
                  <a:lnTo>
                    <a:pt x="890269" y="65328"/>
                  </a:lnTo>
                  <a:lnTo>
                    <a:pt x="904388" y="66366"/>
                  </a:lnTo>
                  <a:lnTo>
                    <a:pt x="943865" y="91121"/>
                  </a:lnTo>
                  <a:lnTo>
                    <a:pt x="953135" y="129476"/>
                  </a:lnTo>
                  <a:lnTo>
                    <a:pt x="953135" y="227711"/>
                  </a:lnTo>
                  <a:lnTo>
                    <a:pt x="915797" y="227711"/>
                  </a:lnTo>
                  <a:lnTo>
                    <a:pt x="915797" y="129476"/>
                  </a:lnTo>
                  <a:lnTo>
                    <a:pt x="915797" y="119659"/>
                  </a:lnTo>
                  <a:lnTo>
                    <a:pt x="882523" y="96888"/>
                  </a:lnTo>
                  <a:lnTo>
                    <a:pt x="876300" y="96888"/>
                  </a:lnTo>
                  <a:lnTo>
                    <a:pt x="850518" y="113258"/>
                  </a:lnTo>
                  <a:lnTo>
                    <a:pt x="850518" y="227711"/>
                  </a:lnTo>
                  <a:lnTo>
                    <a:pt x="812673" y="227711"/>
                  </a:lnTo>
                  <a:lnTo>
                    <a:pt x="812673" y="8928"/>
                  </a:lnTo>
                  <a:lnTo>
                    <a:pt x="850518" y="0"/>
                  </a:lnTo>
                  <a:close/>
                </a:path>
              </a:pathLst>
            </a:custGeom>
            <a:ln w="18288">
              <a:solidFill>
                <a:srgbClr val="D61A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4" name="object 2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09372" y="3788664"/>
            <a:ext cx="2950464" cy="1810512"/>
          </a:xfrm>
          <a:prstGeom prst="rect">
            <a:avLst/>
          </a:prstGeom>
        </p:spPr>
      </p:pic>
      <p:grpSp>
        <p:nvGrpSpPr>
          <p:cNvPr id="25" name="object 25"/>
          <p:cNvGrpSpPr/>
          <p:nvPr/>
        </p:nvGrpSpPr>
        <p:grpSpPr>
          <a:xfrm>
            <a:off x="1036319" y="5815584"/>
            <a:ext cx="1701164" cy="338455"/>
            <a:chOff x="1036319" y="5815584"/>
            <a:chExt cx="1701164" cy="338455"/>
          </a:xfrm>
        </p:grpSpPr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36319" y="5815584"/>
              <a:ext cx="1700783" cy="338328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137843" y="5896978"/>
              <a:ext cx="1530350" cy="225425"/>
            </a:xfrm>
            <a:custGeom>
              <a:avLst/>
              <a:gdLst/>
              <a:ahLst/>
              <a:cxnLst/>
              <a:rect l="l" t="t" r="r" b="b"/>
              <a:pathLst>
                <a:path w="1530350" h="225425">
                  <a:moveTo>
                    <a:pt x="616915" y="85420"/>
                  </a:moveTo>
                  <a:lnTo>
                    <a:pt x="597599" y="87225"/>
                  </a:lnTo>
                  <a:lnTo>
                    <a:pt x="583831" y="92640"/>
                  </a:lnTo>
                  <a:lnTo>
                    <a:pt x="575588" y="101665"/>
                  </a:lnTo>
                  <a:lnTo>
                    <a:pt x="572846" y="114299"/>
                  </a:lnTo>
                  <a:lnTo>
                    <a:pt x="574394" y="123675"/>
                  </a:lnTo>
                  <a:lnTo>
                    <a:pt x="579037" y="130370"/>
                  </a:lnTo>
                  <a:lnTo>
                    <a:pt x="586776" y="134386"/>
                  </a:lnTo>
                  <a:lnTo>
                    <a:pt x="597611" y="135724"/>
                  </a:lnTo>
                  <a:lnTo>
                    <a:pt x="612279" y="133631"/>
                  </a:lnTo>
                  <a:lnTo>
                    <a:pt x="622757" y="127352"/>
                  </a:lnTo>
                  <a:lnTo>
                    <a:pt x="629043" y="116886"/>
                  </a:lnTo>
                  <a:lnTo>
                    <a:pt x="631139" y="102234"/>
                  </a:lnTo>
                  <a:lnTo>
                    <a:pt x="631139" y="87350"/>
                  </a:lnTo>
                  <a:lnTo>
                    <a:pt x="624789" y="86067"/>
                  </a:lnTo>
                  <a:lnTo>
                    <a:pt x="620090" y="85420"/>
                  </a:lnTo>
                  <a:lnTo>
                    <a:pt x="616915" y="85420"/>
                  </a:lnTo>
                  <a:close/>
                </a:path>
                <a:path w="1530350" h="225425">
                  <a:moveTo>
                    <a:pt x="941527" y="31102"/>
                  </a:moveTo>
                  <a:lnTo>
                    <a:pt x="927120" y="33288"/>
                  </a:lnTo>
                  <a:lnTo>
                    <a:pt x="915714" y="39846"/>
                  </a:lnTo>
                  <a:lnTo>
                    <a:pt x="907308" y="50776"/>
                  </a:lnTo>
                  <a:lnTo>
                    <a:pt x="901903" y="66078"/>
                  </a:lnTo>
                  <a:lnTo>
                    <a:pt x="980262" y="66078"/>
                  </a:lnTo>
                  <a:lnTo>
                    <a:pt x="976352" y="50776"/>
                  </a:lnTo>
                  <a:lnTo>
                    <a:pt x="968609" y="39846"/>
                  </a:lnTo>
                  <a:lnTo>
                    <a:pt x="957009" y="33288"/>
                  </a:lnTo>
                  <a:lnTo>
                    <a:pt x="941527" y="31102"/>
                  </a:lnTo>
                  <a:close/>
                </a:path>
                <a:path w="1530350" h="225425">
                  <a:moveTo>
                    <a:pt x="1502359" y="30200"/>
                  </a:moveTo>
                  <a:lnTo>
                    <a:pt x="1493850" y="30200"/>
                  </a:lnTo>
                  <a:lnTo>
                    <a:pt x="1486865" y="32880"/>
                  </a:lnTo>
                  <a:lnTo>
                    <a:pt x="1481531" y="38239"/>
                  </a:lnTo>
                  <a:lnTo>
                    <a:pt x="1476197" y="43599"/>
                  </a:lnTo>
                  <a:lnTo>
                    <a:pt x="1473530" y="50495"/>
                  </a:lnTo>
                  <a:lnTo>
                    <a:pt x="1473530" y="58927"/>
                  </a:lnTo>
                  <a:lnTo>
                    <a:pt x="1473530" y="68351"/>
                  </a:lnTo>
                  <a:lnTo>
                    <a:pt x="1476197" y="75920"/>
                  </a:lnTo>
                  <a:lnTo>
                    <a:pt x="1481404" y="81622"/>
                  </a:lnTo>
                  <a:lnTo>
                    <a:pt x="1486611" y="87325"/>
                  </a:lnTo>
                  <a:lnTo>
                    <a:pt x="1493596" y="90182"/>
                  </a:lnTo>
                  <a:lnTo>
                    <a:pt x="1502359" y="90182"/>
                  </a:lnTo>
                  <a:lnTo>
                    <a:pt x="1511249" y="90182"/>
                  </a:lnTo>
                  <a:lnTo>
                    <a:pt x="1517980" y="87401"/>
                  </a:lnTo>
                  <a:lnTo>
                    <a:pt x="1522806" y="81851"/>
                  </a:lnTo>
                  <a:lnTo>
                    <a:pt x="1527505" y="76288"/>
                  </a:lnTo>
                  <a:lnTo>
                    <a:pt x="1529918" y="68656"/>
                  </a:lnTo>
                  <a:lnTo>
                    <a:pt x="1529918" y="58927"/>
                  </a:lnTo>
                  <a:lnTo>
                    <a:pt x="1529918" y="50888"/>
                  </a:lnTo>
                  <a:lnTo>
                    <a:pt x="1527378" y="44094"/>
                  </a:lnTo>
                  <a:lnTo>
                    <a:pt x="1522298" y="38544"/>
                  </a:lnTo>
                  <a:lnTo>
                    <a:pt x="1517218" y="32981"/>
                  </a:lnTo>
                  <a:lnTo>
                    <a:pt x="1510487" y="30200"/>
                  </a:lnTo>
                  <a:lnTo>
                    <a:pt x="1502359" y="30200"/>
                  </a:lnTo>
                  <a:close/>
                </a:path>
                <a:path w="1530350" h="225425">
                  <a:moveTo>
                    <a:pt x="26187" y="8026"/>
                  </a:moveTo>
                  <a:lnTo>
                    <a:pt x="0" y="88544"/>
                  </a:lnTo>
                  <a:lnTo>
                    <a:pt x="52387" y="88544"/>
                  </a:lnTo>
                  <a:lnTo>
                    <a:pt x="26187" y="8026"/>
                  </a:lnTo>
                  <a:close/>
                </a:path>
                <a:path w="1530350" h="225425">
                  <a:moveTo>
                    <a:pt x="1166571" y="2971"/>
                  </a:moveTo>
                  <a:lnTo>
                    <a:pt x="1224610" y="2971"/>
                  </a:lnTo>
                  <a:lnTo>
                    <a:pt x="1224610" y="162369"/>
                  </a:lnTo>
                  <a:lnTo>
                    <a:pt x="1186891" y="162369"/>
                  </a:lnTo>
                  <a:lnTo>
                    <a:pt x="1186891" y="33477"/>
                  </a:lnTo>
                  <a:lnTo>
                    <a:pt x="1166571" y="33477"/>
                  </a:lnTo>
                  <a:lnTo>
                    <a:pt x="1166571" y="2971"/>
                  </a:lnTo>
                  <a:close/>
                </a:path>
                <a:path w="1530350" h="225425">
                  <a:moveTo>
                    <a:pt x="689686" y="2971"/>
                  </a:moveTo>
                  <a:lnTo>
                    <a:pt x="728294" y="2971"/>
                  </a:lnTo>
                  <a:lnTo>
                    <a:pt x="771728" y="113106"/>
                  </a:lnTo>
                  <a:lnTo>
                    <a:pt x="810844" y="2971"/>
                  </a:lnTo>
                  <a:lnTo>
                    <a:pt x="849452" y="2971"/>
                  </a:lnTo>
                  <a:lnTo>
                    <a:pt x="779602" y="187959"/>
                  </a:lnTo>
                  <a:lnTo>
                    <a:pt x="743933" y="218969"/>
                  </a:lnTo>
                  <a:lnTo>
                    <a:pt x="708482" y="224878"/>
                  </a:lnTo>
                  <a:lnTo>
                    <a:pt x="708482" y="191985"/>
                  </a:lnTo>
                  <a:lnTo>
                    <a:pt x="727317" y="190635"/>
                  </a:lnTo>
                  <a:lnTo>
                    <a:pt x="740771" y="186586"/>
                  </a:lnTo>
                  <a:lnTo>
                    <a:pt x="748844" y="179839"/>
                  </a:lnTo>
                  <a:lnTo>
                    <a:pt x="751535" y="170395"/>
                  </a:lnTo>
                  <a:lnTo>
                    <a:pt x="750795" y="162304"/>
                  </a:lnTo>
                  <a:lnTo>
                    <a:pt x="748566" y="152315"/>
                  </a:lnTo>
                  <a:lnTo>
                    <a:pt x="744837" y="140429"/>
                  </a:lnTo>
                  <a:lnTo>
                    <a:pt x="739597" y="126644"/>
                  </a:lnTo>
                  <a:lnTo>
                    <a:pt x="689686" y="2971"/>
                  </a:lnTo>
                  <a:close/>
                </a:path>
                <a:path w="1530350" h="225425">
                  <a:moveTo>
                    <a:pt x="133299" y="2971"/>
                  </a:moveTo>
                  <a:lnTo>
                    <a:pt x="191338" y="2971"/>
                  </a:lnTo>
                  <a:lnTo>
                    <a:pt x="191338" y="162369"/>
                  </a:lnTo>
                  <a:lnTo>
                    <a:pt x="153619" y="162369"/>
                  </a:lnTo>
                  <a:lnTo>
                    <a:pt x="153619" y="33477"/>
                  </a:lnTo>
                  <a:lnTo>
                    <a:pt x="133299" y="33477"/>
                  </a:lnTo>
                  <a:lnTo>
                    <a:pt x="133299" y="2971"/>
                  </a:lnTo>
                  <a:close/>
                </a:path>
                <a:path w="1530350" h="225425">
                  <a:moveTo>
                    <a:pt x="1346784" y="0"/>
                  </a:moveTo>
                  <a:lnTo>
                    <a:pt x="1391742" y="17030"/>
                  </a:lnTo>
                  <a:lnTo>
                    <a:pt x="1408125" y="64579"/>
                  </a:lnTo>
                  <a:lnTo>
                    <a:pt x="1408125" y="162369"/>
                  </a:lnTo>
                  <a:lnTo>
                    <a:pt x="1370914" y="162369"/>
                  </a:lnTo>
                  <a:lnTo>
                    <a:pt x="1370914" y="70243"/>
                  </a:lnTo>
                  <a:lnTo>
                    <a:pt x="1370435" y="60732"/>
                  </a:lnTo>
                  <a:lnTo>
                    <a:pt x="1337640" y="31102"/>
                  </a:lnTo>
                  <a:lnTo>
                    <a:pt x="1332179" y="31102"/>
                  </a:lnTo>
                  <a:lnTo>
                    <a:pt x="1326337" y="32638"/>
                  </a:lnTo>
                  <a:lnTo>
                    <a:pt x="1320114" y="35712"/>
                  </a:lnTo>
                  <a:lnTo>
                    <a:pt x="1313891" y="38785"/>
                  </a:lnTo>
                  <a:lnTo>
                    <a:pt x="1309065" y="42608"/>
                  </a:lnTo>
                  <a:lnTo>
                    <a:pt x="1305636" y="47167"/>
                  </a:lnTo>
                  <a:lnTo>
                    <a:pt x="1305636" y="162369"/>
                  </a:lnTo>
                  <a:lnTo>
                    <a:pt x="1268425" y="162369"/>
                  </a:lnTo>
                  <a:lnTo>
                    <a:pt x="1268425" y="2971"/>
                  </a:lnTo>
                  <a:lnTo>
                    <a:pt x="1295222" y="2971"/>
                  </a:lnTo>
                  <a:lnTo>
                    <a:pt x="1302080" y="17856"/>
                  </a:lnTo>
                  <a:lnTo>
                    <a:pt x="1310529" y="10040"/>
                  </a:lnTo>
                  <a:lnTo>
                    <a:pt x="1320812" y="4460"/>
                  </a:lnTo>
                  <a:lnTo>
                    <a:pt x="1332905" y="1114"/>
                  </a:lnTo>
                  <a:lnTo>
                    <a:pt x="1346784" y="0"/>
                  </a:lnTo>
                  <a:close/>
                </a:path>
                <a:path w="1530350" h="225425">
                  <a:moveTo>
                    <a:pt x="1126185" y="0"/>
                  </a:moveTo>
                  <a:lnTo>
                    <a:pt x="1135140" y="362"/>
                  </a:lnTo>
                  <a:lnTo>
                    <a:pt x="1142965" y="1449"/>
                  </a:lnTo>
                  <a:lnTo>
                    <a:pt x="1149670" y="3262"/>
                  </a:lnTo>
                  <a:lnTo>
                    <a:pt x="1155268" y="5803"/>
                  </a:lnTo>
                  <a:lnTo>
                    <a:pt x="1139520" y="37642"/>
                  </a:lnTo>
                  <a:lnTo>
                    <a:pt x="1132916" y="33286"/>
                  </a:lnTo>
                  <a:lnTo>
                    <a:pt x="1125550" y="31102"/>
                  </a:lnTo>
                  <a:lnTo>
                    <a:pt x="1117676" y="31102"/>
                  </a:lnTo>
                  <a:lnTo>
                    <a:pt x="1111387" y="31836"/>
                  </a:lnTo>
                  <a:lnTo>
                    <a:pt x="1085277" y="63423"/>
                  </a:lnTo>
                  <a:lnTo>
                    <a:pt x="1084656" y="71577"/>
                  </a:lnTo>
                  <a:lnTo>
                    <a:pt x="1084656" y="162369"/>
                  </a:lnTo>
                  <a:lnTo>
                    <a:pt x="1047445" y="162369"/>
                  </a:lnTo>
                  <a:lnTo>
                    <a:pt x="1047445" y="2971"/>
                  </a:lnTo>
                  <a:lnTo>
                    <a:pt x="1084656" y="2971"/>
                  </a:lnTo>
                  <a:lnTo>
                    <a:pt x="1084656" y="17551"/>
                  </a:lnTo>
                  <a:lnTo>
                    <a:pt x="1093109" y="9869"/>
                  </a:lnTo>
                  <a:lnTo>
                    <a:pt x="1102848" y="4384"/>
                  </a:lnTo>
                  <a:lnTo>
                    <a:pt x="1113874" y="1095"/>
                  </a:lnTo>
                  <a:lnTo>
                    <a:pt x="1126185" y="0"/>
                  </a:lnTo>
                  <a:close/>
                </a:path>
                <a:path w="1530350" h="225425">
                  <a:moveTo>
                    <a:pt x="940892" y="0"/>
                  </a:moveTo>
                  <a:lnTo>
                    <a:pt x="985183" y="11626"/>
                  </a:lnTo>
                  <a:lnTo>
                    <a:pt x="1012345" y="44192"/>
                  </a:lnTo>
                  <a:lnTo>
                    <a:pt x="1017600" y="73367"/>
                  </a:lnTo>
                  <a:lnTo>
                    <a:pt x="1017600" y="77927"/>
                  </a:lnTo>
                  <a:lnTo>
                    <a:pt x="1016584" y="84823"/>
                  </a:lnTo>
                  <a:lnTo>
                    <a:pt x="1014425" y="94056"/>
                  </a:lnTo>
                  <a:lnTo>
                    <a:pt x="900633" y="94056"/>
                  </a:lnTo>
                  <a:lnTo>
                    <a:pt x="901801" y="103050"/>
                  </a:lnTo>
                  <a:lnTo>
                    <a:pt x="927811" y="131594"/>
                  </a:lnTo>
                  <a:lnTo>
                    <a:pt x="946099" y="134238"/>
                  </a:lnTo>
                  <a:lnTo>
                    <a:pt x="958080" y="133410"/>
                  </a:lnTo>
                  <a:lnTo>
                    <a:pt x="968514" y="130925"/>
                  </a:lnTo>
                  <a:lnTo>
                    <a:pt x="977424" y="126786"/>
                  </a:lnTo>
                  <a:lnTo>
                    <a:pt x="984834" y="120992"/>
                  </a:lnTo>
                  <a:lnTo>
                    <a:pt x="999312" y="149415"/>
                  </a:lnTo>
                  <a:lnTo>
                    <a:pt x="988233" y="156383"/>
                  </a:lnTo>
                  <a:lnTo>
                    <a:pt x="974785" y="161359"/>
                  </a:lnTo>
                  <a:lnTo>
                    <a:pt x="958932" y="164345"/>
                  </a:lnTo>
                  <a:lnTo>
                    <a:pt x="940638" y="165341"/>
                  </a:lnTo>
                  <a:lnTo>
                    <a:pt x="923324" y="164007"/>
                  </a:lnTo>
                  <a:lnTo>
                    <a:pt x="882980" y="143979"/>
                  </a:lnTo>
                  <a:lnTo>
                    <a:pt x="863084" y="102447"/>
                  </a:lnTo>
                  <a:lnTo>
                    <a:pt x="861771" y="84378"/>
                  </a:lnTo>
                  <a:lnTo>
                    <a:pt x="863223" y="66442"/>
                  </a:lnTo>
                  <a:lnTo>
                    <a:pt x="885012" y="23355"/>
                  </a:lnTo>
                  <a:lnTo>
                    <a:pt x="925177" y="1459"/>
                  </a:lnTo>
                  <a:lnTo>
                    <a:pt x="940892" y="0"/>
                  </a:lnTo>
                  <a:close/>
                </a:path>
                <a:path w="1530350" h="225425">
                  <a:moveTo>
                    <a:pt x="597865" y="0"/>
                  </a:moveTo>
                  <a:lnTo>
                    <a:pt x="641513" y="9327"/>
                  </a:lnTo>
                  <a:lnTo>
                    <a:pt x="663952" y="40605"/>
                  </a:lnTo>
                  <a:lnTo>
                    <a:pt x="668223" y="79463"/>
                  </a:lnTo>
                  <a:lnTo>
                    <a:pt x="668223" y="113550"/>
                  </a:lnTo>
                  <a:lnTo>
                    <a:pt x="669030" y="127997"/>
                  </a:lnTo>
                  <a:lnTo>
                    <a:pt x="671445" y="139485"/>
                  </a:lnTo>
                  <a:lnTo>
                    <a:pt x="675456" y="148013"/>
                  </a:lnTo>
                  <a:lnTo>
                    <a:pt x="681050" y="153581"/>
                  </a:lnTo>
                  <a:lnTo>
                    <a:pt x="677875" y="158940"/>
                  </a:lnTo>
                  <a:lnTo>
                    <a:pt x="674573" y="162242"/>
                  </a:lnTo>
                  <a:lnTo>
                    <a:pt x="670763" y="163487"/>
                  </a:lnTo>
                  <a:lnTo>
                    <a:pt x="666953" y="164718"/>
                  </a:lnTo>
                  <a:lnTo>
                    <a:pt x="662635" y="165341"/>
                  </a:lnTo>
                  <a:lnTo>
                    <a:pt x="657809" y="165341"/>
                  </a:lnTo>
                  <a:lnTo>
                    <a:pt x="652475" y="165341"/>
                  </a:lnTo>
                  <a:lnTo>
                    <a:pt x="634695" y="146443"/>
                  </a:lnTo>
                  <a:lnTo>
                    <a:pt x="631393" y="151993"/>
                  </a:lnTo>
                  <a:lnTo>
                    <a:pt x="590880" y="165341"/>
                  </a:lnTo>
                  <a:lnTo>
                    <a:pt x="578638" y="164536"/>
                  </a:lnTo>
                  <a:lnTo>
                    <a:pt x="543886" y="145357"/>
                  </a:lnTo>
                  <a:lnTo>
                    <a:pt x="535635" y="115925"/>
                  </a:lnTo>
                  <a:lnTo>
                    <a:pt x="536923" y="102840"/>
                  </a:lnTo>
                  <a:lnTo>
                    <a:pt x="567813" y="65784"/>
                  </a:lnTo>
                  <a:lnTo>
                    <a:pt x="615391" y="56997"/>
                  </a:lnTo>
                  <a:lnTo>
                    <a:pt x="619709" y="56997"/>
                  </a:lnTo>
                  <a:lnTo>
                    <a:pt x="624916" y="57734"/>
                  </a:lnTo>
                  <a:lnTo>
                    <a:pt x="630885" y="59232"/>
                  </a:lnTo>
                  <a:lnTo>
                    <a:pt x="628650" y="46923"/>
                  </a:lnTo>
                  <a:lnTo>
                    <a:pt x="621963" y="38133"/>
                  </a:lnTo>
                  <a:lnTo>
                    <a:pt x="610846" y="32859"/>
                  </a:lnTo>
                  <a:lnTo>
                    <a:pt x="595325" y="31102"/>
                  </a:lnTo>
                  <a:lnTo>
                    <a:pt x="585256" y="31538"/>
                  </a:lnTo>
                  <a:lnTo>
                    <a:pt x="576021" y="32848"/>
                  </a:lnTo>
                  <a:lnTo>
                    <a:pt x="567643" y="35034"/>
                  </a:lnTo>
                  <a:lnTo>
                    <a:pt x="560146" y="38099"/>
                  </a:lnTo>
                  <a:lnTo>
                    <a:pt x="552145" y="9220"/>
                  </a:lnTo>
                  <a:lnTo>
                    <a:pt x="562217" y="5186"/>
                  </a:lnTo>
                  <a:lnTo>
                    <a:pt x="573195" y="2305"/>
                  </a:lnTo>
                  <a:lnTo>
                    <a:pt x="585077" y="576"/>
                  </a:lnTo>
                  <a:lnTo>
                    <a:pt x="597865" y="0"/>
                  </a:lnTo>
                  <a:close/>
                </a:path>
              </a:pathLst>
            </a:custGeom>
            <a:ln w="18288">
              <a:solidFill>
                <a:srgbClr val="D61A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63852" y="5887834"/>
              <a:ext cx="126110" cy="180657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068641" y="5831636"/>
              <a:ext cx="1645920" cy="290830"/>
            </a:xfrm>
            <a:custGeom>
              <a:avLst/>
              <a:gdLst/>
              <a:ahLst/>
              <a:cxnLst/>
              <a:rect l="l" t="t" r="r" b="b"/>
              <a:pathLst>
                <a:path w="1645920" h="290829">
                  <a:moveTo>
                    <a:pt x="1620075" y="56108"/>
                  </a:moveTo>
                  <a:lnTo>
                    <a:pt x="1645856" y="79476"/>
                  </a:lnTo>
                  <a:lnTo>
                    <a:pt x="1628203" y="92417"/>
                  </a:lnTo>
                  <a:lnTo>
                    <a:pt x="1632203" y="99733"/>
                  </a:lnTo>
                  <a:lnTo>
                    <a:pt x="1635061" y="107678"/>
                  </a:lnTo>
                  <a:lnTo>
                    <a:pt x="1636776" y="116254"/>
                  </a:lnTo>
                  <a:lnTo>
                    <a:pt x="1637347" y="125463"/>
                  </a:lnTo>
                  <a:lnTo>
                    <a:pt x="1636321" y="138398"/>
                  </a:lnTo>
                  <a:lnTo>
                    <a:pt x="1612003" y="176125"/>
                  </a:lnTo>
                  <a:lnTo>
                    <a:pt x="1578927" y="185293"/>
                  </a:lnTo>
                  <a:lnTo>
                    <a:pt x="1576260" y="185293"/>
                  </a:lnTo>
                  <a:lnTo>
                    <a:pt x="1572704" y="185039"/>
                  </a:lnTo>
                  <a:lnTo>
                    <a:pt x="1568132" y="184543"/>
                  </a:lnTo>
                  <a:lnTo>
                    <a:pt x="1562036" y="183654"/>
                  </a:lnTo>
                  <a:lnTo>
                    <a:pt x="1561401" y="183654"/>
                  </a:lnTo>
                  <a:lnTo>
                    <a:pt x="1558734" y="184721"/>
                  </a:lnTo>
                  <a:lnTo>
                    <a:pt x="1554162" y="186855"/>
                  </a:lnTo>
                  <a:lnTo>
                    <a:pt x="1549463" y="188988"/>
                  </a:lnTo>
                  <a:lnTo>
                    <a:pt x="1547177" y="191198"/>
                  </a:lnTo>
                  <a:lnTo>
                    <a:pt x="1547177" y="193471"/>
                  </a:lnTo>
                  <a:lnTo>
                    <a:pt x="1547177" y="197446"/>
                  </a:lnTo>
                  <a:lnTo>
                    <a:pt x="1550606" y="199428"/>
                  </a:lnTo>
                  <a:lnTo>
                    <a:pt x="1557464" y="199428"/>
                  </a:lnTo>
                  <a:lnTo>
                    <a:pt x="1560512" y="199428"/>
                  </a:lnTo>
                  <a:lnTo>
                    <a:pt x="1565719" y="198691"/>
                  </a:lnTo>
                  <a:lnTo>
                    <a:pt x="1572958" y="197192"/>
                  </a:lnTo>
                  <a:lnTo>
                    <a:pt x="1580197" y="195707"/>
                  </a:lnTo>
                  <a:lnTo>
                    <a:pt x="1586420" y="194970"/>
                  </a:lnTo>
                  <a:lnTo>
                    <a:pt x="1591500" y="194970"/>
                  </a:lnTo>
                  <a:lnTo>
                    <a:pt x="1615316" y="197694"/>
                  </a:lnTo>
                  <a:lnTo>
                    <a:pt x="1632299" y="205868"/>
                  </a:lnTo>
                  <a:lnTo>
                    <a:pt x="1642471" y="219493"/>
                  </a:lnTo>
                  <a:lnTo>
                    <a:pt x="1645856" y="238569"/>
                  </a:lnTo>
                  <a:lnTo>
                    <a:pt x="1644499" y="249980"/>
                  </a:lnTo>
                  <a:lnTo>
                    <a:pt x="1612713" y="282473"/>
                  </a:lnTo>
                  <a:lnTo>
                    <a:pt x="1571815" y="290220"/>
                  </a:lnTo>
                  <a:lnTo>
                    <a:pt x="1553902" y="288870"/>
                  </a:lnTo>
                  <a:lnTo>
                    <a:pt x="1536906" y="284821"/>
                  </a:lnTo>
                  <a:lnTo>
                    <a:pt x="1520791" y="278074"/>
                  </a:lnTo>
                  <a:lnTo>
                    <a:pt x="1505521" y="268630"/>
                  </a:lnTo>
                  <a:lnTo>
                    <a:pt x="1529016" y="239610"/>
                  </a:lnTo>
                  <a:lnTo>
                    <a:pt x="1539089" y="247426"/>
                  </a:lnTo>
                  <a:lnTo>
                    <a:pt x="1549685" y="253006"/>
                  </a:lnTo>
                  <a:lnTo>
                    <a:pt x="1560806" y="256352"/>
                  </a:lnTo>
                  <a:lnTo>
                    <a:pt x="1572450" y="257467"/>
                  </a:lnTo>
                  <a:lnTo>
                    <a:pt x="1580169" y="257169"/>
                  </a:lnTo>
                  <a:lnTo>
                    <a:pt x="1609407" y="245173"/>
                  </a:lnTo>
                  <a:lnTo>
                    <a:pt x="1609407" y="239610"/>
                  </a:lnTo>
                  <a:lnTo>
                    <a:pt x="1607956" y="233426"/>
                  </a:lnTo>
                  <a:lnTo>
                    <a:pt x="1603613" y="229009"/>
                  </a:lnTo>
                  <a:lnTo>
                    <a:pt x="1596388" y="226359"/>
                  </a:lnTo>
                  <a:lnTo>
                    <a:pt x="1586293" y="225475"/>
                  </a:lnTo>
                  <a:lnTo>
                    <a:pt x="1582229" y="225475"/>
                  </a:lnTo>
                  <a:lnTo>
                    <a:pt x="1576006" y="225971"/>
                  </a:lnTo>
                  <a:lnTo>
                    <a:pt x="1567751" y="226961"/>
                  </a:lnTo>
                  <a:lnTo>
                    <a:pt x="1559496" y="227952"/>
                  </a:lnTo>
                  <a:lnTo>
                    <a:pt x="1553273" y="228447"/>
                  </a:lnTo>
                  <a:lnTo>
                    <a:pt x="1549082" y="228447"/>
                  </a:lnTo>
                  <a:lnTo>
                    <a:pt x="1532320" y="226727"/>
                  </a:lnTo>
                  <a:lnTo>
                    <a:pt x="1520332" y="221567"/>
                  </a:lnTo>
                  <a:lnTo>
                    <a:pt x="1513131" y="212963"/>
                  </a:lnTo>
                  <a:lnTo>
                    <a:pt x="1510728" y="200914"/>
                  </a:lnTo>
                  <a:lnTo>
                    <a:pt x="1510728" y="195656"/>
                  </a:lnTo>
                  <a:lnTo>
                    <a:pt x="1532064" y="174282"/>
                  </a:lnTo>
                  <a:lnTo>
                    <a:pt x="1520136" y="164504"/>
                  </a:lnTo>
                  <a:lnTo>
                    <a:pt x="1511601" y="152885"/>
                  </a:lnTo>
                  <a:lnTo>
                    <a:pt x="1506472" y="139424"/>
                  </a:lnTo>
                  <a:lnTo>
                    <a:pt x="1504759" y="124117"/>
                  </a:lnTo>
                  <a:lnTo>
                    <a:pt x="1505928" y="111875"/>
                  </a:lnTo>
                  <a:lnTo>
                    <a:pt x="1533437" y="74455"/>
                  </a:lnTo>
                  <a:lnTo>
                    <a:pt x="1569656" y="65036"/>
                  </a:lnTo>
                  <a:lnTo>
                    <a:pt x="1579969" y="65539"/>
                  </a:lnTo>
                  <a:lnTo>
                    <a:pt x="1589389" y="67046"/>
                  </a:lnTo>
                  <a:lnTo>
                    <a:pt x="1597927" y="69558"/>
                  </a:lnTo>
                  <a:lnTo>
                    <a:pt x="1605597" y="73075"/>
                  </a:lnTo>
                  <a:lnTo>
                    <a:pt x="1620075" y="56108"/>
                  </a:lnTo>
                  <a:close/>
                </a:path>
                <a:path w="1645920" h="290829">
                  <a:moveTo>
                    <a:pt x="86906" y="6692"/>
                  </a:moveTo>
                  <a:lnTo>
                    <a:pt x="103873" y="6692"/>
                  </a:lnTo>
                  <a:lnTo>
                    <a:pt x="191541" y="227711"/>
                  </a:lnTo>
                  <a:lnTo>
                    <a:pt x="148818" y="227711"/>
                  </a:lnTo>
                  <a:lnTo>
                    <a:pt x="132892" y="183502"/>
                  </a:lnTo>
                  <a:lnTo>
                    <a:pt x="58191" y="183502"/>
                  </a:lnTo>
                  <a:lnTo>
                    <a:pt x="43002" y="227711"/>
                  </a:lnTo>
                  <a:lnTo>
                    <a:pt x="0" y="227711"/>
                  </a:lnTo>
                  <a:lnTo>
                    <a:pt x="86906" y="6692"/>
                  </a:lnTo>
                  <a:close/>
                </a:path>
                <a:path w="1645920" h="290829">
                  <a:moveTo>
                    <a:pt x="1275270" y="6553"/>
                  </a:moveTo>
                  <a:lnTo>
                    <a:pt x="1281239" y="6553"/>
                  </a:lnTo>
                  <a:lnTo>
                    <a:pt x="1286319" y="8661"/>
                  </a:lnTo>
                  <a:lnTo>
                    <a:pt x="1290637" y="12877"/>
                  </a:lnTo>
                  <a:lnTo>
                    <a:pt x="1294828" y="17094"/>
                  </a:lnTo>
                  <a:lnTo>
                    <a:pt x="1296860" y="22174"/>
                  </a:lnTo>
                  <a:lnTo>
                    <a:pt x="1296860" y="28130"/>
                  </a:lnTo>
                  <a:lnTo>
                    <a:pt x="1296860" y="34086"/>
                  </a:lnTo>
                  <a:lnTo>
                    <a:pt x="1294828" y="39166"/>
                  </a:lnTo>
                  <a:lnTo>
                    <a:pt x="1290637" y="43383"/>
                  </a:lnTo>
                  <a:lnTo>
                    <a:pt x="1286319" y="47599"/>
                  </a:lnTo>
                  <a:lnTo>
                    <a:pt x="1281239" y="49707"/>
                  </a:lnTo>
                  <a:lnTo>
                    <a:pt x="1275270" y="49707"/>
                  </a:lnTo>
                  <a:lnTo>
                    <a:pt x="1269428" y="49707"/>
                  </a:lnTo>
                  <a:lnTo>
                    <a:pt x="1264348" y="47599"/>
                  </a:lnTo>
                  <a:lnTo>
                    <a:pt x="1260030" y="43383"/>
                  </a:lnTo>
                  <a:lnTo>
                    <a:pt x="1255839" y="39166"/>
                  </a:lnTo>
                  <a:lnTo>
                    <a:pt x="1253807" y="34086"/>
                  </a:lnTo>
                  <a:lnTo>
                    <a:pt x="1253807" y="28130"/>
                  </a:lnTo>
                  <a:lnTo>
                    <a:pt x="1253807" y="22174"/>
                  </a:lnTo>
                  <a:lnTo>
                    <a:pt x="1255839" y="17094"/>
                  </a:lnTo>
                  <a:lnTo>
                    <a:pt x="1260030" y="12877"/>
                  </a:lnTo>
                  <a:lnTo>
                    <a:pt x="1264348" y="8661"/>
                  </a:lnTo>
                  <a:lnTo>
                    <a:pt x="1269428" y="6553"/>
                  </a:lnTo>
                  <a:lnTo>
                    <a:pt x="1275270" y="6553"/>
                  </a:lnTo>
                  <a:close/>
                </a:path>
                <a:path w="1645920" h="290829">
                  <a:moveTo>
                    <a:pt x="241998" y="6553"/>
                  </a:moveTo>
                  <a:lnTo>
                    <a:pt x="247967" y="6553"/>
                  </a:lnTo>
                  <a:lnTo>
                    <a:pt x="253047" y="8661"/>
                  </a:lnTo>
                  <a:lnTo>
                    <a:pt x="257365" y="12877"/>
                  </a:lnTo>
                  <a:lnTo>
                    <a:pt x="261556" y="17094"/>
                  </a:lnTo>
                  <a:lnTo>
                    <a:pt x="263588" y="22174"/>
                  </a:lnTo>
                  <a:lnTo>
                    <a:pt x="263588" y="28130"/>
                  </a:lnTo>
                  <a:lnTo>
                    <a:pt x="263588" y="34086"/>
                  </a:lnTo>
                  <a:lnTo>
                    <a:pt x="261556" y="39166"/>
                  </a:lnTo>
                  <a:lnTo>
                    <a:pt x="257365" y="43383"/>
                  </a:lnTo>
                  <a:lnTo>
                    <a:pt x="253047" y="47599"/>
                  </a:lnTo>
                  <a:lnTo>
                    <a:pt x="247967" y="49707"/>
                  </a:lnTo>
                  <a:lnTo>
                    <a:pt x="241998" y="49707"/>
                  </a:lnTo>
                  <a:lnTo>
                    <a:pt x="236156" y="49707"/>
                  </a:lnTo>
                  <a:lnTo>
                    <a:pt x="231076" y="47599"/>
                  </a:lnTo>
                  <a:lnTo>
                    <a:pt x="226758" y="43383"/>
                  </a:lnTo>
                  <a:lnTo>
                    <a:pt x="222567" y="39166"/>
                  </a:lnTo>
                  <a:lnTo>
                    <a:pt x="220535" y="34086"/>
                  </a:lnTo>
                  <a:lnTo>
                    <a:pt x="220535" y="28130"/>
                  </a:lnTo>
                  <a:lnTo>
                    <a:pt x="220535" y="22174"/>
                  </a:lnTo>
                  <a:lnTo>
                    <a:pt x="222567" y="17094"/>
                  </a:lnTo>
                  <a:lnTo>
                    <a:pt x="226758" y="12877"/>
                  </a:lnTo>
                  <a:lnTo>
                    <a:pt x="231076" y="8661"/>
                  </a:lnTo>
                  <a:lnTo>
                    <a:pt x="236156" y="6553"/>
                  </a:lnTo>
                  <a:lnTo>
                    <a:pt x="241998" y="6553"/>
                  </a:lnTo>
                  <a:close/>
                </a:path>
                <a:path w="1645920" h="290829">
                  <a:moveTo>
                    <a:pt x="568896" y="0"/>
                  </a:moveTo>
                  <a:lnTo>
                    <a:pt x="568896" y="179184"/>
                  </a:lnTo>
                  <a:lnTo>
                    <a:pt x="569991" y="192431"/>
                  </a:lnTo>
                  <a:lnTo>
                    <a:pt x="573278" y="202701"/>
                  </a:lnTo>
                  <a:lnTo>
                    <a:pt x="578754" y="209995"/>
                  </a:lnTo>
                  <a:lnTo>
                    <a:pt x="586422" y="214312"/>
                  </a:lnTo>
                  <a:lnTo>
                    <a:pt x="581372" y="221472"/>
                  </a:lnTo>
                  <a:lnTo>
                    <a:pt x="574786" y="226588"/>
                  </a:lnTo>
                  <a:lnTo>
                    <a:pt x="566652" y="229659"/>
                  </a:lnTo>
                  <a:lnTo>
                    <a:pt x="556958" y="230682"/>
                  </a:lnTo>
                  <a:lnTo>
                    <a:pt x="545937" y="228487"/>
                  </a:lnTo>
                  <a:lnTo>
                    <a:pt x="538035" y="221900"/>
                  </a:lnTo>
                  <a:lnTo>
                    <a:pt x="533276" y="210923"/>
                  </a:lnTo>
                  <a:lnTo>
                    <a:pt x="531685" y="195554"/>
                  </a:lnTo>
                  <a:lnTo>
                    <a:pt x="531685" y="8928"/>
                  </a:lnTo>
                  <a:lnTo>
                    <a:pt x="568896" y="0"/>
                  </a:lnTo>
                  <a:close/>
                </a:path>
              </a:pathLst>
            </a:custGeom>
            <a:ln w="18288">
              <a:solidFill>
                <a:srgbClr val="D61A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2868167" y="0"/>
            <a:ext cx="3240405" cy="474345"/>
            <a:chOff x="2868167" y="0"/>
            <a:chExt cx="3240405" cy="474345"/>
          </a:xfrm>
        </p:grpSpPr>
        <p:sp>
          <p:nvSpPr>
            <p:cNvPr id="31" name="object 31"/>
            <p:cNvSpPr/>
            <p:nvPr/>
          </p:nvSpPr>
          <p:spPr>
            <a:xfrm>
              <a:off x="2878073" y="761"/>
              <a:ext cx="3220720" cy="454659"/>
            </a:xfrm>
            <a:custGeom>
              <a:avLst/>
              <a:gdLst/>
              <a:ahLst/>
              <a:cxnLst/>
              <a:rect l="l" t="t" r="r" b="b"/>
              <a:pathLst>
                <a:path w="3220720" h="454659">
                  <a:moveTo>
                    <a:pt x="3144520" y="0"/>
                  </a:moveTo>
                  <a:lnTo>
                    <a:pt x="75692" y="0"/>
                  </a:lnTo>
                  <a:lnTo>
                    <a:pt x="46237" y="5951"/>
                  </a:lnTo>
                  <a:lnTo>
                    <a:pt x="22177" y="22177"/>
                  </a:lnTo>
                  <a:lnTo>
                    <a:pt x="5951" y="46237"/>
                  </a:lnTo>
                  <a:lnTo>
                    <a:pt x="0" y="75692"/>
                  </a:lnTo>
                  <a:lnTo>
                    <a:pt x="0" y="378460"/>
                  </a:lnTo>
                  <a:lnTo>
                    <a:pt x="5951" y="407914"/>
                  </a:lnTo>
                  <a:lnTo>
                    <a:pt x="22177" y="431974"/>
                  </a:lnTo>
                  <a:lnTo>
                    <a:pt x="46237" y="448200"/>
                  </a:lnTo>
                  <a:lnTo>
                    <a:pt x="75692" y="454152"/>
                  </a:lnTo>
                  <a:lnTo>
                    <a:pt x="3144520" y="454152"/>
                  </a:lnTo>
                  <a:lnTo>
                    <a:pt x="3173974" y="448200"/>
                  </a:lnTo>
                  <a:lnTo>
                    <a:pt x="3198034" y="431974"/>
                  </a:lnTo>
                  <a:lnTo>
                    <a:pt x="3214260" y="407914"/>
                  </a:lnTo>
                  <a:lnTo>
                    <a:pt x="3220212" y="378460"/>
                  </a:lnTo>
                  <a:lnTo>
                    <a:pt x="3220212" y="75692"/>
                  </a:lnTo>
                  <a:lnTo>
                    <a:pt x="3214260" y="46237"/>
                  </a:lnTo>
                  <a:lnTo>
                    <a:pt x="3198034" y="22177"/>
                  </a:lnTo>
                  <a:lnTo>
                    <a:pt x="3173974" y="5951"/>
                  </a:lnTo>
                  <a:lnTo>
                    <a:pt x="3144520" y="0"/>
                  </a:lnTo>
                  <a:close/>
                </a:path>
              </a:pathLst>
            </a:custGeom>
            <a:solidFill>
              <a:srgbClr val="F495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878073" y="761"/>
              <a:ext cx="3220720" cy="454659"/>
            </a:xfrm>
            <a:custGeom>
              <a:avLst/>
              <a:gdLst/>
              <a:ahLst/>
              <a:cxnLst/>
              <a:rect l="l" t="t" r="r" b="b"/>
              <a:pathLst>
                <a:path w="3220720" h="454659">
                  <a:moveTo>
                    <a:pt x="0" y="75692"/>
                  </a:moveTo>
                  <a:lnTo>
                    <a:pt x="5951" y="46237"/>
                  </a:lnTo>
                  <a:lnTo>
                    <a:pt x="22177" y="22177"/>
                  </a:lnTo>
                  <a:lnTo>
                    <a:pt x="46237" y="5951"/>
                  </a:lnTo>
                  <a:lnTo>
                    <a:pt x="75692" y="0"/>
                  </a:lnTo>
                  <a:lnTo>
                    <a:pt x="3144520" y="0"/>
                  </a:lnTo>
                  <a:lnTo>
                    <a:pt x="3173974" y="5951"/>
                  </a:lnTo>
                  <a:lnTo>
                    <a:pt x="3198034" y="22177"/>
                  </a:lnTo>
                  <a:lnTo>
                    <a:pt x="3214260" y="46237"/>
                  </a:lnTo>
                  <a:lnTo>
                    <a:pt x="3220212" y="75692"/>
                  </a:lnTo>
                  <a:lnTo>
                    <a:pt x="3220212" y="378460"/>
                  </a:lnTo>
                  <a:lnTo>
                    <a:pt x="3214260" y="407914"/>
                  </a:lnTo>
                  <a:lnTo>
                    <a:pt x="3198034" y="431974"/>
                  </a:lnTo>
                  <a:lnTo>
                    <a:pt x="3173974" y="448200"/>
                  </a:lnTo>
                  <a:lnTo>
                    <a:pt x="3144520" y="454152"/>
                  </a:lnTo>
                  <a:lnTo>
                    <a:pt x="75692" y="454152"/>
                  </a:lnTo>
                  <a:lnTo>
                    <a:pt x="46237" y="448200"/>
                  </a:lnTo>
                  <a:lnTo>
                    <a:pt x="22177" y="431974"/>
                  </a:lnTo>
                  <a:lnTo>
                    <a:pt x="5951" y="407914"/>
                  </a:lnTo>
                  <a:lnTo>
                    <a:pt x="0" y="378460"/>
                  </a:lnTo>
                  <a:lnTo>
                    <a:pt x="0" y="75692"/>
                  </a:lnTo>
                  <a:close/>
                </a:path>
              </a:pathLst>
            </a:custGeom>
            <a:ln w="19811">
              <a:solidFill>
                <a:srgbClr val="B36C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3416300" y="71373"/>
            <a:ext cx="2144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TYPES</a:t>
            </a:r>
            <a:r>
              <a:rPr sz="18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Trebuchet MS"/>
                <a:cs typeface="Trebuchet MS"/>
              </a:rPr>
              <a:t>LAYERINGS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 txBox="1"/>
          <p:nvPr/>
        </p:nvSpPr>
        <p:spPr>
          <a:xfrm>
            <a:off x="376825" y="1981200"/>
            <a:ext cx="7962265" cy="2967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23875">
              <a:lnSpc>
                <a:spcPct val="100000"/>
              </a:lnSpc>
              <a:spcBef>
                <a:spcPts val="100"/>
              </a:spcBef>
              <a:buClr>
                <a:srgbClr val="D50092"/>
              </a:buClr>
              <a:buSzPct val="95833"/>
              <a:buFont typeface="Wingdings"/>
              <a:buChar char=""/>
              <a:tabLst>
                <a:tab pos="255904" algn="l"/>
                <a:tab pos="1216025" algn="l"/>
              </a:tabLst>
            </a:pPr>
            <a:r>
              <a:rPr sz="2400" dirty="0" smtClean="0">
                <a:latin typeface="Times New Roman"/>
                <a:cs typeface="Times New Roman"/>
              </a:rPr>
              <a:t>Clonal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sz="2400" dirty="0" smtClean="0">
                <a:latin typeface="Times New Roman"/>
                <a:cs typeface="Times New Roman"/>
              </a:rPr>
              <a:t>propagation</a:t>
            </a:r>
            <a:r>
              <a:rPr sz="2400" spc="-50" dirty="0" smtClean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through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tissue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culture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popularly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called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micro </a:t>
            </a:r>
            <a:r>
              <a:rPr sz="2400" dirty="0">
                <a:latin typeface="Times New Roman"/>
                <a:cs typeface="Times New Roman"/>
              </a:rPr>
              <a:t>propagation</a:t>
            </a:r>
            <a:r>
              <a:rPr sz="2400" dirty="0" smtClean="0">
                <a:latin typeface="Times New Roman"/>
                <a:cs typeface="Times New Roman"/>
              </a:rPr>
              <a:t>.</a:t>
            </a:r>
            <a:endParaRPr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D50092"/>
              </a:buClr>
              <a:buFont typeface="Wingdings"/>
              <a:buChar char=""/>
            </a:pPr>
            <a:endParaRPr sz="24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Clr>
                <a:srgbClr val="D50092"/>
              </a:buClr>
              <a:buSzPct val="95833"/>
              <a:buFont typeface="Wingdings"/>
              <a:buChar char=""/>
              <a:tabLst>
                <a:tab pos="255904" algn="l"/>
                <a:tab pos="6197600" algn="l"/>
              </a:tabLst>
            </a:pPr>
            <a:r>
              <a:rPr sz="2400" spc="-5" dirty="0">
                <a:latin typeface="Times New Roman"/>
                <a:cs typeface="Times New Roman"/>
              </a:rPr>
              <a:t>Use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tissue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culture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micro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propagation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was	</a:t>
            </a:r>
            <a:r>
              <a:rPr sz="2400" dirty="0">
                <a:latin typeface="Times New Roman"/>
                <a:cs typeface="Times New Roman"/>
              </a:rPr>
              <a:t>initiated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by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G</a:t>
            </a:r>
            <a:r>
              <a:rPr sz="2400" spc="-5">
                <a:latin typeface="Times New Roman"/>
                <a:cs typeface="Times New Roman"/>
              </a:rPr>
              <a:t>. </a:t>
            </a:r>
            <a:r>
              <a:rPr sz="2400" spc="-585">
                <a:latin typeface="Times New Roman"/>
                <a:cs typeface="Times New Roman"/>
              </a:rPr>
              <a:t> </a:t>
            </a:r>
            <a:r>
              <a:rPr sz="2400" smtClean="0">
                <a:latin typeface="Times New Roman"/>
                <a:cs typeface="Times New Roman"/>
              </a:rPr>
              <a:t>Morel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sz="2400" smtClean="0">
                <a:latin typeface="Times New Roman"/>
                <a:cs typeface="Times New Roman"/>
              </a:rPr>
              <a:t>(</a:t>
            </a:r>
            <a:r>
              <a:rPr sz="2400" dirty="0">
                <a:latin typeface="Times New Roman"/>
                <a:cs typeface="Times New Roman"/>
              </a:rPr>
              <a:t>1960)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who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found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this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approach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orchid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propagation</a:t>
            </a:r>
            <a:r>
              <a:rPr sz="2400" dirty="0" smtClean="0">
                <a:latin typeface="Times New Roman"/>
                <a:cs typeface="Times New Roman"/>
              </a:rPr>
              <a:t>.</a:t>
            </a:r>
            <a:endParaRPr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D50092"/>
              </a:buClr>
              <a:buFont typeface="Wingdings"/>
              <a:buChar char=""/>
            </a:pPr>
            <a:endParaRPr sz="2400" dirty="0">
              <a:latin typeface="Times New Roman"/>
              <a:cs typeface="Times New Roman"/>
            </a:endParaRPr>
          </a:p>
          <a:p>
            <a:pPr marL="12700" marR="196850">
              <a:lnSpc>
                <a:spcPct val="100000"/>
              </a:lnSpc>
              <a:buClr>
                <a:srgbClr val="D50092"/>
              </a:buClr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dirty="0">
                <a:latin typeface="Times New Roman"/>
                <a:cs typeface="Times New Roman"/>
              </a:rPr>
              <a:t>Axillary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apical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shoot </a:t>
            </a:r>
            <a:r>
              <a:rPr sz="2400" spc="-5" dirty="0">
                <a:latin typeface="Times New Roman"/>
                <a:cs typeface="Times New Roman"/>
              </a:rPr>
              <a:t>meristems </a:t>
            </a:r>
            <a:r>
              <a:rPr sz="2400" dirty="0">
                <a:latin typeface="Times New Roman"/>
                <a:cs typeface="Times New Roman"/>
              </a:rPr>
              <a:t>in </a:t>
            </a:r>
            <a:r>
              <a:rPr sz="2400" i="1" dirty="0">
                <a:latin typeface="Times New Roman"/>
                <a:cs typeface="Times New Roman"/>
              </a:rPr>
              <a:t>in</a:t>
            </a:r>
            <a:r>
              <a:rPr sz="2400" i="1" spc="-1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vitro</a:t>
            </a:r>
            <a:r>
              <a:rPr sz="2400" i="1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most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widely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>
                <a:latin typeface="Times New Roman"/>
                <a:cs typeface="Times New Roman"/>
              </a:rPr>
              <a:t>used</a:t>
            </a:r>
            <a:r>
              <a:rPr sz="2400" spc="-15">
                <a:latin typeface="Times New Roman"/>
                <a:cs typeface="Times New Roman"/>
              </a:rPr>
              <a:t> </a:t>
            </a:r>
            <a:r>
              <a:rPr lang="en-US" sz="2400" spc="-5" dirty="0" smtClean="0">
                <a:latin typeface="Times New Roman"/>
                <a:cs typeface="Times New Roman"/>
              </a:rPr>
              <a:t>explants</a:t>
            </a:r>
            <a:r>
              <a:rPr sz="2400" smtClean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clonal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propagation.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81300" y="1169747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Micro-Propagation</a:t>
            </a:r>
            <a:endParaRPr lang="en-IN" sz="2800" b="1" u="sng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92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599" y="0"/>
            <a:ext cx="8286750" cy="6287135"/>
            <a:chOff x="428599" y="0"/>
            <a:chExt cx="8286750" cy="62871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8599" y="1000150"/>
              <a:ext cx="8286750" cy="528637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3900" y="0"/>
              <a:ext cx="7810500" cy="115252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00037" y="1287144"/>
              <a:ext cx="815340" cy="1164590"/>
            </a:xfrm>
            <a:custGeom>
              <a:avLst/>
              <a:gdLst/>
              <a:ahLst/>
              <a:cxnLst/>
              <a:rect l="l" t="t" r="r" b="b"/>
              <a:pathLst>
                <a:path w="815340" h="1164589">
                  <a:moveTo>
                    <a:pt x="814920" y="0"/>
                  </a:moveTo>
                  <a:lnTo>
                    <a:pt x="407454" y="407415"/>
                  </a:lnTo>
                  <a:lnTo>
                    <a:pt x="0" y="0"/>
                  </a:lnTo>
                  <a:lnTo>
                    <a:pt x="0" y="756665"/>
                  </a:lnTo>
                  <a:lnTo>
                    <a:pt x="407454" y="1164208"/>
                  </a:lnTo>
                  <a:lnTo>
                    <a:pt x="814920" y="756665"/>
                  </a:lnTo>
                  <a:lnTo>
                    <a:pt x="814920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00037" y="1287144"/>
              <a:ext cx="815340" cy="1164590"/>
            </a:xfrm>
            <a:custGeom>
              <a:avLst/>
              <a:gdLst/>
              <a:ahLst/>
              <a:cxnLst/>
              <a:rect l="l" t="t" r="r" b="b"/>
              <a:pathLst>
                <a:path w="815340" h="1164589">
                  <a:moveTo>
                    <a:pt x="814920" y="0"/>
                  </a:moveTo>
                  <a:lnTo>
                    <a:pt x="814920" y="756665"/>
                  </a:lnTo>
                  <a:lnTo>
                    <a:pt x="407454" y="1164208"/>
                  </a:lnTo>
                  <a:lnTo>
                    <a:pt x="0" y="756665"/>
                  </a:lnTo>
                  <a:lnTo>
                    <a:pt x="0" y="0"/>
                  </a:lnTo>
                  <a:lnTo>
                    <a:pt x="407454" y="407415"/>
                  </a:lnTo>
                  <a:lnTo>
                    <a:pt x="814920" y="0"/>
                  </a:lnTo>
                  <a:close/>
                </a:path>
              </a:pathLst>
            </a:custGeom>
            <a:ln w="1905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55447" y="1697482"/>
            <a:ext cx="703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Stage</a:t>
            </a:r>
            <a:r>
              <a:rPr sz="1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305433" y="1277619"/>
            <a:ext cx="7491095" cy="775970"/>
            <a:chOff x="1305433" y="1277619"/>
            <a:chExt cx="7491095" cy="775970"/>
          </a:xfrm>
        </p:grpSpPr>
        <p:sp>
          <p:nvSpPr>
            <p:cNvPr id="9" name="object 9"/>
            <p:cNvSpPr/>
            <p:nvPr/>
          </p:nvSpPr>
          <p:spPr>
            <a:xfrm>
              <a:off x="1314958" y="1287144"/>
              <a:ext cx="7472045" cy="756920"/>
            </a:xfrm>
            <a:custGeom>
              <a:avLst/>
              <a:gdLst/>
              <a:ahLst/>
              <a:cxnLst/>
              <a:rect l="l" t="t" r="r" b="b"/>
              <a:pathLst>
                <a:path w="7472045" h="756919">
                  <a:moveTo>
                    <a:pt x="7345807" y="0"/>
                  </a:moveTo>
                  <a:lnTo>
                    <a:pt x="0" y="0"/>
                  </a:lnTo>
                  <a:lnTo>
                    <a:pt x="0" y="756665"/>
                  </a:lnTo>
                  <a:lnTo>
                    <a:pt x="7345807" y="756665"/>
                  </a:lnTo>
                  <a:lnTo>
                    <a:pt x="7394872" y="746765"/>
                  </a:lnTo>
                  <a:lnTo>
                    <a:pt x="7434960" y="719756"/>
                  </a:lnTo>
                  <a:lnTo>
                    <a:pt x="7462000" y="679674"/>
                  </a:lnTo>
                  <a:lnTo>
                    <a:pt x="7471918" y="630554"/>
                  </a:lnTo>
                  <a:lnTo>
                    <a:pt x="7471918" y="126110"/>
                  </a:lnTo>
                  <a:lnTo>
                    <a:pt x="7462000" y="76991"/>
                  </a:lnTo>
                  <a:lnTo>
                    <a:pt x="7434960" y="36909"/>
                  </a:lnTo>
                  <a:lnTo>
                    <a:pt x="7394872" y="9900"/>
                  </a:lnTo>
                  <a:lnTo>
                    <a:pt x="734580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14958" y="1287144"/>
              <a:ext cx="7472045" cy="756920"/>
            </a:xfrm>
            <a:custGeom>
              <a:avLst/>
              <a:gdLst/>
              <a:ahLst/>
              <a:cxnLst/>
              <a:rect l="l" t="t" r="r" b="b"/>
              <a:pathLst>
                <a:path w="7472045" h="756919">
                  <a:moveTo>
                    <a:pt x="7471918" y="126110"/>
                  </a:moveTo>
                  <a:lnTo>
                    <a:pt x="7471918" y="630554"/>
                  </a:lnTo>
                  <a:lnTo>
                    <a:pt x="7462000" y="679674"/>
                  </a:lnTo>
                  <a:lnTo>
                    <a:pt x="7434960" y="719756"/>
                  </a:lnTo>
                  <a:lnTo>
                    <a:pt x="7394872" y="746765"/>
                  </a:lnTo>
                  <a:lnTo>
                    <a:pt x="7345807" y="756665"/>
                  </a:lnTo>
                  <a:lnTo>
                    <a:pt x="0" y="756665"/>
                  </a:lnTo>
                  <a:lnTo>
                    <a:pt x="0" y="0"/>
                  </a:lnTo>
                  <a:lnTo>
                    <a:pt x="7345807" y="0"/>
                  </a:lnTo>
                  <a:lnTo>
                    <a:pt x="7394872" y="9900"/>
                  </a:lnTo>
                  <a:lnTo>
                    <a:pt x="7434960" y="36909"/>
                  </a:lnTo>
                  <a:lnTo>
                    <a:pt x="7462000" y="76991"/>
                  </a:lnTo>
                  <a:lnTo>
                    <a:pt x="7471918" y="126110"/>
                  </a:lnTo>
                  <a:close/>
                </a:path>
              </a:pathLst>
            </a:custGeom>
            <a:ln w="1905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473200" y="1282700"/>
            <a:ext cx="6522084" cy="70739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241300" marR="5080" indent="-228600">
              <a:lnSpc>
                <a:spcPts val="2490"/>
              </a:lnSpc>
              <a:spcBef>
                <a:spcPts val="505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Times New Roman"/>
                <a:cs typeface="Times New Roman"/>
              </a:rPr>
              <a:t>Selection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&amp; </a:t>
            </a:r>
            <a:r>
              <a:rPr sz="2400" spc="-5" dirty="0">
                <a:latin typeface="Times New Roman"/>
                <a:cs typeface="Times New Roman"/>
              </a:rPr>
              <a:t>maintenance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stock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plants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for </a:t>
            </a:r>
            <a:r>
              <a:rPr sz="2400" dirty="0">
                <a:latin typeface="Times New Roman"/>
                <a:cs typeface="Times New Roman"/>
              </a:rPr>
              <a:t>culture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initiation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90512" y="2325370"/>
            <a:ext cx="834390" cy="1183640"/>
            <a:chOff x="490512" y="2325370"/>
            <a:chExt cx="834390" cy="1183640"/>
          </a:xfrm>
        </p:grpSpPr>
        <p:sp>
          <p:nvSpPr>
            <p:cNvPr id="13" name="object 13"/>
            <p:cNvSpPr/>
            <p:nvPr/>
          </p:nvSpPr>
          <p:spPr>
            <a:xfrm>
              <a:off x="500037" y="2334895"/>
              <a:ext cx="815340" cy="1164590"/>
            </a:xfrm>
            <a:custGeom>
              <a:avLst/>
              <a:gdLst/>
              <a:ahLst/>
              <a:cxnLst/>
              <a:rect l="l" t="t" r="r" b="b"/>
              <a:pathLst>
                <a:path w="815340" h="1164589">
                  <a:moveTo>
                    <a:pt x="814920" y="0"/>
                  </a:moveTo>
                  <a:lnTo>
                    <a:pt x="407454" y="407415"/>
                  </a:lnTo>
                  <a:lnTo>
                    <a:pt x="0" y="0"/>
                  </a:lnTo>
                  <a:lnTo>
                    <a:pt x="0" y="756792"/>
                  </a:lnTo>
                  <a:lnTo>
                    <a:pt x="407454" y="1164208"/>
                  </a:lnTo>
                  <a:lnTo>
                    <a:pt x="814920" y="756792"/>
                  </a:lnTo>
                  <a:lnTo>
                    <a:pt x="814920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0037" y="2334895"/>
              <a:ext cx="815340" cy="1164590"/>
            </a:xfrm>
            <a:custGeom>
              <a:avLst/>
              <a:gdLst/>
              <a:ahLst/>
              <a:cxnLst/>
              <a:rect l="l" t="t" r="r" b="b"/>
              <a:pathLst>
                <a:path w="815340" h="1164589">
                  <a:moveTo>
                    <a:pt x="814920" y="0"/>
                  </a:moveTo>
                  <a:lnTo>
                    <a:pt x="814920" y="756792"/>
                  </a:lnTo>
                  <a:lnTo>
                    <a:pt x="407454" y="1164208"/>
                  </a:lnTo>
                  <a:lnTo>
                    <a:pt x="0" y="756792"/>
                  </a:lnTo>
                  <a:lnTo>
                    <a:pt x="0" y="0"/>
                  </a:lnTo>
                  <a:lnTo>
                    <a:pt x="407454" y="407415"/>
                  </a:lnTo>
                  <a:lnTo>
                    <a:pt x="814920" y="0"/>
                  </a:lnTo>
                  <a:close/>
                </a:path>
              </a:pathLst>
            </a:custGeom>
            <a:ln w="19050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81355" y="2745485"/>
            <a:ext cx="6527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Stage</a:t>
            </a:r>
            <a:r>
              <a:rPr sz="18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305433" y="2325370"/>
            <a:ext cx="7491095" cy="775970"/>
            <a:chOff x="1305433" y="2325370"/>
            <a:chExt cx="7491095" cy="775970"/>
          </a:xfrm>
        </p:grpSpPr>
        <p:sp>
          <p:nvSpPr>
            <p:cNvPr id="17" name="object 17"/>
            <p:cNvSpPr/>
            <p:nvPr/>
          </p:nvSpPr>
          <p:spPr>
            <a:xfrm>
              <a:off x="1314958" y="2334895"/>
              <a:ext cx="7472045" cy="756920"/>
            </a:xfrm>
            <a:custGeom>
              <a:avLst/>
              <a:gdLst/>
              <a:ahLst/>
              <a:cxnLst/>
              <a:rect l="l" t="t" r="r" b="b"/>
              <a:pathLst>
                <a:path w="7472045" h="756919">
                  <a:moveTo>
                    <a:pt x="7345807" y="0"/>
                  </a:moveTo>
                  <a:lnTo>
                    <a:pt x="0" y="0"/>
                  </a:lnTo>
                  <a:lnTo>
                    <a:pt x="0" y="756792"/>
                  </a:lnTo>
                  <a:lnTo>
                    <a:pt x="7345807" y="756792"/>
                  </a:lnTo>
                  <a:lnTo>
                    <a:pt x="7394872" y="746873"/>
                  </a:lnTo>
                  <a:lnTo>
                    <a:pt x="7434960" y="719820"/>
                  </a:lnTo>
                  <a:lnTo>
                    <a:pt x="7462000" y="679694"/>
                  </a:lnTo>
                  <a:lnTo>
                    <a:pt x="7471918" y="630554"/>
                  </a:lnTo>
                  <a:lnTo>
                    <a:pt x="7471918" y="126110"/>
                  </a:lnTo>
                  <a:lnTo>
                    <a:pt x="7462000" y="77045"/>
                  </a:lnTo>
                  <a:lnTo>
                    <a:pt x="7434960" y="36956"/>
                  </a:lnTo>
                  <a:lnTo>
                    <a:pt x="7394872" y="9917"/>
                  </a:lnTo>
                  <a:lnTo>
                    <a:pt x="734580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14958" y="2334895"/>
              <a:ext cx="7472045" cy="756920"/>
            </a:xfrm>
            <a:custGeom>
              <a:avLst/>
              <a:gdLst/>
              <a:ahLst/>
              <a:cxnLst/>
              <a:rect l="l" t="t" r="r" b="b"/>
              <a:pathLst>
                <a:path w="7472045" h="756919">
                  <a:moveTo>
                    <a:pt x="7471918" y="126110"/>
                  </a:moveTo>
                  <a:lnTo>
                    <a:pt x="7471918" y="630554"/>
                  </a:lnTo>
                  <a:lnTo>
                    <a:pt x="7462000" y="679694"/>
                  </a:lnTo>
                  <a:lnTo>
                    <a:pt x="7434960" y="719820"/>
                  </a:lnTo>
                  <a:lnTo>
                    <a:pt x="7394872" y="746873"/>
                  </a:lnTo>
                  <a:lnTo>
                    <a:pt x="7345807" y="756792"/>
                  </a:lnTo>
                  <a:lnTo>
                    <a:pt x="0" y="756792"/>
                  </a:lnTo>
                  <a:lnTo>
                    <a:pt x="0" y="0"/>
                  </a:lnTo>
                  <a:lnTo>
                    <a:pt x="7345807" y="0"/>
                  </a:lnTo>
                  <a:lnTo>
                    <a:pt x="7394872" y="9917"/>
                  </a:lnTo>
                  <a:lnTo>
                    <a:pt x="7434960" y="36956"/>
                  </a:lnTo>
                  <a:lnTo>
                    <a:pt x="7462000" y="77045"/>
                  </a:lnTo>
                  <a:lnTo>
                    <a:pt x="7471918" y="126110"/>
                  </a:lnTo>
                  <a:close/>
                </a:path>
              </a:pathLst>
            </a:custGeom>
            <a:ln w="19050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473200" y="2488438"/>
            <a:ext cx="59315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Times New Roman"/>
                <a:cs typeface="Times New Roman"/>
              </a:rPr>
              <a:t>Initiation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-5" dirty="0">
                <a:latin typeface="Times New Roman"/>
                <a:cs typeface="Times New Roman"/>
              </a:rPr>
              <a:t>establishment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aseptic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cultures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90512" y="3373120"/>
            <a:ext cx="834390" cy="1183640"/>
            <a:chOff x="490512" y="3373120"/>
            <a:chExt cx="834390" cy="1183640"/>
          </a:xfrm>
        </p:grpSpPr>
        <p:sp>
          <p:nvSpPr>
            <p:cNvPr id="21" name="object 21"/>
            <p:cNvSpPr/>
            <p:nvPr/>
          </p:nvSpPr>
          <p:spPr>
            <a:xfrm>
              <a:off x="500037" y="3382645"/>
              <a:ext cx="815340" cy="1164590"/>
            </a:xfrm>
            <a:custGeom>
              <a:avLst/>
              <a:gdLst/>
              <a:ahLst/>
              <a:cxnLst/>
              <a:rect l="l" t="t" r="r" b="b"/>
              <a:pathLst>
                <a:path w="815340" h="1164589">
                  <a:moveTo>
                    <a:pt x="814920" y="0"/>
                  </a:moveTo>
                  <a:lnTo>
                    <a:pt x="407454" y="407542"/>
                  </a:lnTo>
                  <a:lnTo>
                    <a:pt x="0" y="0"/>
                  </a:lnTo>
                  <a:lnTo>
                    <a:pt x="0" y="756792"/>
                  </a:lnTo>
                  <a:lnTo>
                    <a:pt x="407454" y="1164208"/>
                  </a:lnTo>
                  <a:lnTo>
                    <a:pt x="814920" y="756792"/>
                  </a:lnTo>
                  <a:lnTo>
                    <a:pt x="814920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00037" y="3382645"/>
              <a:ext cx="815340" cy="1164590"/>
            </a:xfrm>
            <a:custGeom>
              <a:avLst/>
              <a:gdLst/>
              <a:ahLst/>
              <a:cxnLst/>
              <a:rect l="l" t="t" r="r" b="b"/>
              <a:pathLst>
                <a:path w="815340" h="1164589">
                  <a:moveTo>
                    <a:pt x="814920" y="0"/>
                  </a:moveTo>
                  <a:lnTo>
                    <a:pt x="814920" y="756792"/>
                  </a:lnTo>
                  <a:lnTo>
                    <a:pt x="407454" y="1164208"/>
                  </a:lnTo>
                  <a:lnTo>
                    <a:pt x="0" y="756792"/>
                  </a:lnTo>
                  <a:lnTo>
                    <a:pt x="0" y="0"/>
                  </a:lnTo>
                  <a:lnTo>
                    <a:pt x="407454" y="407542"/>
                  </a:lnTo>
                  <a:lnTo>
                    <a:pt x="814920" y="0"/>
                  </a:lnTo>
                  <a:close/>
                </a:path>
              </a:pathLst>
            </a:custGeom>
            <a:ln w="19050">
              <a:solidFill>
                <a:srgbClr val="8063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49351" y="3793363"/>
            <a:ext cx="7162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Stage</a:t>
            </a:r>
            <a:r>
              <a:rPr sz="18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ii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305433" y="3373120"/>
            <a:ext cx="7491095" cy="775970"/>
            <a:chOff x="1305433" y="3373120"/>
            <a:chExt cx="7491095" cy="775970"/>
          </a:xfrm>
        </p:grpSpPr>
        <p:sp>
          <p:nvSpPr>
            <p:cNvPr id="25" name="object 25"/>
            <p:cNvSpPr/>
            <p:nvPr/>
          </p:nvSpPr>
          <p:spPr>
            <a:xfrm>
              <a:off x="1314958" y="3382645"/>
              <a:ext cx="7472045" cy="756920"/>
            </a:xfrm>
            <a:custGeom>
              <a:avLst/>
              <a:gdLst/>
              <a:ahLst/>
              <a:cxnLst/>
              <a:rect l="l" t="t" r="r" b="b"/>
              <a:pathLst>
                <a:path w="7472045" h="756920">
                  <a:moveTo>
                    <a:pt x="7345807" y="0"/>
                  </a:moveTo>
                  <a:lnTo>
                    <a:pt x="0" y="0"/>
                  </a:lnTo>
                  <a:lnTo>
                    <a:pt x="0" y="756792"/>
                  </a:lnTo>
                  <a:lnTo>
                    <a:pt x="7345807" y="756792"/>
                  </a:lnTo>
                  <a:lnTo>
                    <a:pt x="7394872" y="746875"/>
                  </a:lnTo>
                  <a:lnTo>
                    <a:pt x="7434960" y="719835"/>
                  </a:lnTo>
                  <a:lnTo>
                    <a:pt x="7462000" y="679747"/>
                  </a:lnTo>
                  <a:lnTo>
                    <a:pt x="7471918" y="630681"/>
                  </a:lnTo>
                  <a:lnTo>
                    <a:pt x="7471918" y="126110"/>
                  </a:lnTo>
                  <a:lnTo>
                    <a:pt x="7462000" y="77045"/>
                  </a:lnTo>
                  <a:lnTo>
                    <a:pt x="7434960" y="36956"/>
                  </a:lnTo>
                  <a:lnTo>
                    <a:pt x="7394872" y="9917"/>
                  </a:lnTo>
                  <a:lnTo>
                    <a:pt x="734580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314958" y="3382645"/>
              <a:ext cx="7472045" cy="756920"/>
            </a:xfrm>
            <a:custGeom>
              <a:avLst/>
              <a:gdLst/>
              <a:ahLst/>
              <a:cxnLst/>
              <a:rect l="l" t="t" r="r" b="b"/>
              <a:pathLst>
                <a:path w="7472045" h="756920">
                  <a:moveTo>
                    <a:pt x="7471918" y="126110"/>
                  </a:moveTo>
                  <a:lnTo>
                    <a:pt x="7471918" y="630681"/>
                  </a:lnTo>
                  <a:lnTo>
                    <a:pt x="7462000" y="679747"/>
                  </a:lnTo>
                  <a:lnTo>
                    <a:pt x="7434960" y="719835"/>
                  </a:lnTo>
                  <a:lnTo>
                    <a:pt x="7394872" y="746875"/>
                  </a:lnTo>
                  <a:lnTo>
                    <a:pt x="7345807" y="756792"/>
                  </a:lnTo>
                  <a:lnTo>
                    <a:pt x="0" y="756792"/>
                  </a:lnTo>
                  <a:lnTo>
                    <a:pt x="0" y="0"/>
                  </a:lnTo>
                  <a:lnTo>
                    <a:pt x="7345807" y="0"/>
                  </a:lnTo>
                  <a:lnTo>
                    <a:pt x="7394872" y="9917"/>
                  </a:lnTo>
                  <a:lnTo>
                    <a:pt x="7434960" y="36956"/>
                  </a:lnTo>
                  <a:lnTo>
                    <a:pt x="7462000" y="77045"/>
                  </a:lnTo>
                  <a:lnTo>
                    <a:pt x="7471918" y="126110"/>
                  </a:lnTo>
                  <a:close/>
                </a:path>
              </a:pathLst>
            </a:custGeom>
            <a:ln w="19050">
              <a:solidFill>
                <a:srgbClr val="8063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473200" y="3378834"/>
            <a:ext cx="7233284" cy="706755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241300" marR="5080" indent="-228600">
              <a:lnSpc>
                <a:spcPts val="2480"/>
              </a:lnSpc>
              <a:spcBef>
                <a:spcPts val="515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Times New Roman"/>
                <a:cs typeface="Times New Roman"/>
              </a:rPr>
              <a:t>Multiplication of </a:t>
            </a:r>
            <a:r>
              <a:rPr sz="2400" spc="-5" dirty="0">
                <a:latin typeface="Times New Roman"/>
                <a:cs typeface="Times New Roman"/>
              </a:rPr>
              <a:t>shoots </a:t>
            </a:r>
            <a:r>
              <a:rPr sz="2400" dirty="0">
                <a:latin typeface="Times New Roman"/>
                <a:cs typeface="Times New Roman"/>
              </a:rPr>
              <a:t>or rapid </a:t>
            </a:r>
            <a:r>
              <a:rPr sz="2400" spc="-5" dirty="0">
                <a:latin typeface="Times New Roman"/>
                <a:cs typeface="Times New Roman"/>
              </a:rPr>
              <a:t>embryo formation using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culture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medium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490512" y="4420996"/>
            <a:ext cx="834390" cy="1183640"/>
            <a:chOff x="490512" y="4420996"/>
            <a:chExt cx="834390" cy="1183640"/>
          </a:xfrm>
        </p:grpSpPr>
        <p:sp>
          <p:nvSpPr>
            <p:cNvPr id="29" name="object 29"/>
            <p:cNvSpPr/>
            <p:nvPr/>
          </p:nvSpPr>
          <p:spPr>
            <a:xfrm>
              <a:off x="500037" y="4430521"/>
              <a:ext cx="815340" cy="1164590"/>
            </a:xfrm>
            <a:custGeom>
              <a:avLst/>
              <a:gdLst/>
              <a:ahLst/>
              <a:cxnLst/>
              <a:rect l="l" t="t" r="r" b="b"/>
              <a:pathLst>
                <a:path w="815340" h="1164589">
                  <a:moveTo>
                    <a:pt x="814920" y="0"/>
                  </a:moveTo>
                  <a:lnTo>
                    <a:pt x="407454" y="407415"/>
                  </a:lnTo>
                  <a:lnTo>
                    <a:pt x="0" y="0"/>
                  </a:lnTo>
                  <a:lnTo>
                    <a:pt x="0" y="756665"/>
                  </a:lnTo>
                  <a:lnTo>
                    <a:pt x="407454" y="1164132"/>
                  </a:lnTo>
                  <a:lnTo>
                    <a:pt x="814920" y="756665"/>
                  </a:lnTo>
                  <a:lnTo>
                    <a:pt x="814920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00037" y="4430521"/>
              <a:ext cx="815340" cy="1164590"/>
            </a:xfrm>
            <a:custGeom>
              <a:avLst/>
              <a:gdLst/>
              <a:ahLst/>
              <a:cxnLst/>
              <a:rect l="l" t="t" r="r" b="b"/>
              <a:pathLst>
                <a:path w="815340" h="1164589">
                  <a:moveTo>
                    <a:pt x="814920" y="0"/>
                  </a:moveTo>
                  <a:lnTo>
                    <a:pt x="814920" y="756665"/>
                  </a:lnTo>
                  <a:lnTo>
                    <a:pt x="407454" y="1164132"/>
                  </a:lnTo>
                  <a:lnTo>
                    <a:pt x="0" y="756665"/>
                  </a:lnTo>
                  <a:lnTo>
                    <a:pt x="0" y="0"/>
                  </a:lnTo>
                  <a:lnTo>
                    <a:pt x="407454" y="407415"/>
                  </a:lnTo>
                  <a:lnTo>
                    <a:pt x="814920" y="0"/>
                  </a:lnTo>
                  <a:close/>
                </a:path>
              </a:pathLst>
            </a:custGeom>
            <a:ln w="19049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517347" y="4841189"/>
            <a:ext cx="7804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Stage</a:t>
            </a:r>
            <a:r>
              <a:rPr sz="18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iii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305433" y="4420996"/>
            <a:ext cx="7491095" cy="775970"/>
            <a:chOff x="1305433" y="4420996"/>
            <a:chExt cx="7491095" cy="775970"/>
          </a:xfrm>
        </p:grpSpPr>
        <p:sp>
          <p:nvSpPr>
            <p:cNvPr id="33" name="object 33"/>
            <p:cNvSpPr/>
            <p:nvPr/>
          </p:nvSpPr>
          <p:spPr>
            <a:xfrm>
              <a:off x="1314958" y="4430521"/>
              <a:ext cx="7472045" cy="756920"/>
            </a:xfrm>
            <a:custGeom>
              <a:avLst/>
              <a:gdLst/>
              <a:ahLst/>
              <a:cxnLst/>
              <a:rect l="l" t="t" r="r" b="b"/>
              <a:pathLst>
                <a:path w="7472045" h="756920">
                  <a:moveTo>
                    <a:pt x="7345807" y="0"/>
                  </a:moveTo>
                  <a:lnTo>
                    <a:pt x="0" y="0"/>
                  </a:lnTo>
                  <a:lnTo>
                    <a:pt x="0" y="756665"/>
                  </a:lnTo>
                  <a:lnTo>
                    <a:pt x="7345807" y="756665"/>
                  </a:lnTo>
                  <a:lnTo>
                    <a:pt x="7394872" y="746748"/>
                  </a:lnTo>
                  <a:lnTo>
                    <a:pt x="7434960" y="719708"/>
                  </a:lnTo>
                  <a:lnTo>
                    <a:pt x="7462000" y="679620"/>
                  </a:lnTo>
                  <a:lnTo>
                    <a:pt x="7471918" y="630554"/>
                  </a:lnTo>
                  <a:lnTo>
                    <a:pt x="7471918" y="126110"/>
                  </a:lnTo>
                  <a:lnTo>
                    <a:pt x="7462000" y="76991"/>
                  </a:lnTo>
                  <a:lnTo>
                    <a:pt x="7434960" y="36909"/>
                  </a:lnTo>
                  <a:lnTo>
                    <a:pt x="7394872" y="9900"/>
                  </a:lnTo>
                  <a:lnTo>
                    <a:pt x="734580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314958" y="4430521"/>
              <a:ext cx="7472045" cy="756920"/>
            </a:xfrm>
            <a:custGeom>
              <a:avLst/>
              <a:gdLst/>
              <a:ahLst/>
              <a:cxnLst/>
              <a:rect l="l" t="t" r="r" b="b"/>
              <a:pathLst>
                <a:path w="7472045" h="756920">
                  <a:moveTo>
                    <a:pt x="7471918" y="126110"/>
                  </a:moveTo>
                  <a:lnTo>
                    <a:pt x="7471918" y="630554"/>
                  </a:lnTo>
                  <a:lnTo>
                    <a:pt x="7462000" y="679620"/>
                  </a:lnTo>
                  <a:lnTo>
                    <a:pt x="7434960" y="719708"/>
                  </a:lnTo>
                  <a:lnTo>
                    <a:pt x="7394872" y="746748"/>
                  </a:lnTo>
                  <a:lnTo>
                    <a:pt x="7345807" y="756665"/>
                  </a:lnTo>
                  <a:lnTo>
                    <a:pt x="0" y="756665"/>
                  </a:lnTo>
                  <a:lnTo>
                    <a:pt x="0" y="0"/>
                  </a:lnTo>
                  <a:lnTo>
                    <a:pt x="7345807" y="0"/>
                  </a:lnTo>
                  <a:lnTo>
                    <a:pt x="7394872" y="9900"/>
                  </a:lnTo>
                  <a:lnTo>
                    <a:pt x="7434960" y="36909"/>
                  </a:lnTo>
                  <a:lnTo>
                    <a:pt x="7462000" y="76991"/>
                  </a:lnTo>
                  <a:lnTo>
                    <a:pt x="7471918" y="126110"/>
                  </a:lnTo>
                  <a:close/>
                </a:path>
              </a:pathLst>
            </a:custGeom>
            <a:ln w="19050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1473200" y="4426711"/>
            <a:ext cx="7257415" cy="706755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241300" marR="5080" indent="-228600">
              <a:lnSpc>
                <a:spcPts val="2480"/>
              </a:lnSpc>
              <a:spcBef>
                <a:spcPts val="515"/>
              </a:spcBef>
              <a:buChar char="•"/>
              <a:tabLst>
                <a:tab pos="241300" algn="l"/>
              </a:tabLst>
            </a:pPr>
            <a:r>
              <a:rPr sz="2400" spc="-5" dirty="0">
                <a:latin typeface="Times New Roman"/>
                <a:cs typeface="Times New Roman"/>
              </a:rPr>
              <a:t>Germination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shoots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rooting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regenerated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shoots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vitro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490512" y="5468746"/>
            <a:ext cx="834390" cy="1183640"/>
            <a:chOff x="490512" y="5468746"/>
            <a:chExt cx="834390" cy="1183640"/>
          </a:xfrm>
        </p:grpSpPr>
        <p:sp>
          <p:nvSpPr>
            <p:cNvPr id="37" name="object 37"/>
            <p:cNvSpPr/>
            <p:nvPr/>
          </p:nvSpPr>
          <p:spPr>
            <a:xfrm>
              <a:off x="500037" y="5478271"/>
              <a:ext cx="815340" cy="1164590"/>
            </a:xfrm>
            <a:custGeom>
              <a:avLst/>
              <a:gdLst/>
              <a:ahLst/>
              <a:cxnLst/>
              <a:rect l="l" t="t" r="r" b="b"/>
              <a:pathLst>
                <a:path w="815340" h="1164590">
                  <a:moveTo>
                    <a:pt x="814920" y="0"/>
                  </a:moveTo>
                  <a:lnTo>
                    <a:pt x="407454" y="407454"/>
                  </a:lnTo>
                  <a:lnTo>
                    <a:pt x="0" y="0"/>
                  </a:lnTo>
                  <a:lnTo>
                    <a:pt x="0" y="756716"/>
                  </a:lnTo>
                  <a:lnTo>
                    <a:pt x="407454" y="1164170"/>
                  </a:lnTo>
                  <a:lnTo>
                    <a:pt x="814920" y="756716"/>
                  </a:lnTo>
                  <a:lnTo>
                    <a:pt x="814920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00037" y="5478271"/>
              <a:ext cx="815340" cy="1164590"/>
            </a:xfrm>
            <a:custGeom>
              <a:avLst/>
              <a:gdLst/>
              <a:ahLst/>
              <a:cxnLst/>
              <a:rect l="l" t="t" r="r" b="b"/>
              <a:pathLst>
                <a:path w="815340" h="1164590">
                  <a:moveTo>
                    <a:pt x="814920" y="0"/>
                  </a:moveTo>
                  <a:lnTo>
                    <a:pt x="814920" y="756716"/>
                  </a:lnTo>
                  <a:lnTo>
                    <a:pt x="407454" y="1164170"/>
                  </a:lnTo>
                  <a:lnTo>
                    <a:pt x="0" y="756716"/>
                  </a:lnTo>
                  <a:lnTo>
                    <a:pt x="0" y="0"/>
                  </a:lnTo>
                  <a:lnTo>
                    <a:pt x="407454" y="407454"/>
                  </a:lnTo>
                  <a:lnTo>
                    <a:pt x="814920" y="0"/>
                  </a:lnTo>
                  <a:close/>
                </a:path>
              </a:pathLst>
            </a:custGeom>
            <a:ln w="1905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523443" y="5889447"/>
            <a:ext cx="767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Stage</a:t>
            </a:r>
            <a:r>
              <a:rPr sz="18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iv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1305433" y="5468746"/>
            <a:ext cx="7491095" cy="775970"/>
            <a:chOff x="1305433" y="5468746"/>
            <a:chExt cx="7491095" cy="775970"/>
          </a:xfrm>
        </p:grpSpPr>
        <p:sp>
          <p:nvSpPr>
            <p:cNvPr id="41" name="object 41"/>
            <p:cNvSpPr/>
            <p:nvPr/>
          </p:nvSpPr>
          <p:spPr>
            <a:xfrm>
              <a:off x="1314958" y="5478271"/>
              <a:ext cx="7472045" cy="756920"/>
            </a:xfrm>
            <a:custGeom>
              <a:avLst/>
              <a:gdLst/>
              <a:ahLst/>
              <a:cxnLst/>
              <a:rect l="l" t="t" r="r" b="b"/>
              <a:pathLst>
                <a:path w="7472045" h="756920">
                  <a:moveTo>
                    <a:pt x="7345807" y="0"/>
                  </a:moveTo>
                  <a:lnTo>
                    <a:pt x="0" y="0"/>
                  </a:lnTo>
                  <a:lnTo>
                    <a:pt x="0" y="756716"/>
                  </a:lnTo>
                  <a:lnTo>
                    <a:pt x="7345807" y="756716"/>
                  </a:lnTo>
                  <a:lnTo>
                    <a:pt x="7394872" y="746804"/>
                  </a:lnTo>
                  <a:lnTo>
                    <a:pt x="7434960" y="719772"/>
                  </a:lnTo>
                  <a:lnTo>
                    <a:pt x="7462000" y="679682"/>
                  </a:lnTo>
                  <a:lnTo>
                    <a:pt x="7471918" y="630593"/>
                  </a:lnTo>
                  <a:lnTo>
                    <a:pt x="7471918" y="126110"/>
                  </a:lnTo>
                  <a:lnTo>
                    <a:pt x="7462000" y="77045"/>
                  </a:lnTo>
                  <a:lnTo>
                    <a:pt x="7434960" y="36956"/>
                  </a:lnTo>
                  <a:lnTo>
                    <a:pt x="7394872" y="9917"/>
                  </a:lnTo>
                  <a:lnTo>
                    <a:pt x="734580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314958" y="5478271"/>
              <a:ext cx="7472045" cy="756920"/>
            </a:xfrm>
            <a:custGeom>
              <a:avLst/>
              <a:gdLst/>
              <a:ahLst/>
              <a:cxnLst/>
              <a:rect l="l" t="t" r="r" b="b"/>
              <a:pathLst>
                <a:path w="7472045" h="756920">
                  <a:moveTo>
                    <a:pt x="7471918" y="126110"/>
                  </a:moveTo>
                  <a:lnTo>
                    <a:pt x="7471918" y="630593"/>
                  </a:lnTo>
                  <a:lnTo>
                    <a:pt x="7462000" y="679682"/>
                  </a:lnTo>
                  <a:lnTo>
                    <a:pt x="7434960" y="719772"/>
                  </a:lnTo>
                  <a:lnTo>
                    <a:pt x="7394872" y="746804"/>
                  </a:lnTo>
                  <a:lnTo>
                    <a:pt x="7345807" y="756716"/>
                  </a:lnTo>
                  <a:lnTo>
                    <a:pt x="0" y="756716"/>
                  </a:lnTo>
                  <a:lnTo>
                    <a:pt x="0" y="0"/>
                  </a:lnTo>
                  <a:lnTo>
                    <a:pt x="7345807" y="0"/>
                  </a:lnTo>
                  <a:lnTo>
                    <a:pt x="7394872" y="9917"/>
                  </a:lnTo>
                  <a:lnTo>
                    <a:pt x="7434960" y="36956"/>
                  </a:lnTo>
                  <a:lnTo>
                    <a:pt x="7462000" y="77045"/>
                  </a:lnTo>
                  <a:lnTo>
                    <a:pt x="7471918" y="126110"/>
                  </a:lnTo>
                  <a:close/>
                </a:path>
              </a:pathLst>
            </a:custGeom>
            <a:ln w="1905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1473200" y="5474614"/>
            <a:ext cx="7231380" cy="707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268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400" spc="-15" dirty="0">
                <a:latin typeface="Times New Roman"/>
                <a:cs typeface="Times New Roman"/>
              </a:rPr>
              <a:t>Transfer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plantlets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 sterilized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soil</a:t>
            </a:r>
            <a:r>
              <a:rPr sz="2400" spc="-5" dirty="0">
                <a:latin typeface="Times New Roman"/>
                <a:cs typeface="Times New Roman"/>
              </a:rPr>
              <a:t> for</a:t>
            </a:r>
            <a:r>
              <a:rPr sz="2400" dirty="0">
                <a:latin typeface="Times New Roman"/>
                <a:cs typeface="Times New Roman"/>
              </a:rPr>
              <a:t> hardening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under</a:t>
            </a:r>
            <a:endParaRPr sz="2400">
              <a:latin typeface="Times New Roman"/>
              <a:cs typeface="Times New Roman"/>
            </a:endParaRPr>
          </a:p>
          <a:p>
            <a:pPr marL="241300">
              <a:lnSpc>
                <a:spcPts val="2680"/>
              </a:lnSpc>
            </a:pPr>
            <a:r>
              <a:rPr sz="2400" dirty="0">
                <a:latin typeface="Times New Roman"/>
                <a:cs typeface="Times New Roman"/>
              </a:rPr>
              <a:t>green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house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environment</a:t>
            </a:r>
            <a:endParaRPr sz="2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5876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4287" y="0"/>
            <a:ext cx="9101455" cy="6872605"/>
            <a:chOff x="-14287" y="0"/>
            <a:chExt cx="9101455" cy="68726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8599" y="1000150"/>
              <a:ext cx="8286750" cy="528637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0575" y="0"/>
              <a:ext cx="7677150" cy="11525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142824"/>
              <a:ext cx="9059974" cy="570456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1142959"/>
              <a:ext cx="9072880" cy="5715000"/>
            </a:xfrm>
            <a:custGeom>
              <a:avLst/>
              <a:gdLst/>
              <a:ahLst/>
              <a:cxnLst/>
              <a:rect l="l" t="t" r="r" b="b"/>
              <a:pathLst>
                <a:path w="9072880" h="5715000">
                  <a:moveTo>
                    <a:pt x="0" y="5715000"/>
                  </a:moveTo>
                  <a:lnTo>
                    <a:pt x="9072626" y="5715000"/>
                  </a:lnTo>
                  <a:lnTo>
                    <a:pt x="9072626" y="0"/>
                  </a:lnTo>
                  <a:lnTo>
                    <a:pt x="0" y="0"/>
                  </a:lnTo>
                  <a:lnTo>
                    <a:pt x="0" y="571500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209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6700" y="266725"/>
            <a:ext cx="8448675" cy="6343650"/>
            <a:chOff x="266700" y="266725"/>
            <a:chExt cx="8448675" cy="63436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8599" y="1000150"/>
              <a:ext cx="8286750" cy="528637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0" y="304825"/>
              <a:ext cx="4191000" cy="626745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85750" y="285775"/>
              <a:ext cx="4229100" cy="6305550"/>
            </a:xfrm>
            <a:custGeom>
              <a:avLst/>
              <a:gdLst/>
              <a:ahLst/>
              <a:cxnLst/>
              <a:rect l="l" t="t" r="r" b="b"/>
              <a:pathLst>
                <a:path w="4229100" h="6305550">
                  <a:moveTo>
                    <a:pt x="0" y="6305550"/>
                  </a:moveTo>
                  <a:lnTo>
                    <a:pt x="4229100" y="6305550"/>
                  </a:lnTo>
                  <a:lnTo>
                    <a:pt x="4229100" y="0"/>
                  </a:lnTo>
                  <a:lnTo>
                    <a:pt x="0" y="0"/>
                  </a:lnTo>
                  <a:lnTo>
                    <a:pt x="0" y="630555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495800" y="457200"/>
            <a:ext cx="4495800" cy="59836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39700" indent="-3429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Fig.1.Invitro </a:t>
            </a:r>
            <a:r>
              <a:rPr sz="2400" spc="-5" dirty="0">
                <a:latin typeface="Times New Roman"/>
                <a:cs typeface="Times New Roman"/>
              </a:rPr>
              <a:t>somatic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embryogenesis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Euphorbia </a:t>
            </a:r>
            <a:r>
              <a:rPr sz="2400" i="1" spc="-58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pulcherrima.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511809" indent="-499745">
              <a:lnSpc>
                <a:spcPct val="100000"/>
              </a:lnSpc>
              <a:buAutoNum type="alphaUcParenBoth"/>
              <a:tabLst>
                <a:tab pos="512445" algn="l"/>
                <a:tab pos="1626235" algn="l"/>
              </a:tabLst>
            </a:pPr>
            <a:r>
              <a:rPr sz="2400" dirty="0">
                <a:latin typeface="Times New Roman"/>
                <a:cs typeface="Times New Roman"/>
              </a:rPr>
              <a:t>Isolated	</a:t>
            </a:r>
            <a:r>
              <a:rPr sz="2400" spc="-5" dirty="0">
                <a:latin typeface="Times New Roman"/>
                <a:cs typeface="Times New Roman"/>
              </a:rPr>
              <a:t>somatic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embryos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tabLst>
                <a:tab pos="768350" algn="l"/>
              </a:tabLst>
            </a:pPr>
            <a:r>
              <a:rPr sz="2400" i="1" dirty="0">
                <a:latin typeface="Times New Roman"/>
                <a:cs typeface="Times New Roman"/>
              </a:rPr>
              <a:t>E.	Pulcherrima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/>
              <a:cs typeface="Times New Roman"/>
            </a:endParaRPr>
          </a:p>
          <a:p>
            <a:pPr marL="494030" indent="-481965">
              <a:lnSpc>
                <a:spcPct val="100000"/>
              </a:lnSpc>
              <a:buAutoNum type="alphaUcParenBoth" startAt="2"/>
              <a:tabLst>
                <a:tab pos="494665" algn="l"/>
              </a:tabLst>
            </a:pPr>
            <a:r>
              <a:rPr sz="2400" spc="-5" dirty="0">
                <a:latin typeface="Times New Roman"/>
                <a:cs typeface="Times New Roman"/>
              </a:rPr>
              <a:t>Germination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5" dirty="0">
                <a:latin typeface="Times New Roman"/>
                <a:cs typeface="Times New Roman"/>
              </a:rPr>
              <a:t> Somatic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embryo.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355600" marR="198120" indent="-342900">
              <a:lnSpc>
                <a:spcPct val="100000"/>
              </a:lnSpc>
              <a:buAutoNum type="alphaUcParenBoth" startAt="3"/>
              <a:tabLst>
                <a:tab pos="495300" algn="l"/>
                <a:tab pos="3147695" algn="l"/>
              </a:tabLst>
            </a:pPr>
            <a:r>
              <a:rPr sz="2400" spc="-5" dirty="0">
                <a:latin typeface="Times New Roman"/>
                <a:cs typeface="Times New Roman"/>
              </a:rPr>
              <a:t>Somatic embryos </a:t>
            </a:r>
            <a:r>
              <a:rPr sz="2400" dirty="0">
                <a:latin typeface="Times New Roman"/>
                <a:cs typeface="Times New Roman"/>
              </a:rPr>
              <a:t>derived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plantlets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acclimatized	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greenhouse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Times New Roman"/>
              <a:buAutoNum type="alphaUcParenBoth" startAt="3"/>
            </a:pPr>
            <a:endParaRPr sz="2500">
              <a:latin typeface="Times New Roman"/>
              <a:cs typeface="Times New Roman"/>
            </a:endParaRPr>
          </a:p>
          <a:p>
            <a:pPr marL="512445" marR="737870" indent="-512445">
              <a:lnSpc>
                <a:spcPct val="100000"/>
              </a:lnSpc>
              <a:buAutoNum type="alphaUcParenBoth" startAt="3"/>
              <a:tabLst>
                <a:tab pos="512445" algn="l"/>
              </a:tabLst>
            </a:pPr>
            <a:r>
              <a:rPr sz="2400" spc="-5" dirty="0">
                <a:latin typeface="Times New Roman"/>
                <a:cs typeface="Times New Roman"/>
              </a:rPr>
              <a:t>Flowering of somatic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embryo-derived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plants</a:t>
            </a:r>
            <a:endParaRPr sz="2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9357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5"/>
          <p:cNvSpPr txBox="1"/>
          <p:nvPr/>
        </p:nvSpPr>
        <p:spPr>
          <a:xfrm>
            <a:off x="936142" y="1783207"/>
            <a:ext cx="6760058" cy="35112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Font typeface="Wingdings"/>
              <a:buChar char=""/>
              <a:tabLst>
                <a:tab pos="355600" algn="l"/>
              </a:tabLst>
            </a:pPr>
            <a:r>
              <a:rPr sz="2400" spc="-25" dirty="0">
                <a:latin typeface="Times New Roman"/>
                <a:cs typeface="Times New Roman"/>
              </a:rPr>
              <a:t>True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type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plants</a:t>
            </a:r>
            <a:endParaRPr sz="2400" dirty="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2014"/>
              </a:spcBef>
              <a:buClr>
                <a:srgbClr val="FF0000"/>
              </a:buClr>
              <a:buFont typeface="Wingdings"/>
              <a:buChar char=""/>
              <a:tabLst>
                <a:tab pos="355600" algn="l"/>
              </a:tabLst>
            </a:pPr>
            <a:r>
              <a:rPr sz="2400" spc="-25" dirty="0">
                <a:latin typeface="Times New Roman"/>
                <a:cs typeface="Times New Roman"/>
              </a:rPr>
              <a:t>Off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season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production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5" dirty="0">
                <a:latin typeface="Times New Roman"/>
                <a:cs typeface="Times New Roman"/>
              </a:rPr>
              <a:t> plants</a:t>
            </a:r>
            <a:endParaRPr sz="2400" dirty="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2020"/>
              </a:spcBef>
              <a:buClr>
                <a:srgbClr val="FF0000"/>
              </a:buClr>
              <a:buFont typeface="Wingdings"/>
              <a:buChar char=""/>
              <a:tabLst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Reduction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life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cycle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plant</a:t>
            </a:r>
          </a:p>
          <a:p>
            <a:pPr marL="354965" indent="-342900">
              <a:lnSpc>
                <a:spcPct val="100000"/>
              </a:lnSpc>
              <a:spcBef>
                <a:spcPts val="2015"/>
              </a:spcBef>
              <a:buClr>
                <a:srgbClr val="FF0000"/>
              </a:buClr>
              <a:buFont typeface="Wingdings"/>
              <a:buChar char=""/>
              <a:tabLst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Germplasm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conservation</a:t>
            </a:r>
          </a:p>
          <a:p>
            <a:pPr marL="354965" indent="-342900">
              <a:lnSpc>
                <a:spcPct val="100000"/>
              </a:lnSpc>
              <a:spcBef>
                <a:spcPts val="2014"/>
              </a:spcBef>
              <a:buClr>
                <a:srgbClr val="FF0000"/>
              </a:buClr>
              <a:buFont typeface="Wingdings"/>
              <a:buChar char=""/>
              <a:tabLst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Genetic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transformation</a:t>
            </a:r>
            <a:endParaRPr sz="2400" dirty="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2020"/>
              </a:spcBef>
              <a:buClr>
                <a:srgbClr val="FF0000"/>
              </a:buClr>
              <a:buFont typeface="Wingdings"/>
              <a:buChar char=""/>
              <a:tabLst>
                <a:tab pos="355600" algn="l"/>
              </a:tabLst>
            </a:pPr>
            <a:r>
              <a:rPr sz="2400" spc="-10" dirty="0">
                <a:latin typeface="Times New Roman"/>
                <a:cs typeface="Times New Roman"/>
              </a:rPr>
              <a:t>Large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scale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production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>
                <a:latin typeface="Times New Roman"/>
                <a:cs typeface="Times New Roman"/>
              </a:rPr>
              <a:t>of</a:t>
            </a:r>
            <a:r>
              <a:rPr sz="2400" spc="-20">
                <a:latin typeface="Times New Roman"/>
                <a:cs typeface="Times New Roman"/>
              </a:rPr>
              <a:t> </a:t>
            </a:r>
            <a:r>
              <a:rPr sz="2400" spc="-5" smtClean="0">
                <a:latin typeface="Times New Roman"/>
                <a:cs typeface="Times New Roman"/>
              </a:rPr>
              <a:t>plants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8382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Advantages of Clonal Propagation</a:t>
            </a:r>
            <a:endParaRPr lang="en-IN" sz="28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02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884" y="214884"/>
            <a:ext cx="8658225" cy="52895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317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sz="3200" b="0" spc="-60" dirty="0">
                <a:solidFill>
                  <a:srgbClr val="FFFFFF"/>
                </a:solidFill>
                <a:latin typeface="Times New Roman"/>
                <a:cs typeface="Times New Roman"/>
              </a:rPr>
              <a:t>PROPAGATION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1383284"/>
            <a:ext cx="7769860" cy="49752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01295" indent="-343535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sz="1900" spc="-170" dirty="0">
                <a:latin typeface="Times New Roman" pitchFamily="18" charset="0"/>
                <a:cs typeface="Times New Roman" pitchFamily="18" charset="0"/>
              </a:rPr>
              <a:t>▶	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Propagation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process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of creating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new </a:t>
            </a:r>
            <a:r>
              <a:rPr sz="2400" b="1" spc="-5" dirty="0">
                <a:latin typeface="Times New Roman" pitchFamily="18" charset="0"/>
                <a:cs typeface="Times New Roman" pitchFamily="18" charset="0"/>
              </a:rPr>
              <a:t>plants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from a </a:t>
            </a:r>
            <a:r>
              <a:rPr sz="2400" spc="-5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variety</a:t>
            </a:r>
            <a:r>
              <a:rPr sz="24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sources: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seeds,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cuttings,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bulbs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 marL="355600">
              <a:lnSpc>
                <a:spcPct val="100000"/>
              </a:lnSpc>
            </a:pPr>
            <a:r>
              <a:rPr sz="2400" dirty="0">
                <a:latin typeface="Times New Roman" pitchFamily="18" charset="0"/>
                <a:cs typeface="Times New Roman" pitchFamily="18" charset="0"/>
              </a:rPr>
              <a:t>other</a:t>
            </a:r>
            <a:r>
              <a:rPr sz="24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5">
                <a:latin typeface="Times New Roman" pitchFamily="18" charset="0"/>
                <a:cs typeface="Times New Roman" pitchFamily="18" charset="0"/>
              </a:rPr>
              <a:t>plant</a:t>
            </a:r>
            <a:r>
              <a:rPr sz="2400" b="1" spc="-2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mtClean="0">
                <a:latin typeface="Times New Roman" pitchFamily="18" charset="0"/>
                <a:cs typeface="Times New Roman" pitchFamily="18" charset="0"/>
              </a:rPr>
              <a:t>part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sz="2400" smtClean="0">
                <a:latin typeface="Times New Roman" pitchFamily="18" charset="0"/>
                <a:cs typeface="Times New Roman" pitchFamily="18" charset="0"/>
              </a:rPr>
              <a:t>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5600" algn="l"/>
              </a:tabLst>
            </a:pPr>
            <a:r>
              <a:rPr sz="1900" spc="-170" dirty="0">
                <a:latin typeface="Times New Roman" pitchFamily="18" charset="0"/>
                <a:cs typeface="Times New Roman" pitchFamily="18" charset="0"/>
              </a:rPr>
              <a:t>▶	</a:t>
            </a:r>
            <a:r>
              <a:rPr sz="2400">
                <a:latin typeface="Times New Roman" pitchFamily="18" charset="0"/>
                <a:cs typeface="Times New Roman" pitchFamily="18" charset="0"/>
              </a:rPr>
              <a:t>It</a:t>
            </a:r>
            <a:r>
              <a:rPr sz="2400" spc="-35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35" dirty="0" smtClean="0">
                <a:latin typeface="Times New Roman" pitchFamily="18" charset="0"/>
                <a:cs typeface="Times New Roman" pitchFamily="18" charset="0"/>
              </a:rPr>
              <a:t>is of </a:t>
            </a:r>
            <a:r>
              <a:rPr sz="2400" smtClean="0">
                <a:latin typeface="Times New Roman" pitchFamily="18" charset="0"/>
                <a:cs typeface="Times New Roman" pitchFamily="18" charset="0"/>
              </a:rPr>
              <a:t>two</a:t>
            </a:r>
            <a:r>
              <a:rPr sz="2400" spc="-2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types</a:t>
            </a:r>
            <a:r>
              <a:rPr sz="24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marL="1765300" marR="3449320">
              <a:lnSpc>
                <a:spcPct val="134600"/>
              </a:lnSpc>
              <a:spcBef>
                <a:spcPts val="15"/>
              </a:spcBef>
            </a:pPr>
            <a:r>
              <a:rPr sz="2400">
                <a:latin typeface="Times New Roman" pitchFamily="18" charset="0"/>
                <a:cs typeface="Times New Roman" pitchFamily="18" charset="0"/>
              </a:rPr>
              <a:t>(</a:t>
            </a:r>
            <a:r>
              <a:rPr sz="2400" smtClean="0"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sz="2400" smtClean="0">
                <a:latin typeface="Times New Roman" pitchFamily="18" charset="0"/>
                <a:cs typeface="Times New Roman" pitchFamily="18" charset="0"/>
              </a:rPr>
              <a:t>exual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method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>
                <a:latin typeface="Times New Roman" pitchFamily="18" charset="0"/>
                <a:cs typeface="Times New Roman" pitchFamily="18" charset="0"/>
              </a:rPr>
              <a:t>(</a:t>
            </a:r>
            <a:r>
              <a:rPr sz="2400" smtClean="0"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2400" smtClean="0">
                <a:latin typeface="Times New Roman" pitchFamily="18" charset="0"/>
                <a:cs typeface="Times New Roman" pitchFamily="18" charset="0"/>
              </a:rPr>
              <a:t>sexual</a:t>
            </a:r>
            <a:r>
              <a:rPr lang="en-US" sz="2400" spc="-11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smtClean="0">
                <a:latin typeface="Times New Roman" pitchFamily="18" charset="0"/>
                <a:cs typeface="Times New Roman" pitchFamily="18" charset="0"/>
              </a:rPr>
              <a:t>method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2400" b="1" dirty="0">
                <a:latin typeface="Times New Roman" pitchFamily="18" charset="0"/>
                <a:cs typeface="Times New Roman" pitchFamily="18" charset="0"/>
              </a:rPr>
              <a:t>(1)</a:t>
            </a:r>
            <a:r>
              <a:rPr sz="2400" b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5" dirty="0">
                <a:latin typeface="Times New Roman" pitchFamily="18" charset="0"/>
                <a:cs typeface="Times New Roman" pitchFamily="18" charset="0"/>
              </a:rPr>
              <a:t>Sexual</a:t>
            </a:r>
            <a:r>
              <a:rPr sz="2400" b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5" dirty="0">
                <a:latin typeface="Times New Roman" pitchFamily="18" charset="0"/>
                <a:cs typeface="Times New Roman" pitchFamily="18" charset="0"/>
              </a:rPr>
              <a:t>propagation-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431800" indent="-419734">
              <a:lnSpc>
                <a:spcPct val="100000"/>
              </a:lnSpc>
              <a:spcBef>
                <a:spcPts val="1010"/>
              </a:spcBef>
              <a:buClr>
                <a:srgbClr val="EB3C9F"/>
              </a:buClr>
              <a:buSzPct val="79166"/>
              <a:buFont typeface="Wingdings"/>
              <a:buChar char=""/>
              <a:tabLst>
                <a:tab pos="431800" algn="l"/>
                <a:tab pos="432434" algn="l"/>
              </a:tabLst>
            </a:pPr>
            <a:r>
              <a:rPr lang="en-US" sz="2400" spc="-5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sz="2400" spc="-5" smtClean="0">
                <a:latin typeface="Times New Roman" pitchFamily="18" charset="0"/>
                <a:cs typeface="Times New Roman" pitchFamily="18" charset="0"/>
              </a:rPr>
              <a:t>ultiplication</a:t>
            </a:r>
            <a:r>
              <a:rPr sz="2400" spc="-5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of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plants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by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 seed.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355600" marR="699770" indent="-343535">
              <a:lnSpc>
                <a:spcPct val="100000"/>
              </a:lnSpc>
              <a:spcBef>
                <a:spcPts val="994"/>
              </a:spcBef>
              <a:buClr>
                <a:srgbClr val="EB3C9F"/>
              </a:buClr>
              <a:buSzPct val="79166"/>
              <a:buFont typeface="Wingdings"/>
              <a:buChar char=""/>
              <a:tabLst>
                <a:tab pos="356235" algn="l"/>
              </a:tabLst>
            </a:pPr>
            <a:r>
              <a:rPr sz="2400" dirty="0">
                <a:latin typeface="Times New Roman" pitchFamily="18" charset="0"/>
                <a:cs typeface="Times New Roman" pitchFamily="18" charset="0"/>
              </a:rPr>
              <a:t>In this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process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male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female gametes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are fused to </a:t>
            </a:r>
            <a:r>
              <a:rPr sz="2400" spc="-5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produce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seed.</a:t>
            </a:r>
          </a:p>
          <a:p>
            <a:pPr marL="355600" indent="-343535">
              <a:lnSpc>
                <a:spcPct val="100000"/>
              </a:lnSpc>
              <a:spcBef>
                <a:spcPts val="1000"/>
              </a:spcBef>
              <a:buClr>
                <a:srgbClr val="EB3C9F"/>
              </a:buClr>
              <a:buSzPct val="79166"/>
              <a:buFont typeface="Wingdings"/>
              <a:buChar char=""/>
              <a:tabLst>
                <a:tab pos="356235" algn="l"/>
              </a:tabLst>
            </a:pPr>
            <a:r>
              <a:rPr sz="2400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>
                <a:latin typeface="Times New Roman" pitchFamily="18" charset="0"/>
                <a:cs typeface="Times New Roman" pitchFamily="18" charset="0"/>
              </a:rPr>
              <a:t>plant</a:t>
            </a:r>
            <a:r>
              <a:rPr sz="2400" spc="-2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mtClean="0">
                <a:latin typeface="Times New Roman" pitchFamily="18" charset="0"/>
                <a:cs typeface="Times New Roman" pitchFamily="18" charset="0"/>
              </a:rPr>
              <a:t>produce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sz="2400" spc="-15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may</a:t>
            </a:r>
            <a:r>
              <a:rPr sz="24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or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 may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not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 similar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to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their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parents.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800" y="8382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Limitations of Clonal Propagation</a:t>
            </a:r>
            <a:endParaRPr lang="en-IN" sz="28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548645" y="1752600"/>
            <a:ext cx="8033384" cy="21929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2014"/>
              </a:spcBef>
              <a:buClr>
                <a:srgbClr val="FF0000"/>
              </a:buClr>
              <a:buFont typeface="Wingdings"/>
              <a:buChar char=""/>
              <a:tabLst>
                <a:tab pos="355600" algn="l"/>
              </a:tabLst>
            </a:pPr>
            <a:r>
              <a:rPr sz="2400" smtClean="0">
                <a:latin typeface="Times New Roman"/>
                <a:cs typeface="Times New Roman"/>
              </a:rPr>
              <a:t>This</a:t>
            </a:r>
            <a:r>
              <a:rPr sz="2400" spc="-30" smtClean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technique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costly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than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sexual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propagation</a:t>
            </a:r>
          </a:p>
          <a:p>
            <a:pPr marL="355600" indent="-342900">
              <a:lnSpc>
                <a:spcPct val="100000"/>
              </a:lnSpc>
              <a:spcBef>
                <a:spcPts val="2020"/>
              </a:spcBef>
              <a:buClr>
                <a:srgbClr val="FF0000"/>
              </a:buClr>
              <a:buFont typeface="Wingdings"/>
              <a:buChar char=""/>
              <a:tabLst>
                <a:tab pos="355600" algn="l"/>
                <a:tab pos="2181860" algn="l"/>
              </a:tabLst>
            </a:pPr>
            <a:r>
              <a:rPr sz="2400" spc="-45">
                <a:latin typeface="Times New Roman"/>
                <a:cs typeface="Times New Roman"/>
              </a:rPr>
              <a:t>Woody</a:t>
            </a:r>
            <a:r>
              <a:rPr sz="2400" spc="15">
                <a:latin typeface="Times New Roman"/>
                <a:cs typeface="Times New Roman"/>
              </a:rPr>
              <a:t> </a:t>
            </a:r>
            <a:r>
              <a:rPr sz="2400" spc="-5" smtClean="0">
                <a:latin typeface="Times New Roman"/>
                <a:cs typeface="Times New Roman"/>
              </a:rPr>
              <a:t>plants</a:t>
            </a:r>
            <a:r>
              <a:rPr lang="en-US" sz="2400" spc="-5" dirty="0" smtClean="0">
                <a:latin typeface="Times New Roman"/>
                <a:cs typeface="Times New Roman"/>
              </a:rPr>
              <a:t> </a:t>
            </a:r>
            <a:r>
              <a:rPr sz="2400" smtClean="0">
                <a:latin typeface="Times New Roman"/>
                <a:cs typeface="Times New Roman"/>
              </a:rPr>
              <a:t>does</a:t>
            </a:r>
            <a:r>
              <a:rPr sz="2400" spc="-15" smtClean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not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gives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response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clonal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propagation</a:t>
            </a:r>
          </a:p>
          <a:p>
            <a:pPr marL="355600" marR="5080" indent="-342900">
              <a:lnSpc>
                <a:spcPct val="150100"/>
              </a:lnSpc>
              <a:spcBef>
                <a:spcPts val="570"/>
              </a:spcBef>
              <a:buClr>
                <a:srgbClr val="FF0000"/>
              </a:buClr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Plants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regenerated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through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clonal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propagation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not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vigorous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growth</a:t>
            </a:r>
          </a:p>
        </p:txBody>
      </p:sp>
    </p:spTree>
    <p:extLst>
      <p:ext uri="{BB962C8B-B14F-4D97-AF65-F5344CB8AC3E}">
        <p14:creationId xmlns:p14="http://schemas.microsoft.com/office/powerpoint/2010/main" val="127835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pPr marL="38100">
                <a:lnSpc>
                  <a:spcPts val="1425"/>
                </a:lnSpc>
              </a:pPr>
              <a:t>21</a:t>
            </a:fld>
            <a:endParaRPr spc="-5" dirty="0"/>
          </a:p>
        </p:txBody>
      </p:sp>
      <p:pic>
        <p:nvPicPr>
          <p:cNvPr id="7" name="Picture 3" descr="C:\Users\Viswanath\Desktop\meerut\sorrynothankyou-850x4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7904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980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904" y="2520863"/>
            <a:ext cx="8594852" cy="369332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(2)Asexual Propagation</a:t>
            </a:r>
            <a:endParaRPr lang="en-US" sz="2400" b="1" kern="1200" spc="-5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3048000"/>
            <a:ext cx="822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Asexual propagation, also called vegetative propagation, is accomplished by taking cuttings, by grafting or budding, by 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layering,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by division of plants, or by separation of specialized structures such as tubers, rhizomes, or bulbs.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1940" y="1139952"/>
            <a:ext cx="8491855" cy="5218430"/>
          </a:xfrm>
          <a:custGeom>
            <a:avLst/>
            <a:gdLst/>
            <a:ahLst/>
            <a:cxnLst/>
            <a:rect l="l" t="t" r="r" b="b"/>
            <a:pathLst>
              <a:path w="8491855" h="5218430">
                <a:moveTo>
                  <a:pt x="8491728" y="0"/>
                </a:moveTo>
                <a:lnTo>
                  <a:pt x="0" y="0"/>
                </a:lnTo>
                <a:lnTo>
                  <a:pt x="0" y="5218176"/>
                </a:lnTo>
                <a:lnTo>
                  <a:pt x="8491728" y="5218176"/>
                </a:lnTo>
                <a:lnTo>
                  <a:pt x="84917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2855" y="252984"/>
            <a:ext cx="6705600" cy="61912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429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70"/>
              </a:spcBef>
            </a:pPr>
            <a:r>
              <a:rPr sz="2500" spc="-5" dirty="0">
                <a:solidFill>
                  <a:srgbClr val="8D2852"/>
                </a:solidFill>
              </a:rPr>
              <a:t>METHOD</a:t>
            </a:r>
            <a:r>
              <a:rPr sz="2500" spc="10" dirty="0">
                <a:solidFill>
                  <a:srgbClr val="8D2852"/>
                </a:solidFill>
              </a:rPr>
              <a:t> </a:t>
            </a:r>
            <a:r>
              <a:rPr sz="2500" spc="-5" dirty="0">
                <a:solidFill>
                  <a:srgbClr val="8D2852"/>
                </a:solidFill>
              </a:rPr>
              <a:t>OF</a:t>
            </a:r>
            <a:r>
              <a:rPr sz="2500" spc="-229" dirty="0">
                <a:solidFill>
                  <a:srgbClr val="8D2852"/>
                </a:solidFill>
              </a:rPr>
              <a:t> </a:t>
            </a:r>
            <a:r>
              <a:rPr sz="2500" spc="-5" dirty="0">
                <a:solidFill>
                  <a:srgbClr val="8D2852"/>
                </a:solidFill>
              </a:rPr>
              <a:t>ASEXUAL</a:t>
            </a:r>
            <a:r>
              <a:rPr sz="2500" spc="-145" dirty="0">
                <a:solidFill>
                  <a:srgbClr val="8D2852"/>
                </a:solidFill>
              </a:rPr>
              <a:t> </a:t>
            </a:r>
            <a:r>
              <a:rPr sz="2500" spc="-5" dirty="0">
                <a:solidFill>
                  <a:srgbClr val="8D2852"/>
                </a:solidFill>
              </a:rPr>
              <a:t>PRO</a:t>
            </a:r>
            <a:r>
              <a:rPr sz="2500" spc="-190" dirty="0">
                <a:solidFill>
                  <a:srgbClr val="8D2852"/>
                </a:solidFill>
              </a:rPr>
              <a:t>P</a:t>
            </a:r>
            <a:r>
              <a:rPr sz="2500" spc="-5" dirty="0">
                <a:solidFill>
                  <a:srgbClr val="8D2852"/>
                </a:solidFill>
              </a:rPr>
              <a:t>AG</a:t>
            </a:r>
            <a:r>
              <a:rPr sz="2500" spc="-190" dirty="0">
                <a:solidFill>
                  <a:srgbClr val="8D2852"/>
                </a:solidFill>
              </a:rPr>
              <a:t>A</a:t>
            </a:r>
            <a:r>
              <a:rPr sz="2500" spc="-5" dirty="0">
                <a:solidFill>
                  <a:srgbClr val="8D2852"/>
                </a:solidFill>
              </a:rPr>
              <a:t>TION</a:t>
            </a:r>
            <a:endParaRPr sz="2500"/>
          </a:p>
        </p:txBody>
      </p:sp>
      <p:sp>
        <p:nvSpPr>
          <p:cNvPr id="4" name="object 4"/>
          <p:cNvSpPr txBox="1"/>
          <p:nvPr/>
        </p:nvSpPr>
        <p:spPr>
          <a:xfrm>
            <a:off x="360679" y="1119970"/>
            <a:ext cx="8331834" cy="5332870"/>
          </a:xfrm>
          <a:prstGeom prst="rect">
            <a:avLst/>
          </a:prstGeom>
        </p:spPr>
        <p:txBody>
          <a:bodyPr vert="horz" wrap="square" lIns="0" tIns="175895" rIns="0" bIns="0" rtlCol="0">
            <a:spAutoFit/>
          </a:bodyPr>
          <a:lstStyle/>
          <a:p>
            <a:pPr marL="533400">
              <a:lnSpc>
                <a:spcPct val="100000"/>
              </a:lnSpc>
              <a:spcBef>
                <a:spcPts val="1385"/>
              </a:spcBef>
            </a:pPr>
            <a:r>
              <a:rPr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sz="2000" b="1" spc="-5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CUTTINGS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>
              <a:lnSpc>
                <a:spcPct val="100000"/>
              </a:lnSpc>
              <a:spcBef>
                <a:spcPts val="1385"/>
              </a:spcBef>
            </a:pPr>
            <a:r>
              <a:rPr sz="2000" spc="-5" dirty="0" err="1" smtClean="0">
                <a:latin typeface="Times New Roman" pitchFamily="18" charset="0"/>
                <a:cs typeface="Times New Roman" pitchFamily="18" charset="0"/>
              </a:rPr>
              <a:t>Seperation</a:t>
            </a:r>
            <a:r>
              <a:rPr sz="2000" spc="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of</a:t>
            </a:r>
            <a:r>
              <a:rPr sz="20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mother</a:t>
            </a:r>
            <a:r>
              <a:rPr sz="2000" spc="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plant</a:t>
            </a:r>
            <a:r>
              <a:rPr sz="20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and</a:t>
            </a:r>
            <a:r>
              <a:rPr sz="20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planting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it</a:t>
            </a:r>
            <a:r>
              <a:rPr sz="200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in</a:t>
            </a:r>
            <a:r>
              <a:rPr sz="20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20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medium</a:t>
            </a:r>
            <a:r>
              <a:rPr sz="2000" spc="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 smtClean="0">
                <a:latin typeface="Times New Roman" pitchFamily="18" charset="0"/>
                <a:cs typeface="Times New Roman" pitchFamily="18" charset="0"/>
              </a:rPr>
              <a:t>suitab</a:t>
            </a:r>
            <a:r>
              <a:rPr lang="en-US" sz="2000" spc="-5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en-US" sz="2000" spc="-5" dirty="0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sz="20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38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new plants</a:t>
            </a:r>
            <a:r>
              <a:rPr sz="2000" spc="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30" dirty="0" smtClean="0">
                <a:latin typeface="Times New Roman" pitchFamily="18" charset="0"/>
                <a:cs typeface="Times New Roman" pitchFamily="18" charset="0"/>
              </a:rPr>
              <a:t>regeneration </a:t>
            </a:r>
            <a:r>
              <a:rPr sz="2000" spc="-5" dirty="0" err="1" smtClean="0">
                <a:latin typeface="Times New Roman" pitchFamily="18" charset="0"/>
                <a:cs typeface="Times New Roman" pitchFamily="18" charset="0"/>
              </a:rPr>
              <a:t>susccessfully</a:t>
            </a:r>
            <a:r>
              <a:rPr sz="2000" spc="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is</a:t>
            </a:r>
            <a:r>
              <a:rPr sz="20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termed</a:t>
            </a:r>
            <a:r>
              <a:rPr sz="2000" spc="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as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cutting.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527685">
              <a:lnSpc>
                <a:spcPct val="100000"/>
              </a:lnSpc>
              <a:spcBef>
                <a:spcPts val="1000"/>
              </a:spcBef>
            </a:pPr>
            <a:r>
              <a:rPr sz="2000" b="1" spc="-10" dirty="0">
                <a:latin typeface="Times New Roman" pitchFamily="18" charset="0"/>
                <a:cs typeface="Times New Roman" pitchFamily="18" charset="0"/>
              </a:rPr>
              <a:t>Depending</a:t>
            </a:r>
            <a:r>
              <a:rPr sz="2000" b="1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upon </a:t>
            </a:r>
            <a:r>
              <a:rPr sz="2000" b="1" spc="-10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0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0" dirty="0">
                <a:latin typeface="Times New Roman" pitchFamily="18" charset="0"/>
                <a:cs typeface="Times New Roman" pitchFamily="18" charset="0"/>
              </a:rPr>
              <a:t>source</a:t>
            </a:r>
            <a:r>
              <a:rPr sz="20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of</a:t>
            </a:r>
            <a:r>
              <a:rPr sz="20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origination,</a:t>
            </a:r>
            <a:r>
              <a:rPr sz="2000" b="1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it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is</a:t>
            </a:r>
            <a:r>
              <a:rPr sz="20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of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 smtClean="0">
                <a:latin typeface="Times New Roman" pitchFamily="18" charset="0"/>
                <a:cs typeface="Times New Roman" pitchFamily="18" charset="0"/>
              </a:rPr>
              <a:t>3-types</a:t>
            </a:r>
            <a:r>
              <a:rPr sz="2000" b="1" spc="-5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114300">
              <a:lnSpc>
                <a:spcPct val="100000"/>
              </a:lnSpc>
              <a:spcBef>
                <a:spcPts val="1005"/>
              </a:spcBef>
            </a:pPr>
            <a:r>
              <a:rPr sz="2000" b="1" spc="-5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(A)</a:t>
            </a:r>
            <a:r>
              <a:rPr sz="2000" b="1" spc="5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Stem</a:t>
            </a:r>
            <a:r>
              <a:rPr sz="2000" b="1" spc="25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cutting-</a:t>
            </a:r>
            <a:r>
              <a:rPr sz="2000" b="1" spc="-55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2000" spc="-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portion</a:t>
            </a:r>
            <a:r>
              <a:rPr sz="20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of</a:t>
            </a:r>
            <a:r>
              <a:rPr sz="20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stem</a:t>
            </a:r>
            <a:r>
              <a:rPr sz="20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is</a:t>
            </a:r>
            <a:r>
              <a:rPr sz="20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taken</a:t>
            </a:r>
            <a:r>
              <a:rPr sz="20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propagation</a:t>
            </a:r>
            <a:r>
              <a:rPr sz="2000" spc="-5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spc="-5" dirty="0" smtClean="0">
                <a:latin typeface="Times New Roman" pitchFamily="18" charset="0"/>
                <a:cs typeface="Times New Roman" pitchFamily="18" charset="0"/>
              </a:rPr>
              <a:t> I</a:t>
            </a:r>
            <a:r>
              <a:rPr sz="2000" spc="-5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2000" spc="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is</a:t>
            </a:r>
            <a:r>
              <a:rPr sz="20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15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four</a:t>
            </a:r>
            <a:r>
              <a:rPr sz="20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types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355600" marR="5080" indent="-342900">
              <a:lnSpc>
                <a:spcPct val="100000"/>
              </a:lnSpc>
              <a:spcBef>
                <a:spcPts val="1000"/>
              </a:spcBef>
              <a:buClr>
                <a:srgbClr val="EB3C9F"/>
              </a:buClr>
              <a:buSzPct val="78125"/>
              <a:buFont typeface="Courier New"/>
              <a:buChar char="o"/>
              <a:tabLst>
                <a:tab pos="405765" algn="l"/>
                <a:tab pos="406400" algn="l"/>
                <a:tab pos="5409565" algn="l"/>
              </a:tabLst>
            </a:pPr>
            <a:r>
              <a:rPr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Hardwood</a:t>
            </a:r>
            <a:r>
              <a:rPr sz="20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cuttings</a:t>
            </a:r>
            <a:r>
              <a:rPr sz="2000" b="1" spc="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sz="2000" spc="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-5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sz="2000" spc="-5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sz="2000" spc="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this</a:t>
            </a:r>
            <a:r>
              <a:rPr sz="2000" spc="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method</a:t>
            </a:r>
            <a:r>
              <a:rPr sz="2000" spc="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one</a:t>
            </a:r>
            <a:r>
              <a:rPr sz="20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year</a:t>
            </a:r>
            <a:r>
              <a:rPr sz="2000" spc="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old</a:t>
            </a:r>
            <a:r>
              <a:rPr sz="200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and</a:t>
            </a:r>
            <a:r>
              <a:rPr sz="2000" spc="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mature</a:t>
            </a:r>
            <a:r>
              <a:rPr sz="2000" spc="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shoots</a:t>
            </a:r>
            <a:r>
              <a:rPr sz="200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are</a:t>
            </a:r>
            <a:r>
              <a:rPr sz="20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selected</a:t>
            </a:r>
            <a:r>
              <a:rPr sz="2000" spc="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propagation.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0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length</a:t>
            </a:r>
            <a:r>
              <a:rPr sz="200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of</a:t>
            </a:r>
            <a:r>
              <a:rPr sz="20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0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cutting</a:t>
            </a:r>
            <a:r>
              <a:rPr sz="20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is</a:t>
            </a:r>
            <a:r>
              <a:rPr sz="200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kept</a:t>
            </a:r>
            <a:r>
              <a:rPr sz="20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to</a:t>
            </a:r>
            <a:r>
              <a:rPr sz="200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sz="20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to</a:t>
            </a:r>
            <a:r>
              <a:rPr sz="20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45cm.	</a:t>
            </a:r>
            <a:endParaRPr lang="en-US" sz="2000" spc="-10" dirty="0" smtClean="0">
              <a:latin typeface="Times New Roman" pitchFamily="18" charset="0"/>
              <a:cs typeface="Times New Roman" pitchFamily="18" charset="0"/>
            </a:endParaRPr>
          </a:p>
          <a:p>
            <a:pPr marL="355600" marR="5080" indent="-342900">
              <a:lnSpc>
                <a:spcPct val="100000"/>
              </a:lnSpc>
              <a:spcBef>
                <a:spcPts val="1000"/>
              </a:spcBef>
              <a:buClr>
                <a:srgbClr val="EB3C9F"/>
              </a:buClr>
              <a:buSzPct val="78125"/>
              <a:buFont typeface="Courier New"/>
              <a:buChar char="o"/>
              <a:tabLst>
                <a:tab pos="405765" algn="l"/>
                <a:tab pos="406400" algn="l"/>
                <a:tab pos="5409565" algn="l"/>
              </a:tabLst>
            </a:pPr>
            <a:r>
              <a:rPr sz="2000" spc="-5" dirty="0" err="1" smtClean="0">
                <a:latin typeface="Times New Roman" pitchFamily="18" charset="0"/>
                <a:cs typeface="Times New Roman" pitchFamily="18" charset="0"/>
              </a:rPr>
              <a:t>e.g</a:t>
            </a:r>
            <a:r>
              <a:rPr sz="2000" spc="-5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sz="2000" spc="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 smtClean="0">
                <a:latin typeface="Times New Roman" pitchFamily="18" charset="0"/>
                <a:cs typeface="Times New Roman" pitchFamily="18" charset="0"/>
              </a:rPr>
              <a:t>pomegranate</a:t>
            </a:r>
            <a:r>
              <a:rPr sz="2000" spc="-5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 smtClean="0">
                <a:latin typeface="Times New Roman" pitchFamily="18" charset="0"/>
                <a:cs typeface="Times New Roman" pitchFamily="18" charset="0"/>
              </a:rPr>
              <a:t>grape,</a:t>
            </a:r>
            <a:r>
              <a:rPr lang="en-US" sz="20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 err="1" smtClean="0">
                <a:latin typeface="Times New Roman" pitchFamily="18" charset="0"/>
                <a:cs typeface="Times New Roman" pitchFamily="18" charset="0"/>
              </a:rPr>
              <a:t>morus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sz="2000" spc="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fig</a:t>
            </a:r>
          </a:p>
          <a:p>
            <a:pPr marL="355600" marR="99695" indent="-342900">
              <a:lnSpc>
                <a:spcPct val="100000"/>
              </a:lnSpc>
              <a:spcBef>
                <a:spcPts val="994"/>
              </a:spcBef>
              <a:buClr>
                <a:srgbClr val="EB3C9F"/>
              </a:buClr>
              <a:buSzPct val="78125"/>
              <a:buFont typeface="Courier New"/>
              <a:buChar char="o"/>
              <a:tabLst>
                <a:tab pos="354965" algn="l"/>
                <a:tab pos="355600" algn="l"/>
              </a:tabLst>
            </a:pPr>
            <a:r>
              <a:rPr sz="2000" b="1" spc="-10" dirty="0">
                <a:latin typeface="Times New Roman" pitchFamily="18" charset="0"/>
                <a:cs typeface="Times New Roman" pitchFamily="18" charset="0"/>
              </a:rPr>
              <a:t>Semihard</a:t>
            </a:r>
            <a:r>
              <a:rPr sz="2000" b="1" spc="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wood</a:t>
            </a:r>
            <a:r>
              <a:rPr sz="2000" b="1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cutting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sz="2000" spc="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Here</a:t>
            </a:r>
            <a:r>
              <a:rPr sz="20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cuttings</a:t>
            </a:r>
            <a:r>
              <a:rPr sz="20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of</a:t>
            </a:r>
            <a:r>
              <a:rPr sz="20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to</a:t>
            </a:r>
            <a:r>
              <a:rPr sz="20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month</a:t>
            </a:r>
            <a:r>
              <a:rPr sz="2000" spc="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old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shoot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of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semi</a:t>
            </a:r>
            <a:r>
              <a:rPr sz="2000" spc="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hard</a:t>
            </a:r>
            <a:r>
              <a:rPr sz="20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nature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is</a:t>
            </a:r>
            <a:r>
              <a:rPr sz="20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used</a:t>
            </a:r>
            <a:r>
              <a:rPr sz="20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sz="2000" spc="-3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raising</a:t>
            </a:r>
            <a:r>
              <a:rPr sz="200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new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plants.</a:t>
            </a:r>
            <a:r>
              <a:rPr sz="20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Shoots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of</a:t>
            </a:r>
            <a:r>
              <a:rPr sz="20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7-20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cm</a:t>
            </a:r>
            <a:r>
              <a:rPr sz="20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length</a:t>
            </a:r>
            <a:r>
              <a:rPr sz="20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are</a:t>
            </a:r>
            <a:r>
              <a:rPr sz="20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used</a:t>
            </a:r>
            <a:r>
              <a:rPr sz="20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for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preparing</a:t>
            </a:r>
            <a:r>
              <a:rPr sz="20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cuttings.</a:t>
            </a:r>
            <a:r>
              <a:rPr sz="2000" spc="35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spc="35" dirty="0" smtClean="0">
              <a:latin typeface="Times New Roman" pitchFamily="18" charset="0"/>
              <a:cs typeface="Times New Roman" pitchFamily="18" charset="0"/>
            </a:endParaRPr>
          </a:p>
          <a:p>
            <a:pPr marL="355600" marR="99695" indent="-342900">
              <a:lnSpc>
                <a:spcPct val="100000"/>
              </a:lnSpc>
              <a:spcBef>
                <a:spcPts val="994"/>
              </a:spcBef>
              <a:buClr>
                <a:srgbClr val="EB3C9F"/>
              </a:buClr>
              <a:buSzPct val="78125"/>
              <a:buFont typeface="Courier New"/>
              <a:buChar char="o"/>
              <a:tabLst>
                <a:tab pos="354965" algn="l"/>
                <a:tab pos="355600" algn="l"/>
              </a:tabLst>
            </a:pPr>
            <a:r>
              <a:rPr sz="2000" spc="-1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sz="2000" spc="-1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0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 smtClean="0">
                <a:latin typeface="Times New Roman" pitchFamily="18" charset="0"/>
                <a:cs typeface="Times New Roman" pitchFamily="18" charset="0"/>
              </a:rPr>
              <a:t>mango</a:t>
            </a:r>
            <a:r>
              <a:rPr sz="2000" spc="-5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 smtClean="0">
                <a:latin typeface="Times New Roman" pitchFamily="18" charset="0"/>
                <a:cs typeface="Times New Roman" pitchFamily="18" charset="0"/>
              </a:rPr>
              <a:t>guava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sz="20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jackfruit,</a:t>
            </a:r>
            <a:r>
              <a:rPr sz="200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lemon,</a:t>
            </a:r>
            <a:r>
              <a:rPr sz="2000" spc="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 err="1" smtClean="0">
                <a:latin typeface="Times New Roman" pitchFamily="18" charset="0"/>
                <a:cs typeface="Times New Roman" pitchFamily="18" charset="0"/>
              </a:rPr>
              <a:t>aonla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355600" marR="464820" indent="-342900">
              <a:lnSpc>
                <a:spcPct val="100000"/>
              </a:lnSpc>
              <a:spcBef>
                <a:spcPts val="1010"/>
              </a:spcBef>
              <a:buClr>
                <a:srgbClr val="EB3C9F"/>
              </a:buClr>
              <a:buSzPct val="78125"/>
              <a:buFont typeface="Courier New"/>
              <a:buChar char="o"/>
              <a:tabLst>
                <a:tab pos="354965" algn="l"/>
                <a:tab pos="355600" algn="l"/>
              </a:tabLst>
            </a:pP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594852" cy="2708434"/>
          </a:xfrm>
        </p:spPr>
        <p:txBody>
          <a:bodyPr/>
          <a:lstStyle/>
          <a:p>
            <a:r>
              <a:rPr lang="en-IN" b="1" dirty="0">
                <a:solidFill>
                  <a:schemeClr val="tx1"/>
                </a:solidFill>
              </a:rPr>
              <a:t>Softwood cuttings- </a:t>
            </a:r>
            <a:r>
              <a:rPr lang="en-IN" dirty="0">
                <a:solidFill>
                  <a:schemeClr val="tx1"/>
                </a:solidFill>
              </a:rPr>
              <a:t>It is not practised for fruit crops due to high humidity requirement. The  length is kept between 10-15 cm usually practised in the mist </a:t>
            </a:r>
            <a:r>
              <a:rPr lang="en-IN" dirty="0" smtClean="0">
                <a:solidFill>
                  <a:schemeClr val="tx1"/>
                </a:solidFill>
              </a:rPr>
              <a:t>chamber. </a:t>
            </a:r>
          </a:p>
          <a:p>
            <a:r>
              <a:rPr lang="en-IN" dirty="0" smtClean="0">
                <a:solidFill>
                  <a:schemeClr val="tx1"/>
                </a:solidFill>
              </a:rPr>
              <a:t>e.g</a:t>
            </a:r>
            <a:r>
              <a:rPr lang="en-IN" dirty="0">
                <a:solidFill>
                  <a:schemeClr val="tx1"/>
                </a:solidFill>
              </a:rPr>
              <a:t>. </a:t>
            </a:r>
            <a:r>
              <a:rPr lang="en-IN" dirty="0" smtClean="0">
                <a:solidFill>
                  <a:schemeClr val="tx1"/>
                </a:solidFill>
              </a:rPr>
              <a:t>apple, </a:t>
            </a:r>
            <a:r>
              <a:rPr lang="en-IN" dirty="0">
                <a:solidFill>
                  <a:schemeClr val="tx1"/>
                </a:solidFill>
              </a:rPr>
              <a:t>peach, </a:t>
            </a:r>
            <a:r>
              <a:rPr lang="en-IN" dirty="0" smtClean="0">
                <a:solidFill>
                  <a:schemeClr val="tx1"/>
                </a:solidFill>
              </a:rPr>
              <a:t>guava</a:t>
            </a:r>
          </a:p>
          <a:p>
            <a:endParaRPr lang="en-IN" dirty="0">
              <a:solidFill>
                <a:schemeClr val="tx1"/>
              </a:solidFill>
            </a:endParaRPr>
          </a:p>
          <a:p>
            <a:r>
              <a:rPr lang="en-IN" b="1" dirty="0">
                <a:solidFill>
                  <a:schemeClr val="tx1"/>
                </a:solidFill>
              </a:rPr>
              <a:t>Herbaceous </a:t>
            </a:r>
            <a:r>
              <a:rPr lang="en-IN" b="1" dirty="0" smtClean="0">
                <a:solidFill>
                  <a:schemeClr val="tx1"/>
                </a:solidFill>
              </a:rPr>
              <a:t>cuttings- </a:t>
            </a:r>
            <a:r>
              <a:rPr lang="en-IN" dirty="0" smtClean="0">
                <a:solidFill>
                  <a:schemeClr val="tx1"/>
                </a:solidFill>
              </a:rPr>
              <a:t>Mostly </a:t>
            </a:r>
            <a:r>
              <a:rPr lang="en-IN" dirty="0">
                <a:solidFill>
                  <a:schemeClr val="tx1"/>
                </a:solidFill>
              </a:rPr>
              <a:t>ornamental plants are planted through herbaceous cuttings. </a:t>
            </a:r>
            <a:r>
              <a:rPr lang="en-IN" dirty="0" smtClean="0">
                <a:solidFill>
                  <a:schemeClr val="tx1"/>
                </a:solidFill>
              </a:rPr>
              <a:t>Shoots </a:t>
            </a:r>
            <a:r>
              <a:rPr lang="en-IN" dirty="0">
                <a:solidFill>
                  <a:schemeClr val="tx1"/>
                </a:solidFill>
              </a:rPr>
              <a:t>of  1-2 month age are selected for cuttings. </a:t>
            </a:r>
            <a:endParaRPr lang="en-IN" dirty="0" smtClean="0">
              <a:solidFill>
                <a:schemeClr val="tx1"/>
              </a:solidFill>
            </a:endParaRPr>
          </a:p>
          <a:p>
            <a:r>
              <a:rPr lang="en-IN" dirty="0" err="1" smtClean="0">
                <a:solidFill>
                  <a:schemeClr val="tx1"/>
                </a:solidFill>
              </a:rPr>
              <a:t>e.g</a:t>
            </a:r>
            <a:r>
              <a:rPr lang="en-IN" dirty="0" smtClean="0">
                <a:solidFill>
                  <a:schemeClr val="tx1"/>
                </a:solidFill>
              </a:rPr>
              <a:t> </a:t>
            </a:r>
            <a:r>
              <a:rPr lang="en-IN" dirty="0">
                <a:solidFill>
                  <a:schemeClr val="tx1"/>
                </a:solidFill>
              </a:rPr>
              <a:t>-  </a:t>
            </a:r>
            <a:r>
              <a:rPr lang="en-IN" dirty="0" err="1">
                <a:solidFill>
                  <a:schemeClr val="tx1"/>
                </a:solidFill>
              </a:rPr>
              <a:t>a</a:t>
            </a:r>
            <a:r>
              <a:rPr lang="en-IN" dirty="0" err="1" smtClean="0">
                <a:solidFill>
                  <a:schemeClr val="tx1"/>
                </a:solidFill>
              </a:rPr>
              <a:t>lternanthera</a:t>
            </a:r>
            <a:r>
              <a:rPr lang="en-IN" dirty="0">
                <a:solidFill>
                  <a:schemeClr val="tx1"/>
                </a:solidFill>
              </a:rPr>
              <a:t>, </a:t>
            </a:r>
            <a:r>
              <a:rPr lang="en-IN" dirty="0" smtClean="0">
                <a:solidFill>
                  <a:schemeClr val="tx1"/>
                </a:solidFill>
              </a:rPr>
              <a:t>coleus</a:t>
            </a:r>
            <a:r>
              <a:rPr lang="en-IN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060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0683" y="521208"/>
            <a:ext cx="2982467" cy="207721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1727" y="3407664"/>
            <a:ext cx="3052572" cy="230428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84420" y="675131"/>
            <a:ext cx="3710939" cy="189890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96028" y="3418332"/>
            <a:ext cx="3800855" cy="213817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86967" y="2855976"/>
            <a:ext cx="2926080" cy="36893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9370" rIns="0" bIns="0" rtlCol="0">
            <a:spAutoFit/>
          </a:bodyPr>
          <a:lstStyle/>
          <a:p>
            <a:pPr marL="227965">
              <a:lnSpc>
                <a:spcPct val="100000"/>
              </a:lnSpc>
              <a:spcBef>
                <a:spcPts val="310"/>
              </a:spcBef>
            </a:pPr>
            <a:r>
              <a:rPr sz="1800" b="1" spc="-5" dirty="0">
                <a:latin typeface="Trebuchet MS"/>
                <a:cs typeface="Trebuchet MS"/>
              </a:rPr>
              <a:t>HARDWOOD</a:t>
            </a:r>
            <a:r>
              <a:rPr sz="1800" b="1" spc="-40" dirty="0">
                <a:latin typeface="Trebuchet MS"/>
                <a:cs typeface="Trebuchet MS"/>
              </a:rPr>
              <a:t> </a:t>
            </a:r>
            <a:r>
              <a:rPr sz="1800" b="1" spc="-5" dirty="0">
                <a:latin typeface="Trebuchet MS"/>
                <a:cs typeface="Trebuchet MS"/>
              </a:rPr>
              <a:t>CUTTING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910328" y="2729483"/>
            <a:ext cx="3642360" cy="39941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8735" rIns="0" bIns="0" rtlCol="0">
            <a:spAutoFit/>
          </a:bodyPr>
          <a:lstStyle/>
          <a:p>
            <a:pPr marL="319405">
              <a:lnSpc>
                <a:spcPct val="100000"/>
              </a:lnSpc>
              <a:spcBef>
                <a:spcPts val="305"/>
              </a:spcBef>
            </a:pPr>
            <a:r>
              <a:rPr b="0" spc="-5" dirty="0">
                <a:latin typeface="Trebuchet MS"/>
                <a:cs typeface="Trebuchet MS"/>
              </a:rPr>
              <a:t>SEMI</a:t>
            </a:r>
            <a:r>
              <a:rPr b="0" spc="-10" dirty="0">
                <a:latin typeface="Trebuchet MS"/>
                <a:cs typeface="Trebuchet MS"/>
              </a:rPr>
              <a:t> </a:t>
            </a:r>
            <a:r>
              <a:rPr b="0" spc="-5" dirty="0">
                <a:latin typeface="Trebuchet MS"/>
                <a:cs typeface="Trebuchet MS"/>
              </a:rPr>
              <a:t>HARDWOOD</a:t>
            </a:r>
            <a:r>
              <a:rPr b="0" spc="-50" dirty="0">
                <a:latin typeface="Trebuchet MS"/>
                <a:cs typeface="Trebuchet MS"/>
              </a:rPr>
              <a:t> </a:t>
            </a:r>
            <a:r>
              <a:rPr b="0" spc="-5" dirty="0">
                <a:latin typeface="Trebuchet MS"/>
                <a:cs typeface="Trebuchet MS"/>
              </a:rPr>
              <a:t>CUTTING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895088" y="5782055"/>
            <a:ext cx="3630295" cy="36893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40640" rIns="0" bIns="0" rtlCol="0">
            <a:spAutoFit/>
          </a:bodyPr>
          <a:lstStyle/>
          <a:p>
            <a:pPr marL="433705">
              <a:lnSpc>
                <a:spcPct val="100000"/>
              </a:lnSpc>
              <a:spcBef>
                <a:spcPts val="320"/>
              </a:spcBef>
            </a:pPr>
            <a:r>
              <a:rPr sz="1800" b="1" dirty="0">
                <a:latin typeface="Trebuchet MS"/>
                <a:cs typeface="Trebuchet MS"/>
              </a:rPr>
              <a:t>HERBACEOUS</a:t>
            </a:r>
            <a:r>
              <a:rPr sz="1800" b="1" spc="-5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CUTTING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8116" y="5908547"/>
            <a:ext cx="3081655" cy="36893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40640" rIns="0" bIns="0" rtlCol="0">
            <a:spAutoFit/>
          </a:bodyPr>
          <a:lstStyle/>
          <a:p>
            <a:pPr marL="637540">
              <a:lnSpc>
                <a:spcPct val="100000"/>
              </a:lnSpc>
              <a:spcBef>
                <a:spcPts val="320"/>
              </a:spcBef>
            </a:pPr>
            <a:r>
              <a:rPr sz="1800" b="1" spc="-5" dirty="0">
                <a:latin typeface="Trebuchet MS"/>
                <a:cs typeface="Trebuchet MS"/>
              </a:rPr>
              <a:t>SOFTWOOD</a:t>
            </a:r>
            <a:r>
              <a:rPr sz="1800" b="1" spc="-40" dirty="0">
                <a:latin typeface="Trebuchet MS"/>
                <a:cs typeface="Trebuchet MS"/>
              </a:rPr>
              <a:t> </a:t>
            </a:r>
            <a:r>
              <a:rPr sz="1800" b="1" spc="-5" dirty="0">
                <a:latin typeface="Trebuchet MS"/>
                <a:cs typeface="Trebuchet MS"/>
              </a:rPr>
              <a:t>CUTTING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712088"/>
            <a:ext cx="7168515" cy="497251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5600" algn="l"/>
              </a:tabLst>
            </a:pPr>
            <a:r>
              <a:rPr sz="2400" spc="-170" dirty="0">
                <a:latin typeface="Times New Roman" pitchFamily="18" charset="0"/>
                <a:cs typeface="Times New Roman" pitchFamily="18" charset="0"/>
              </a:rPr>
              <a:t>▶</a:t>
            </a:r>
            <a:r>
              <a:rPr sz="2400" spc="-17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sz="2400" b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(2)</a:t>
            </a:r>
            <a:r>
              <a:rPr sz="2400" b="1" spc="-2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Root</a:t>
            </a:r>
            <a:r>
              <a:rPr sz="2400" b="1" spc="-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cutting-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lnSpc>
                <a:spcPct val="100000"/>
              </a:lnSpc>
              <a:spcBef>
                <a:spcPts val="1095"/>
              </a:spcBef>
              <a:tabLst>
                <a:tab pos="355600" algn="l"/>
              </a:tabLst>
            </a:pPr>
            <a:r>
              <a:rPr lang="en-US" sz="2400" b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sz="2400" spc="-5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plant capable of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producing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suckers </a:t>
            </a:r>
            <a:r>
              <a:rPr sz="24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are	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good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 for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root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cuttings</a:t>
            </a:r>
            <a:r>
              <a:rPr sz="2400">
                <a:latin typeface="Times New Roman" pitchFamily="18" charset="0"/>
                <a:cs typeface="Times New Roman" pitchFamily="18" charset="0"/>
              </a:rPr>
              <a:t>.</a:t>
            </a:r>
            <a:r>
              <a:rPr sz="2400" spc="-35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25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sz="2400" spc="-25" smtClean="0">
                <a:latin typeface="Times New Roman" pitchFamily="18" charset="0"/>
                <a:cs typeface="Times New Roman" pitchFamily="18" charset="0"/>
              </a:rPr>
              <a:t>ere</a:t>
            </a:r>
            <a:r>
              <a:rPr sz="2400" spc="-1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length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of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the cuttings</a:t>
            </a:r>
            <a:r>
              <a:rPr sz="24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sz="2400" spc="-5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kept </a:t>
            </a:r>
            <a:r>
              <a:rPr sz="2400">
                <a:latin typeface="Times New Roman" pitchFamily="18" charset="0"/>
                <a:cs typeface="Times New Roman" pitchFamily="18" charset="0"/>
              </a:rPr>
              <a:t>to </a:t>
            </a:r>
            <a:r>
              <a:rPr sz="2400" smtClean="0">
                <a:latin typeface="Times New Roman" pitchFamily="18" charset="0"/>
                <a:cs typeface="Times New Roman" pitchFamily="18" charset="0"/>
              </a:rPr>
              <a:t>10-15</a:t>
            </a:r>
            <a:r>
              <a:rPr sz="2400" spc="-5" smtClean="0">
                <a:latin typeface="Times New Roman" pitchFamily="18" charset="0"/>
                <a:cs typeface="Times New Roman" pitchFamily="18" charset="0"/>
              </a:rPr>
              <a:t>cm</a:t>
            </a:r>
            <a:r>
              <a:rPr sz="2400" spc="-5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lnSpc>
                <a:spcPct val="100000"/>
              </a:lnSpc>
              <a:spcBef>
                <a:spcPts val="1095"/>
              </a:spcBef>
              <a:tabLst>
                <a:tab pos="355600" algn="l"/>
              </a:tabLst>
            </a:pPr>
            <a:r>
              <a:rPr sz="2400" smtClean="0">
                <a:latin typeface="Times New Roman" pitchFamily="18" charset="0"/>
                <a:cs typeface="Times New Roman" pitchFamily="18" charset="0"/>
              </a:rPr>
              <a:t>Example- 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Bread </a:t>
            </a:r>
            <a:r>
              <a:rPr sz="2400">
                <a:latin typeface="Times New Roman" pitchFamily="18" charset="0"/>
                <a:cs typeface="Times New Roman" pitchFamily="18" charset="0"/>
              </a:rPr>
              <a:t>fruit</a:t>
            </a:r>
            <a:r>
              <a:rPr sz="240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mtClean="0">
                <a:latin typeface="Times New Roman" pitchFamily="18" charset="0"/>
                <a:cs typeface="Times New Roman" pitchFamily="18" charset="0"/>
              </a:rPr>
              <a:t>apple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sz="2400" spc="-55" dirty="0">
                <a:latin typeface="Times New Roman" pitchFamily="18" charset="0"/>
                <a:cs typeface="Times New Roman" pitchFamily="18" charset="0"/>
              </a:rPr>
              <a:t>pear, </a:t>
            </a:r>
            <a:r>
              <a:rPr sz="24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guava and </a:t>
            </a:r>
            <a:r>
              <a:rPr sz="2400" dirty="0" err="1" smtClean="0">
                <a:latin typeface="Times New Roman" pitchFamily="18" charset="0"/>
                <a:cs typeface="Times New Roman" pitchFamily="18" charset="0"/>
              </a:rPr>
              <a:t>bael</a:t>
            </a:r>
            <a:r>
              <a:rPr sz="240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1900"/>
              </a:spcBef>
              <a:tabLst>
                <a:tab pos="355600" algn="l"/>
              </a:tabLst>
            </a:pPr>
            <a:r>
              <a:rPr sz="2400" spc="-170" dirty="0">
                <a:latin typeface="Times New Roman" pitchFamily="18" charset="0"/>
                <a:cs typeface="Times New Roman" pitchFamily="18" charset="0"/>
              </a:rPr>
              <a:t>▶	</a:t>
            </a:r>
            <a:r>
              <a:rPr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(3)Leaf</a:t>
            </a:r>
            <a:r>
              <a:rPr sz="2400" b="1" spc="-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cuttings</a:t>
            </a:r>
            <a:r>
              <a:rPr sz="2400" b="1" spc="-3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lnSpc>
                <a:spcPct val="100000"/>
              </a:lnSpc>
              <a:spcBef>
                <a:spcPts val="1900"/>
              </a:spcBef>
              <a:tabLst>
                <a:tab pos="355600" algn="l"/>
              </a:tabLst>
            </a:pPr>
            <a:r>
              <a:rPr lang="en-US" sz="2400" b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sz="2400" spc="-5" dirty="0" smtClean="0">
                <a:latin typeface="Times New Roman" pitchFamily="18" charset="0"/>
                <a:cs typeface="Times New Roman" pitchFamily="18" charset="0"/>
              </a:rPr>
              <a:t>Leaf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cutting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sz="2400">
                <a:latin typeface="Times New Roman" pitchFamily="18" charset="0"/>
                <a:cs typeface="Times New Roman" pitchFamily="18" charset="0"/>
              </a:rPr>
              <a:t>successful </a:t>
            </a:r>
            <a:r>
              <a:rPr sz="2400" spc="-5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propagation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of ornamental</a:t>
            </a:r>
            <a:r>
              <a:rPr sz="24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plants. </a:t>
            </a:r>
            <a:r>
              <a:rPr lang="en-IN" sz="2400" spc="-5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sz="2400" spc="-5" err="1" smtClean="0">
                <a:latin typeface="Times New Roman" pitchFamily="18" charset="0"/>
                <a:cs typeface="Times New Roman" pitchFamily="18" charset="0"/>
              </a:rPr>
              <a:t>ostly</a:t>
            </a:r>
            <a:r>
              <a:rPr lang="en-US" sz="24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ac</a:t>
            </a:r>
            <a:r>
              <a:rPr sz="2400" smtClean="0">
                <a:latin typeface="Times New Roman" pitchFamily="18" charset="0"/>
                <a:cs typeface="Times New Roman" pitchFamily="18" charset="0"/>
              </a:rPr>
              <a:t>culent </a:t>
            </a:r>
            <a:r>
              <a:rPr sz="2400" spc="5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mtClean="0">
                <a:latin typeface="Times New Roman" pitchFamily="18" charset="0"/>
                <a:cs typeface="Times New Roman" pitchFamily="18" charset="0"/>
              </a:rPr>
              <a:t>plant</a:t>
            </a:r>
            <a:r>
              <a:rPr sz="2400" spc="-5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sz="2400" spc="5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having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thick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and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leathery</a:t>
            </a:r>
            <a:r>
              <a:rPr sz="24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leaves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are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propagated </a:t>
            </a:r>
            <a:r>
              <a:rPr sz="2400" spc="-5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through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leaf cuttings. Example-begonia, </a:t>
            </a:r>
            <a:r>
              <a:rPr sz="2400" dirty="0" err="1" smtClean="0">
                <a:latin typeface="Times New Roman" pitchFamily="18" charset="0"/>
                <a:cs typeface="Times New Roman" pitchFamily="18" charset="0"/>
              </a:rPr>
              <a:t>sansevieria</a:t>
            </a:r>
            <a:r>
              <a:rPr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sz="2400" dirty="0" err="1" smtClean="0">
                <a:latin typeface="Times New Roman" pitchFamily="18" charset="0"/>
                <a:cs typeface="Times New Roman" pitchFamily="18" charset="0"/>
              </a:rPr>
              <a:t>crasulla</a:t>
            </a:r>
            <a:r>
              <a:rPr sz="2400" spc="-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smtClean="0">
                <a:latin typeface="Times New Roman" pitchFamily="18" charset="0"/>
                <a:cs typeface="Times New Roman" pitchFamily="18" charset="0"/>
              </a:rPr>
              <a:t>etc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.,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9580" y="3488435"/>
            <a:ext cx="3784091" cy="2476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2148" y="464819"/>
            <a:ext cx="4122420" cy="194005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60847" y="352043"/>
            <a:ext cx="3560063" cy="219303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17135" y="3488435"/>
            <a:ext cx="4373879" cy="246278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47544" y="2659379"/>
            <a:ext cx="4052570" cy="46228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4925" rIns="0" bIns="0" rtlCol="0">
            <a:spAutoFit/>
          </a:bodyPr>
          <a:lstStyle/>
          <a:p>
            <a:pPr marL="930275">
              <a:lnSpc>
                <a:spcPct val="100000"/>
              </a:lnSpc>
              <a:spcBef>
                <a:spcPts val="275"/>
              </a:spcBef>
            </a:pPr>
            <a:r>
              <a:rPr sz="2400" spc="-5" dirty="0"/>
              <a:t>LEAF</a:t>
            </a:r>
            <a:r>
              <a:rPr sz="2400" spc="-105" dirty="0"/>
              <a:t> </a:t>
            </a:r>
            <a:r>
              <a:rPr sz="2400" spc="-5" dirty="0"/>
              <a:t>CUTTING</a:t>
            </a:r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2883407" y="6217920"/>
            <a:ext cx="3124200" cy="46228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6195" rIns="0" bIns="0" rtlCol="0">
            <a:spAutoFit/>
          </a:bodyPr>
          <a:lstStyle/>
          <a:p>
            <a:pPr marL="396875">
              <a:lnSpc>
                <a:spcPct val="100000"/>
              </a:lnSpc>
              <a:spcBef>
                <a:spcPts val="285"/>
              </a:spcBef>
            </a:pPr>
            <a:r>
              <a:rPr sz="2400" spc="-5" dirty="0">
                <a:latin typeface="Times New Roman"/>
                <a:cs typeface="Times New Roman"/>
              </a:rPr>
              <a:t>ROOT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CUTTING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5640" y="1696973"/>
            <a:ext cx="8282940" cy="3333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3715385" algn="l"/>
              </a:tabLst>
            </a:pPr>
            <a:r>
              <a:rPr sz="2400" spc="-170" dirty="0">
                <a:latin typeface="Times New Roman" pitchFamily="18" charset="0"/>
                <a:cs typeface="Times New Roman" pitchFamily="18" charset="0"/>
              </a:rPr>
              <a:t>▶	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The process of</a:t>
            </a:r>
            <a:r>
              <a:rPr sz="24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connecting</a:t>
            </a:r>
            <a:r>
              <a:rPr sz="2400">
                <a:latin typeface="Times New Roman" pitchFamily="18" charset="0"/>
                <a:cs typeface="Times New Roman" pitchFamily="18" charset="0"/>
              </a:rPr>
              <a:t>	</a:t>
            </a:r>
            <a:r>
              <a:rPr sz="2400" smtClean="0">
                <a:latin typeface="Times New Roman" pitchFamily="18" charset="0"/>
                <a:cs typeface="Times New Roman" pitchFamily="18" charset="0"/>
              </a:rPr>
              <a:t>scion,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mtClean="0">
                <a:latin typeface="Times New Roman" pitchFamily="18" charset="0"/>
                <a:cs typeface="Times New Roman" pitchFamily="18" charset="0"/>
              </a:rPr>
              <a:t>which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is a bud, and rootstock </a:t>
            </a:r>
            <a:r>
              <a:rPr sz="24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in such a </a:t>
            </a:r>
            <a:r>
              <a:rPr sz="2400" spc="-5">
                <a:latin typeface="Times New Roman" pitchFamily="18" charset="0"/>
                <a:cs typeface="Times New Roman" pitchFamily="18" charset="0"/>
              </a:rPr>
              <a:t>manner </a:t>
            </a:r>
            <a:r>
              <a:rPr sz="2400" smtClean="0">
                <a:latin typeface="Times New Roman" pitchFamily="18" charset="0"/>
                <a:cs typeface="Times New Roman" pitchFamily="18" charset="0"/>
              </a:rPr>
              <a:t>they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may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unite and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grow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successfully </a:t>
            </a:r>
            <a:r>
              <a:rPr sz="2400" spc="-5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as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one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plants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is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termed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as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budding.</a:t>
            </a: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2400" spc="-170" dirty="0">
                <a:latin typeface="Times New Roman" pitchFamily="18" charset="0"/>
                <a:cs typeface="Times New Roman" pitchFamily="18" charset="0"/>
              </a:rPr>
              <a:t>▶	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It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has two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components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that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is bud and bud uniting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parts.</a:t>
            </a:r>
          </a:p>
          <a:p>
            <a:pPr marL="355600" marR="374015" indent="-342900">
              <a:lnSpc>
                <a:spcPct val="100000"/>
              </a:lnSpc>
              <a:spcBef>
                <a:spcPts val="1010"/>
              </a:spcBef>
              <a:tabLst>
                <a:tab pos="354965" algn="l"/>
                <a:tab pos="6071870" algn="l"/>
              </a:tabLst>
            </a:pPr>
            <a:r>
              <a:rPr sz="2400" spc="-170" dirty="0">
                <a:latin typeface="Times New Roman" pitchFamily="18" charset="0"/>
                <a:cs typeface="Times New Roman" pitchFamily="18" charset="0"/>
              </a:rPr>
              <a:t>▶	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4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bud</a:t>
            </a:r>
            <a:r>
              <a:rPr sz="24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which</a:t>
            </a:r>
            <a:r>
              <a:rPr sz="24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develops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 framework</a:t>
            </a:r>
            <a:r>
              <a:rPr sz="24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branches	and</a:t>
            </a:r>
            <a:r>
              <a:rPr sz="24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flower</a:t>
            </a:r>
            <a:r>
              <a:rPr sz="24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sz="2400" spc="-5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fruit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is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termed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as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scion.</a:t>
            </a:r>
          </a:p>
          <a:p>
            <a:pPr marL="355600" marR="26670" indent="-3429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2400" spc="-170" dirty="0">
                <a:latin typeface="Times New Roman" pitchFamily="18" charset="0"/>
                <a:cs typeface="Times New Roman" pitchFamily="18" charset="0"/>
              </a:rPr>
              <a:t>▶	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The portion from which bud is united which provide supportive </a:t>
            </a:r>
            <a:r>
              <a:rPr sz="24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stem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and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root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system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to the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plant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is termed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as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rootstock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or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stock.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3683" y="539495"/>
            <a:ext cx="4213860" cy="84772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1750" rIns="0" bIns="0" rtlCol="0">
            <a:spAutoFit/>
          </a:bodyPr>
          <a:lstStyle/>
          <a:p>
            <a:pPr marL="1184275">
              <a:lnSpc>
                <a:spcPct val="100000"/>
              </a:lnSpc>
              <a:spcBef>
                <a:spcPts val="250"/>
              </a:spcBef>
            </a:pPr>
            <a:r>
              <a:rPr sz="3600" b="0" spc="-5" dirty="0">
                <a:solidFill>
                  <a:srgbClr val="EB3C9F"/>
                </a:solidFill>
                <a:latin typeface="Trebuchet MS"/>
                <a:cs typeface="Trebuchet MS"/>
              </a:rPr>
              <a:t>BUDDING</a:t>
            </a:r>
            <a:endParaRPr sz="36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</TotalTime>
  <Words>323</Words>
  <Application>Microsoft Office PowerPoint</Application>
  <PresentationFormat>On-screen Show (4:3)</PresentationFormat>
  <Paragraphs>99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INTRODUCTION TO METHODS OF PROPAGATION </vt:lpstr>
      <vt:lpstr>PROPAGATION</vt:lpstr>
      <vt:lpstr>PowerPoint Presentation</vt:lpstr>
      <vt:lpstr>METHOD OF ASEXUAL PROPAGATION</vt:lpstr>
      <vt:lpstr>PowerPoint Presentation</vt:lpstr>
      <vt:lpstr>SEMI HARDWOOD CUTTING</vt:lpstr>
      <vt:lpstr>PowerPoint Presentation</vt:lpstr>
      <vt:lpstr>LEAF CUTTING</vt:lpstr>
      <vt:lpstr>BUDDING</vt:lpstr>
      <vt:lpstr>TYPES OF BUDDING</vt:lpstr>
      <vt:lpstr>GRAFTING</vt:lpstr>
      <vt:lpstr>Types of grafting</vt:lpstr>
      <vt:lpstr>LAYERING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 PROPAGATION TECHNIQUE  IN SUBTROPICAL AND TEMPERATE  FRUITS CROPS</dc:title>
  <cp:lastModifiedBy>Viswanath</cp:lastModifiedBy>
  <cp:revision>26</cp:revision>
  <dcterms:created xsi:type="dcterms:W3CDTF">2021-03-20T06:18:21Z</dcterms:created>
  <dcterms:modified xsi:type="dcterms:W3CDTF">2021-05-29T15:10:23Z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2018-08-07T00:00:00Z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2021-03-20T00:00:00Z</vt:filetime>
  </property>
</Properties>
</file>