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7" r:id="rId4"/>
    <p:sldId id="266" r:id="rId5"/>
    <p:sldId id="268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nkar Gaikwad" initials="DG" lastIdx="6" clrIdx="0">
    <p:extLst>
      <p:ext uri="{19B8F6BF-5375-455C-9EA6-DF929625EA0E}">
        <p15:presenceInfo xmlns:p15="http://schemas.microsoft.com/office/powerpoint/2012/main" userId="20e2b39584c8136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459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971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541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756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114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416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5294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8959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642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21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7020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7761B-10E8-4FB2-A4AC-380861BE839A}" type="datetimeFigureOut">
              <a:rPr lang="en-IN" smtClean="0"/>
              <a:t>24-12-2020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E5321-ACCF-4826-B9C1-E4B13BC31D8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352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967B8D4-2684-4BE6-AA92-1055513F8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BF03891-AFE8-4540-9171-112D2216DB37}"/>
              </a:ext>
            </a:extLst>
          </p:cNvPr>
          <p:cNvSpPr txBox="1"/>
          <p:nvPr/>
        </p:nvSpPr>
        <p:spPr>
          <a:xfrm>
            <a:off x="718127" y="5718816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1: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Session1: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A08A2F-EA23-40CF-BED4-1D520A062DC1}"/>
              </a:ext>
            </a:extLst>
          </p:cNvPr>
          <p:cNvSpPr txBox="1"/>
          <p:nvPr/>
        </p:nvSpPr>
        <p:spPr>
          <a:xfrm>
            <a:off x="1330036" y="76200"/>
            <a:ext cx="7432964" cy="2219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 for Smart Agriculture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Isolation of AM fungi-Wet sieving method and sucrose gradient method</a:t>
            </a:r>
            <a:endParaRPr lang="en-IN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98A5DA-A01C-46CC-BE04-9D76A980EC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18" t="22839" r="22324" b="6408"/>
          <a:stretch/>
        </p:blipFill>
        <p:spPr>
          <a:xfrm>
            <a:off x="2669310" y="2296038"/>
            <a:ext cx="4544290" cy="3237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302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BBC5BB-4281-42CF-A457-F3763A851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03F2FDC-DE9B-47B4-A186-2F139C03D407}"/>
              </a:ext>
            </a:extLst>
          </p:cNvPr>
          <p:cNvSpPr txBox="1"/>
          <p:nvPr/>
        </p:nvSpPr>
        <p:spPr>
          <a:xfrm>
            <a:off x="1811481" y="476663"/>
            <a:ext cx="6509326" cy="622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INTRODUCTION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06C506-F11D-4228-8E1E-4DF4BBDA15C5}"/>
              </a:ext>
            </a:extLst>
          </p:cNvPr>
          <p:cNvSpPr txBox="1"/>
          <p:nvPr/>
        </p:nvSpPr>
        <p:spPr>
          <a:xfrm>
            <a:off x="1948870" y="1468580"/>
            <a:ext cx="678873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indent="-268288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Mycorrhiza forms an interface between soils and plant roots Mutualistic associations of AMF with host plants.</a:t>
            </a:r>
          </a:p>
          <a:p>
            <a:pPr marL="268288" indent="-268288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Spores are adequate in number during the summer and the growth rate of roots will be maximum during this time period</a:t>
            </a:r>
          </a:p>
          <a:p>
            <a:pPr marL="268288" indent="-268288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morphological character like spore wall, size,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colour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hyphal attachment the AMF spore was identified.</a:t>
            </a:r>
          </a:p>
        </p:txBody>
      </p:sp>
    </p:spTree>
    <p:extLst>
      <p:ext uri="{BB962C8B-B14F-4D97-AF65-F5344CB8AC3E}">
        <p14:creationId xmlns:p14="http://schemas.microsoft.com/office/powerpoint/2010/main" val="4157218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BBC5BB-4281-42CF-A457-F3763A851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03F2FDC-DE9B-47B4-A186-2F139C03D407}"/>
              </a:ext>
            </a:extLst>
          </p:cNvPr>
          <p:cNvSpPr txBox="1"/>
          <p:nvPr/>
        </p:nvSpPr>
        <p:spPr>
          <a:xfrm>
            <a:off x="1811481" y="476663"/>
            <a:ext cx="6509326" cy="622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INTRODUCTION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06C506-F11D-4228-8E1E-4DF4BBDA15C5}"/>
              </a:ext>
            </a:extLst>
          </p:cNvPr>
          <p:cNvSpPr txBox="1"/>
          <p:nvPr/>
        </p:nvSpPr>
        <p:spPr>
          <a:xfrm>
            <a:off x="1948870" y="1468580"/>
            <a:ext cx="678873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indent="-268288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some species the hyphae is viewed under maximum magnification because of the presence of lipid droplets</a:t>
            </a:r>
          </a:p>
          <a:p>
            <a:pPr marL="268288" indent="-268288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Beneficial effects of AM- used as bio-fertilizers for plant growth, especially in soils of low fertility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336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E8F9F-2E30-419E-996B-9F9F422337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D922A04-D4A6-4BB6-A32F-FC1D19DBF7F3}"/>
              </a:ext>
            </a:extLst>
          </p:cNvPr>
          <p:cNvSpPr txBox="1"/>
          <p:nvPr/>
        </p:nvSpPr>
        <p:spPr>
          <a:xfrm>
            <a:off x="2080491" y="147892"/>
            <a:ext cx="657398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WET SIEVING AND DECANTING TECHNIQUE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B55CD8-EEBD-4D69-9456-05183B4F2FC5}"/>
              </a:ext>
            </a:extLst>
          </p:cNvPr>
          <p:cNvSpPr txBox="1"/>
          <p:nvPr/>
        </p:nvSpPr>
        <p:spPr>
          <a:xfrm>
            <a:off x="1779155" y="1360956"/>
            <a:ext cx="7176654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8288" indent="-268288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Wet sieving and decanting is one of the popular technique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g of soil was mixed with 100ml of water in the 500 ml conical flask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soil mixture was agitated vigorously to free the AMF spores from soil and allowed to settle for 15-45 minutes 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supernatant was decanted through standard sieves. 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using a dissecting microscope, spores were picked by means of pipette or needle.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E8F9F-2E30-419E-996B-9F9F422337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DF72DE-84C4-4631-806E-F2B75692666E}"/>
              </a:ext>
            </a:extLst>
          </p:cNvPr>
          <p:cNvSpPr txBox="1"/>
          <p:nvPr/>
        </p:nvSpPr>
        <p:spPr>
          <a:xfrm>
            <a:off x="1939637" y="461879"/>
            <a:ext cx="685338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SUCROSE CENTRIFUGATION TECHNIQUE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51AC06-02BF-4079-BECC-C612979A2898}"/>
              </a:ext>
            </a:extLst>
          </p:cNvPr>
          <p:cNvSpPr txBox="1"/>
          <p:nvPr/>
        </p:nvSpPr>
        <p:spPr>
          <a:xfrm>
            <a:off x="1745673" y="1539097"/>
            <a:ext cx="719974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indent="-268288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Spores were purified by re-suspending the sieving in the 40% sucrose solution with centrifugal action.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Centrifugation was carried out at 1750 rpm for 5 minutes.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supernatant was removed and poured into the sieves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spores that hold on the sieves are carefully rinsed with tap water.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spores were collected by using dissecting microscope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150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E8F9F-2E30-419E-996B-9F9F422337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101863-904C-4063-8946-E7DC7C6C54B5}"/>
              </a:ext>
            </a:extLst>
          </p:cNvPr>
          <p:cNvSpPr txBox="1"/>
          <p:nvPr/>
        </p:nvSpPr>
        <p:spPr>
          <a:xfrm>
            <a:off x="3124200" y="2536745"/>
            <a:ext cx="6172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you…</a:t>
            </a:r>
            <a:endParaRPr lang="en-IN" sz="5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873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1464</TotalTime>
  <Words>257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Mr. Subhankar Debnath</dc:creator>
  <cp:lastModifiedBy>Mr. Subhankar Debnath</cp:lastModifiedBy>
  <cp:revision>29</cp:revision>
  <dcterms:created xsi:type="dcterms:W3CDTF">2020-12-23T10:18:02Z</dcterms:created>
  <dcterms:modified xsi:type="dcterms:W3CDTF">2020-12-24T10:44:07Z</dcterms:modified>
</cp:coreProperties>
</file>