
<file path=[Content_Types].xml><?xml version="1.0" encoding="utf-8"?>
<Types xmlns="http://schemas.openxmlformats.org/package/2006/content-types">
  <Default Extension="jpg" ContentType="image/jp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400" b="0" i="0">
                <a:solidFill>
                  <a:srgbClr val="696363"/>
                </a:solidFill>
                <a:latin typeface="Arial"/>
                <a:cs typeface="Arial"/>
              </a:defRPr>
            </a:lvl1pPr>
          </a:lstStyle>
          <a:p>
            <a:pPr marL="12700">
              <a:lnSpc>
                <a:spcPts val="1639"/>
              </a:lnSpc>
            </a:pPr>
            <a:r>
              <a:rPr spc="-10" dirty="0"/>
              <a:t>Accredited</a:t>
            </a:r>
            <a:r>
              <a:rPr dirty="0"/>
              <a:t> </a:t>
            </a:r>
            <a:r>
              <a:rPr spc="-10" dirty="0"/>
              <a:t>Consultants</a:t>
            </a:r>
            <a:r>
              <a:rPr spc="50" dirty="0"/>
              <a:t> </a:t>
            </a:r>
            <a:r>
              <a:rPr spc="-5" dirty="0"/>
              <a:t>Pvt</a:t>
            </a:r>
            <a:r>
              <a:rPr spc="-20" dirty="0"/>
              <a:t> </a:t>
            </a:r>
            <a:r>
              <a:rPr spc="-10" dirty="0"/>
              <a:t>Ltd</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3/7/2021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600" b="1" i="0" u="heavy">
                <a:solidFill>
                  <a:srgbClr val="6F2F9F"/>
                </a:solidFill>
                <a:latin typeface="Perpetua"/>
                <a:cs typeface="Perpetua"/>
              </a:defRPr>
            </a:lvl1pPr>
          </a:lstStyle>
          <a:p>
            <a:endParaRPr/>
          </a:p>
        </p:txBody>
      </p:sp>
      <p:sp>
        <p:nvSpPr>
          <p:cNvPr id="3" name="Holder 3"/>
          <p:cNvSpPr>
            <a:spLocks noGrp="1"/>
          </p:cNvSpPr>
          <p:nvPr>
            <p:ph type="body" idx="1"/>
          </p:nvPr>
        </p:nvSpPr>
        <p:spPr/>
        <p:txBody>
          <a:bodyPr lIns="0" tIns="0" rIns="0" bIns="0"/>
          <a:lstStyle>
            <a:lvl1pPr>
              <a:defRPr sz="2000" b="1" i="0">
                <a:solidFill>
                  <a:srgbClr val="B10D6F"/>
                </a:solidFill>
                <a:latin typeface="Perpetua"/>
                <a:cs typeface="Perpetua"/>
              </a:defRPr>
            </a:lvl1pPr>
          </a:lstStyle>
          <a:p>
            <a:endParaRPr/>
          </a:p>
        </p:txBody>
      </p:sp>
      <p:sp>
        <p:nvSpPr>
          <p:cNvPr id="4" name="Holder 4"/>
          <p:cNvSpPr>
            <a:spLocks noGrp="1"/>
          </p:cNvSpPr>
          <p:nvPr>
            <p:ph type="ftr" sz="quarter" idx="5"/>
          </p:nvPr>
        </p:nvSpPr>
        <p:spPr/>
        <p:txBody>
          <a:bodyPr lIns="0" tIns="0" rIns="0" bIns="0"/>
          <a:lstStyle>
            <a:lvl1pPr>
              <a:defRPr sz="1400" b="0" i="0">
                <a:solidFill>
                  <a:srgbClr val="696363"/>
                </a:solidFill>
                <a:latin typeface="Arial"/>
                <a:cs typeface="Arial"/>
              </a:defRPr>
            </a:lvl1pPr>
          </a:lstStyle>
          <a:p>
            <a:pPr marL="12700">
              <a:lnSpc>
                <a:spcPts val="1639"/>
              </a:lnSpc>
            </a:pPr>
            <a:r>
              <a:rPr spc="-10" dirty="0"/>
              <a:t>Accredited</a:t>
            </a:r>
            <a:r>
              <a:rPr dirty="0"/>
              <a:t> </a:t>
            </a:r>
            <a:r>
              <a:rPr spc="-10" dirty="0"/>
              <a:t>Consultants</a:t>
            </a:r>
            <a:r>
              <a:rPr spc="50" dirty="0"/>
              <a:t> </a:t>
            </a:r>
            <a:r>
              <a:rPr spc="-5" dirty="0"/>
              <a:t>Pvt</a:t>
            </a:r>
            <a:r>
              <a:rPr spc="-20" dirty="0"/>
              <a:t> </a:t>
            </a:r>
            <a:r>
              <a:rPr spc="-10" dirty="0"/>
              <a:t>Ltd</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3/7/2021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600" b="1" i="0" u="heavy">
                <a:solidFill>
                  <a:srgbClr val="6F2F9F"/>
                </a:solidFill>
                <a:latin typeface="Perpetua"/>
                <a:cs typeface="Perpetua"/>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400" b="0" i="0">
                <a:solidFill>
                  <a:srgbClr val="696363"/>
                </a:solidFill>
                <a:latin typeface="Arial"/>
                <a:cs typeface="Arial"/>
              </a:defRPr>
            </a:lvl1pPr>
          </a:lstStyle>
          <a:p>
            <a:pPr marL="12700">
              <a:lnSpc>
                <a:spcPts val="1639"/>
              </a:lnSpc>
            </a:pPr>
            <a:r>
              <a:rPr spc="-10" dirty="0"/>
              <a:t>Accredited</a:t>
            </a:r>
            <a:r>
              <a:rPr dirty="0"/>
              <a:t> </a:t>
            </a:r>
            <a:r>
              <a:rPr spc="-10" dirty="0"/>
              <a:t>Consultants</a:t>
            </a:r>
            <a:r>
              <a:rPr spc="50" dirty="0"/>
              <a:t> </a:t>
            </a:r>
            <a:r>
              <a:rPr spc="-5" dirty="0"/>
              <a:t>Pvt</a:t>
            </a:r>
            <a:r>
              <a:rPr spc="-20" dirty="0"/>
              <a:t> </a:t>
            </a:r>
            <a:r>
              <a:rPr spc="-10" dirty="0"/>
              <a:t>Ltd</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3/7/2021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63500" y="69850"/>
            <a:ext cx="9013825" cy="6692900"/>
          </a:xfrm>
          <a:custGeom>
            <a:avLst/>
            <a:gdLst/>
            <a:ahLst/>
            <a:cxnLst/>
            <a:rect l="l" t="t" r="r" b="b"/>
            <a:pathLst>
              <a:path w="9013825" h="6692900">
                <a:moveTo>
                  <a:pt x="0" y="329946"/>
                </a:moveTo>
                <a:lnTo>
                  <a:pt x="3576" y="281184"/>
                </a:lnTo>
                <a:lnTo>
                  <a:pt x="13967" y="234645"/>
                </a:lnTo>
                <a:lnTo>
                  <a:pt x="30661" y="190840"/>
                </a:lnTo>
                <a:lnTo>
                  <a:pt x="53148" y="150277"/>
                </a:lnTo>
                <a:lnTo>
                  <a:pt x="80918" y="113468"/>
                </a:lnTo>
                <a:lnTo>
                  <a:pt x="113460" y="80923"/>
                </a:lnTo>
                <a:lnTo>
                  <a:pt x="150264" y="53151"/>
                </a:lnTo>
                <a:lnTo>
                  <a:pt x="190820" y="30662"/>
                </a:lnTo>
                <a:lnTo>
                  <a:pt x="234617" y="13967"/>
                </a:lnTo>
                <a:lnTo>
                  <a:pt x="281146" y="3576"/>
                </a:lnTo>
                <a:lnTo>
                  <a:pt x="329895" y="0"/>
                </a:lnTo>
                <a:lnTo>
                  <a:pt x="8683879" y="0"/>
                </a:lnTo>
                <a:lnTo>
                  <a:pt x="8732640" y="3576"/>
                </a:lnTo>
                <a:lnTo>
                  <a:pt x="8779179" y="13967"/>
                </a:lnTo>
                <a:lnTo>
                  <a:pt x="8822984" y="30662"/>
                </a:lnTo>
                <a:lnTo>
                  <a:pt x="8863547" y="53151"/>
                </a:lnTo>
                <a:lnTo>
                  <a:pt x="8900356" y="80923"/>
                </a:lnTo>
                <a:lnTo>
                  <a:pt x="8932901" y="113468"/>
                </a:lnTo>
                <a:lnTo>
                  <a:pt x="8960673" y="150277"/>
                </a:lnTo>
                <a:lnTo>
                  <a:pt x="8983162" y="190840"/>
                </a:lnTo>
                <a:lnTo>
                  <a:pt x="8999857" y="234645"/>
                </a:lnTo>
                <a:lnTo>
                  <a:pt x="9010248" y="281184"/>
                </a:lnTo>
                <a:lnTo>
                  <a:pt x="9013825" y="329946"/>
                </a:lnTo>
                <a:lnTo>
                  <a:pt x="9013825" y="6363004"/>
                </a:lnTo>
                <a:lnTo>
                  <a:pt x="9010248" y="6411753"/>
                </a:lnTo>
                <a:lnTo>
                  <a:pt x="8999857" y="6458282"/>
                </a:lnTo>
                <a:lnTo>
                  <a:pt x="8983162" y="6502079"/>
                </a:lnTo>
                <a:lnTo>
                  <a:pt x="8960673" y="6542634"/>
                </a:lnTo>
                <a:lnTo>
                  <a:pt x="8932901" y="6579438"/>
                </a:lnTo>
                <a:lnTo>
                  <a:pt x="8900356" y="6611980"/>
                </a:lnTo>
                <a:lnTo>
                  <a:pt x="8863547" y="6639750"/>
                </a:lnTo>
                <a:lnTo>
                  <a:pt x="8822984" y="6662237"/>
                </a:lnTo>
                <a:lnTo>
                  <a:pt x="8779179" y="6678931"/>
                </a:lnTo>
                <a:lnTo>
                  <a:pt x="8732640" y="6689321"/>
                </a:lnTo>
                <a:lnTo>
                  <a:pt x="8683879" y="6692898"/>
                </a:lnTo>
                <a:lnTo>
                  <a:pt x="329895" y="6692898"/>
                </a:lnTo>
                <a:lnTo>
                  <a:pt x="281146" y="6689321"/>
                </a:lnTo>
                <a:lnTo>
                  <a:pt x="234617" y="6678931"/>
                </a:lnTo>
                <a:lnTo>
                  <a:pt x="190820" y="6662237"/>
                </a:lnTo>
                <a:lnTo>
                  <a:pt x="150264" y="6639750"/>
                </a:lnTo>
                <a:lnTo>
                  <a:pt x="113460" y="6611980"/>
                </a:lnTo>
                <a:lnTo>
                  <a:pt x="80918" y="6579438"/>
                </a:lnTo>
                <a:lnTo>
                  <a:pt x="53148" y="6542634"/>
                </a:lnTo>
                <a:lnTo>
                  <a:pt x="30661" y="6502079"/>
                </a:lnTo>
                <a:lnTo>
                  <a:pt x="13967" y="6458282"/>
                </a:lnTo>
                <a:lnTo>
                  <a:pt x="3576" y="6411753"/>
                </a:lnTo>
                <a:lnTo>
                  <a:pt x="0" y="6363004"/>
                </a:lnTo>
                <a:lnTo>
                  <a:pt x="0" y="329946"/>
                </a:lnTo>
                <a:close/>
              </a:path>
            </a:pathLst>
          </a:custGeom>
          <a:ln w="6350">
            <a:solidFill>
              <a:srgbClr val="000000"/>
            </a:solidFill>
          </a:ln>
        </p:spPr>
        <p:txBody>
          <a:bodyPr wrap="square" lIns="0" tIns="0" rIns="0" bIns="0" rtlCol="0"/>
          <a:lstStyle/>
          <a:p>
            <a:endParaRPr/>
          </a:p>
        </p:txBody>
      </p:sp>
      <p:pic>
        <p:nvPicPr>
          <p:cNvPr id="17" name="bg object 17"/>
          <p:cNvPicPr/>
          <p:nvPr/>
        </p:nvPicPr>
        <p:blipFill>
          <a:blip r:embed="rId2" cstate="print"/>
          <a:stretch>
            <a:fillRect/>
          </a:stretch>
        </p:blipFill>
        <p:spPr>
          <a:xfrm>
            <a:off x="1116012" y="2997200"/>
            <a:ext cx="1230312" cy="1428750"/>
          </a:xfrm>
          <a:prstGeom prst="rect">
            <a:avLst/>
          </a:prstGeom>
        </p:spPr>
      </p:pic>
      <p:sp>
        <p:nvSpPr>
          <p:cNvPr id="2" name="Holder 2"/>
          <p:cNvSpPr>
            <a:spLocks noGrp="1"/>
          </p:cNvSpPr>
          <p:nvPr>
            <p:ph type="title"/>
          </p:nvPr>
        </p:nvSpPr>
        <p:spPr/>
        <p:txBody>
          <a:bodyPr lIns="0" tIns="0" rIns="0" bIns="0"/>
          <a:lstStyle>
            <a:lvl1pPr>
              <a:defRPr sz="2600" b="1" i="0" u="heavy">
                <a:solidFill>
                  <a:srgbClr val="6F2F9F"/>
                </a:solidFill>
                <a:latin typeface="Perpetua"/>
                <a:cs typeface="Perpetua"/>
              </a:defRPr>
            </a:lvl1pPr>
          </a:lstStyle>
          <a:p>
            <a:endParaRPr/>
          </a:p>
        </p:txBody>
      </p:sp>
      <p:sp>
        <p:nvSpPr>
          <p:cNvPr id="3" name="Holder 3"/>
          <p:cNvSpPr>
            <a:spLocks noGrp="1"/>
          </p:cNvSpPr>
          <p:nvPr>
            <p:ph type="ftr" sz="quarter" idx="5"/>
          </p:nvPr>
        </p:nvSpPr>
        <p:spPr/>
        <p:txBody>
          <a:bodyPr lIns="0" tIns="0" rIns="0" bIns="0"/>
          <a:lstStyle>
            <a:lvl1pPr>
              <a:defRPr sz="1400" b="0" i="0">
                <a:solidFill>
                  <a:srgbClr val="696363"/>
                </a:solidFill>
                <a:latin typeface="Arial"/>
                <a:cs typeface="Arial"/>
              </a:defRPr>
            </a:lvl1pPr>
          </a:lstStyle>
          <a:p>
            <a:pPr marL="12700">
              <a:lnSpc>
                <a:spcPts val="1639"/>
              </a:lnSpc>
            </a:pPr>
            <a:r>
              <a:rPr spc="-10" dirty="0"/>
              <a:t>Accredited</a:t>
            </a:r>
            <a:r>
              <a:rPr dirty="0"/>
              <a:t> </a:t>
            </a:r>
            <a:r>
              <a:rPr spc="-10" dirty="0"/>
              <a:t>Consultants</a:t>
            </a:r>
            <a:r>
              <a:rPr spc="50" dirty="0"/>
              <a:t> </a:t>
            </a:r>
            <a:r>
              <a:rPr spc="-5" dirty="0"/>
              <a:t>Pvt</a:t>
            </a:r>
            <a:r>
              <a:rPr spc="-20" dirty="0"/>
              <a:t> </a:t>
            </a:r>
            <a:r>
              <a:rPr spc="-10" dirty="0"/>
              <a:t>Ltd</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3/7/2021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400" b="0" i="0">
                <a:solidFill>
                  <a:srgbClr val="696363"/>
                </a:solidFill>
                <a:latin typeface="Arial"/>
                <a:cs typeface="Arial"/>
              </a:defRPr>
            </a:lvl1pPr>
          </a:lstStyle>
          <a:p>
            <a:pPr marL="12700">
              <a:lnSpc>
                <a:spcPts val="1639"/>
              </a:lnSpc>
            </a:pPr>
            <a:r>
              <a:rPr spc="-10" dirty="0"/>
              <a:t>Accredited</a:t>
            </a:r>
            <a:r>
              <a:rPr dirty="0"/>
              <a:t> </a:t>
            </a:r>
            <a:r>
              <a:rPr spc="-10" dirty="0"/>
              <a:t>Consultants</a:t>
            </a:r>
            <a:r>
              <a:rPr spc="50" dirty="0"/>
              <a:t> </a:t>
            </a:r>
            <a:r>
              <a:rPr spc="-5" dirty="0"/>
              <a:t>Pvt</a:t>
            </a:r>
            <a:r>
              <a:rPr spc="-20" dirty="0"/>
              <a:t> </a:t>
            </a:r>
            <a:r>
              <a:rPr spc="-10" dirty="0"/>
              <a:t>Ltd</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3/7/2021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63500" y="69850"/>
            <a:ext cx="9013825" cy="6692900"/>
          </a:xfrm>
          <a:custGeom>
            <a:avLst/>
            <a:gdLst/>
            <a:ahLst/>
            <a:cxnLst/>
            <a:rect l="l" t="t" r="r" b="b"/>
            <a:pathLst>
              <a:path w="9013825" h="6692900">
                <a:moveTo>
                  <a:pt x="0" y="329946"/>
                </a:moveTo>
                <a:lnTo>
                  <a:pt x="3576" y="281184"/>
                </a:lnTo>
                <a:lnTo>
                  <a:pt x="13967" y="234645"/>
                </a:lnTo>
                <a:lnTo>
                  <a:pt x="30661" y="190840"/>
                </a:lnTo>
                <a:lnTo>
                  <a:pt x="53148" y="150277"/>
                </a:lnTo>
                <a:lnTo>
                  <a:pt x="80918" y="113468"/>
                </a:lnTo>
                <a:lnTo>
                  <a:pt x="113460" y="80923"/>
                </a:lnTo>
                <a:lnTo>
                  <a:pt x="150264" y="53151"/>
                </a:lnTo>
                <a:lnTo>
                  <a:pt x="190820" y="30662"/>
                </a:lnTo>
                <a:lnTo>
                  <a:pt x="234617" y="13967"/>
                </a:lnTo>
                <a:lnTo>
                  <a:pt x="281146" y="3576"/>
                </a:lnTo>
                <a:lnTo>
                  <a:pt x="329895" y="0"/>
                </a:lnTo>
                <a:lnTo>
                  <a:pt x="8683879" y="0"/>
                </a:lnTo>
                <a:lnTo>
                  <a:pt x="8732640" y="3576"/>
                </a:lnTo>
                <a:lnTo>
                  <a:pt x="8779179" y="13967"/>
                </a:lnTo>
                <a:lnTo>
                  <a:pt x="8822984" y="30662"/>
                </a:lnTo>
                <a:lnTo>
                  <a:pt x="8863547" y="53151"/>
                </a:lnTo>
                <a:lnTo>
                  <a:pt x="8900356" y="80923"/>
                </a:lnTo>
                <a:lnTo>
                  <a:pt x="8932901" y="113468"/>
                </a:lnTo>
                <a:lnTo>
                  <a:pt x="8960673" y="150277"/>
                </a:lnTo>
                <a:lnTo>
                  <a:pt x="8983162" y="190840"/>
                </a:lnTo>
                <a:lnTo>
                  <a:pt x="8999857" y="234645"/>
                </a:lnTo>
                <a:lnTo>
                  <a:pt x="9010248" y="281184"/>
                </a:lnTo>
                <a:lnTo>
                  <a:pt x="9013825" y="329946"/>
                </a:lnTo>
                <a:lnTo>
                  <a:pt x="9013825" y="6363004"/>
                </a:lnTo>
                <a:lnTo>
                  <a:pt x="9010248" y="6411753"/>
                </a:lnTo>
                <a:lnTo>
                  <a:pt x="8999857" y="6458282"/>
                </a:lnTo>
                <a:lnTo>
                  <a:pt x="8983162" y="6502079"/>
                </a:lnTo>
                <a:lnTo>
                  <a:pt x="8960673" y="6542634"/>
                </a:lnTo>
                <a:lnTo>
                  <a:pt x="8932901" y="6579438"/>
                </a:lnTo>
                <a:lnTo>
                  <a:pt x="8900356" y="6611980"/>
                </a:lnTo>
                <a:lnTo>
                  <a:pt x="8863547" y="6639750"/>
                </a:lnTo>
                <a:lnTo>
                  <a:pt x="8822984" y="6662237"/>
                </a:lnTo>
                <a:lnTo>
                  <a:pt x="8779179" y="6678931"/>
                </a:lnTo>
                <a:lnTo>
                  <a:pt x="8732640" y="6689321"/>
                </a:lnTo>
                <a:lnTo>
                  <a:pt x="8683879" y="6692898"/>
                </a:lnTo>
                <a:lnTo>
                  <a:pt x="329895" y="6692898"/>
                </a:lnTo>
                <a:lnTo>
                  <a:pt x="281146" y="6689321"/>
                </a:lnTo>
                <a:lnTo>
                  <a:pt x="234617" y="6678931"/>
                </a:lnTo>
                <a:lnTo>
                  <a:pt x="190820" y="6662237"/>
                </a:lnTo>
                <a:lnTo>
                  <a:pt x="150264" y="6639750"/>
                </a:lnTo>
                <a:lnTo>
                  <a:pt x="113460" y="6611980"/>
                </a:lnTo>
                <a:lnTo>
                  <a:pt x="80918" y="6579438"/>
                </a:lnTo>
                <a:lnTo>
                  <a:pt x="53148" y="6542634"/>
                </a:lnTo>
                <a:lnTo>
                  <a:pt x="30661" y="6502079"/>
                </a:lnTo>
                <a:lnTo>
                  <a:pt x="13967" y="6458282"/>
                </a:lnTo>
                <a:lnTo>
                  <a:pt x="3576" y="6411753"/>
                </a:lnTo>
                <a:lnTo>
                  <a:pt x="0" y="6363004"/>
                </a:lnTo>
                <a:lnTo>
                  <a:pt x="0" y="329946"/>
                </a:lnTo>
                <a:close/>
              </a:path>
            </a:pathLst>
          </a:custGeom>
          <a:ln w="6350">
            <a:solidFill>
              <a:srgbClr val="000000"/>
            </a:solidFill>
          </a:ln>
        </p:spPr>
        <p:txBody>
          <a:bodyPr wrap="square" lIns="0" tIns="0" rIns="0" bIns="0" rtlCol="0"/>
          <a:lstStyle/>
          <a:p>
            <a:endParaRPr/>
          </a:p>
        </p:txBody>
      </p:sp>
      <p:sp>
        <p:nvSpPr>
          <p:cNvPr id="2" name="Holder 2"/>
          <p:cNvSpPr>
            <a:spLocks noGrp="1"/>
          </p:cNvSpPr>
          <p:nvPr>
            <p:ph type="title"/>
          </p:nvPr>
        </p:nvSpPr>
        <p:spPr>
          <a:xfrm>
            <a:off x="1188516" y="818434"/>
            <a:ext cx="7155180" cy="2160270"/>
          </a:xfrm>
          <a:prstGeom prst="rect">
            <a:avLst/>
          </a:prstGeom>
        </p:spPr>
        <p:txBody>
          <a:bodyPr wrap="square" lIns="0" tIns="0" rIns="0" bIns="0">
            <a:spAutoFit/>
          </a:bodyPr>
          <a:lstStyle>
            <a:lvl1pPr>
              <a:defRPr sz="2600" b="1" i="0" u="heavy">
                <a:solidFill>
                  <a:srgbClr val="6F2F9F"/>
                </a:solidFill>
                <a:latin typeface="Perpetua"/>
                <a:cs typeface="Perpetua"/>
              </a:defRPr>
            </a:lvl1pPr>
          </a:lstStyle>
          <a:p>
            <a:endParaRPr/>
          </a:p>
        </p:txBody>
      </p:sp>
      <p:sp>
        <p:nvSpPr>
          <p:cNvPr id="3" name="Holder 3"/>
          <p:cNvSpPr>
            <a:spLocks noGrp="1"/>
          </p:cNvSpPr>
          <p:nvPr>
            <p:ph type="body" idx="1"/>
          </p:nvPr>
        </p:nvSpPr>
        <p:spPr>
          <a:xfrm>
            <a:off x="993444" y="2965390"/>
            <a:ext cx="6350000" cy="2312670"/>
          </a:xfrm>
          <a:prstGeom prst="rect">
            <a:avLst/>
          </a:prstGeom>
        </p:spPr>
        <p:txBody>
          <a:bodyPr wrap="square" lIns="0" tIns="0" rIns="0" bIns="0">
            <a:spAutoFit/>
          </a:bodyPr>
          <a:lstStyle>
            <a:lvl1pPr>
              <a:defRPr sz="2000" b="1" i="0">
                <a:solidFill>
                  <a:srgbClr val="B10D6F"/>
                </a:solidFill>
                <a:latin typeface="Perpetua"/>
                <a:cs typeface="Perpetua"/>
              </a:defRPr>
            </a:lvl1pPr>
          </a:lstStyle>
          <a:p>
            <a:endParaRPr/>
          </a:p>
        </p:txBody>
      </p:sp>
      <p:sp>
        <p:nvSpPr>
          <p:cNvPr id="4" name="Holder 4"/>
          <p:cNvSpPr>
            <a:spLocks noGrp="1"/>
          </p:cNvSpPr>
          <p:nvPr>
            <p:ph type="ftr" sz="quarter" idx="5"/>
          </p:nvPr>
        </p:nvSpPr>
        <p:spPr>
          <a:xfrm>
            <a:off x="993444" y="6298165"/>
            <a:ext cx="2446654" cy="223520"/>
          </a:xfrm>
          <a:prstGeom prst="rect">
            <a:avLst/>
          </a:prstGeom>
        </p:spPr>
        <p:txBody>
          <a:bodyPr wrap="square" lIns="0" tIns="0" rIns="0" bIns="0">
            <a:spAutoFit/>
          </a:bodyPr>
          <a:lstStyle>
            <a:lvl1pPr>
              <a:defRPr sz="1400" b="0" i="0">
                <a:solidFill>
                  <a:srgbClr val="696363"/>
                </a:solidFill>
                <a:latin typeface="Arial"/>
                <a:cs typeface="Arial"/>
              </a:defRPr>
            </a:lvl1pPr>
          </a:lstStyle>
          <a:p>
            <a:pPr marL="12700">
              <a:lnSpc>
                <a:spcPts val="1639"/>
              </a:lnSpc>
            </a:pPr>
            <a:r>
              <a:rPr spc="-10" dirty="0"/>
              <a:t>Accredited</a:t>
            </a:r>
            <a:r>
              <a:rPr dirty="0"/>
              <a:t> </a:t>
            </a:r>
            <a:r>
              <a:rPr spc="-10" dirty="0"/>
              <a:t>Consultants</a:t>
            </a:r>
            <a:r>
              <a:rPr spc="50" dirty="0"/>
              <a:t> </a:t>
            </a:r>
            <a:r>
              <a:rPr spc="-5" dirty="0"/>
              <a:t>Pvt</a:t>
            </a:r>
            <a:r>
              <a:rPr spc="-20" dirty="0"/>
              <a:t> </a:t>
            </a:r>
            <a:r>
              <a:rPr spc="-10" dirty="0"/>
              <a:t>Ltd</a:t>
            </a: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3/7/2021</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62200" y="1905000"/>
            <a:ext cx="5512435" cy="3397725"/>
          </a:xfrm>
          <a:prstGeom prst="rect">
            <a:avLst/>
          </a:prstGeom>
        </p:spPr>
        <p:txBody>
          <a:bodyPr vert="horz" wrap="square" lIns="0" tIns="12065" rIns="0" bIns="0" rtlCol="0">
            <a:spAutoFit/>
          </a:bodyPr>
          <a:lstStyle/>
          <a:p>
            <a:pPr marL="12700">
              <a:lnSpc>
                <a:spcPct val="100000"/>
              </a:lnSpc>
              <a:spcBef>
                <a:spcPts val="95"/>
              </a:spcBef>
            </a:pPr>
            <a:r>
              <a:rPr sz="4400" u="none" spc="-40" dirty="0">
                <a:solidFill>
                  <a:srgbClr val="000066"/>
                </a:solidFill>
                <a:latin typeface="Cambria"/>
                <a:cs typeface="Cambria"/>
              </a:rPr>
              <a:t>DRUG</a:t>
            </a:r>
            <a:r>
              <a:rPr sz="4400" u="none" spc="-65" dirty="0">
                <a:solidFill>
                  <a:srgbClr val="000066"/>
                </a:solidFill>
                <a:latin typeface="Cambria"/>
                <a:cs typeface="Cambria"/>
              </a:rPr>
              <a:t> </a:t>
            </a:r>
            <a:r>
              <a:rPr sz="4400" u="none" spc="-50" dirty="0">
                <a:solidFill>
                  <a:srgbClr val="000066"/>
                </a:solidFill>
                <a:latin typeface="Cambria"/>
                <a:cs typeface="Cambria"/>
              </a:rPr>
              <a:t>REGISTRATION</a:t>
            </a:r>
            <a:r>
              <a:rPr lang="en-US" sz="4400" u="none" spc="-50" dirty="0">
                <a:solidFill>
                  <a:srgbClr val="000066"/>
                </a:solidFill>
                <a:latin typeface="Cambria"/>
                <a:cs typeface="Cambria"/>
              </a:rPr>
              <a:t> in Markets </a:t>
            </a:r>
            <a:br>
              <a:rPr lang="en-US" sz="4400" u="none" spc="-50" dirty="0">
                <a:solidFill>
                  <a:srgbClr val="000066"/>
                </a:solidFill>
                <a:latin typeface="Cambria"/>
                <a:cs typeface="Cambria"/>
              </a:rPr>
            </a:br>
            <a:r>
              <a:rPr lang="en-US" sz="4400" u="none" spc="-50" dirty="0">
                <a:solidFill>
                  <a:srgbClr val="000066"/>
                </a:solidFill>
                <a:latin typeface="Cambria"/>
                <a:cs typeface="Cambria"/>
              </a:rPr>
              <a:t> Technical Document</a:t>
            </a:r>
            <a:br>
              <a:rPr lang="en-US" sz="4400" u="none" spc="-50" dirty="0">
                <a:solidFill>
                  <a:srgbClr val="000066"/>
                </a:solidFill>
                <a:latin typeface="Cambria"/>
                <a:cs typeface="Cambria"/>
              </a:rPr>
            </a:br>
            <a:br>
              <a:rPr lang="en-IN" sz="4400" u="none" spc="-50" dirty="0">
                <a:solidFill>
                  <a:srgbClr val="000066"/>
                </a:solidFill>
                <a:latin typeface="Cambria"/>
                <a:cs typeface="Cambria"/>
              </a:rPr>
            </a:br>
            <a:endParaRPr sz="4400" dirty="0">
              <a:latin typeface="Cambria"/>
              <a:cs typeface="Cambri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93444" y="814769"/>
            <a:ext cx="7198359" cy="2892425"/>
          </a:xfrm>
          <a:prstGeom prst="rect">
            <a:avLst/>
          </a:prstGeom>
        </p:spPr>
        <p:txBody>
          <a:bodyPr vert="horz" wrap="square" lIns="0" tIns="88265" rIns="0" bIns="0" rtlCol="0">
            <a:spAutoFit/>
          </a:bodyPr>
          <a:lstStyle/>
          <a:p>
            <a:pPr marL="12700">
              <a:lnSpc>
                <a:spcPct val="100000"/>
              </a:lnSpc>
              <a:spcBef>
                <a:spcPts val="695"/>
              </a:spcBef>
            </a:pPr>
            <a:r>
              <a:rPr sz="2800" b="1" spc="-5" dirty="0">
                <a:solidFill>
                  <a:srgbClr val="446F25"/>
                </a:solidFill>
                <a:latin typeface="Perpetua"/>
                <a:cs typeface="Perpetua"/>
              </a:rPr>
              <a:t>C)</a:t>
            </a:r>
            <a:r>
              <a:rPr sz="2800" b="1" dirty="0">
                <a:solidFill>
                  <a:srgbClr val="446F25"/>
                </a:solidFill>
                <a:latin typeface="Perpetua"/>
                <a:cs typeface="Perpetua"/>
              </a:rPr>
              <a:t>.</a:t>
            </a:r>
            <a:r>
              <a:rPr sz="2800" b="1" spc="-150" dirty="0">
                <a:solidFill>
                  <a:srgbClr val="446F25"/>
                </a:solidFill>
                <a:latin typeface="Perpetua"/>
                <a:cs typeface="Perpetua"/>
              </a:rPr>
              <a:t> </a:t>
            </a:r>
            <a:r>
              <a:rPr sz="2800" b="1" u="heavy" dirty="0">
                <a:solidFill>
                  <a:srgbClr val="446F25"/>
                </a:solidFill>
                <a:uFill>
                  <a:solidFill>
                    <a:srgbClr val="446F25"/>
                  </a:solidFill>
                </a:uFill>
                <a:latin typeface="Perpetua"/>
                <a:cs typeface="Perpetua"/>
              </a:rPr>
              <a:t>LAB</a:t>
            </a:r>
            <a:r>
              <a:rPr sz="2800" b="1" u="heavy" spc="10" dirty="0">
                <a:solidFill>
                  <a:srgbClr val="446F25"/>
                </a:solidFill>
                <a:uFill>
                  <a:solidFill>
                    <a:srgbClr val="446F25"/>
                  </a:solidFill>
                </a:uFill>
                <a:latin typeface="Perpetua"/>
                <a:cs typeface="Perpetua"/>
              </a:rPr>
              <a:t>E</a:t>
            </a:r>
            <a:r>
              <a:rPr sz="2800" b="1" u="heavy" dirty="0">
                <a:solidFill>
                  <a:srgbClr val="446F25"/>
                </a:solidFill>
                <a:uFill>
                  <a:solidFill>
                    <a:srgbClr val="446F25"/>
                  </a:solidFill>
                </a:uFill>
                <a:latin typeface="Perpetua"/>
                <a:cs typeface="Perpetua"/>
              </a:rPr>
              <a:t>LS</a:t>
            </a:r>
            <a:r>
              <a:rPr sz="2800" b="1" u="heavy" spc="-165" dirty="0">
                <a:solidFill>
                  <a:srgbClr val="446F25"/>
                </a:solidFill>
                <a:uFill>
                  <a:solidFill>
                    <a:srgbClr val="446F25"/>
                  </a:solidFill>
                </a:uFill>
                <a:latin typeface="Perpetua"/>
                <a:cs typeface="Perpetua"/>
              </a:rPr>
              <a:t> </a:t>
            </a:r>
            <a:r>
              <a:rPr sz="2800" b="1" u="heavy" spc="5" dirty="0">
                <a:solidFill>
                  <a:srgbClr val="446F25"/>
                </a:solidFill>
                <a:uFill>
                  <a:solidFill>
                    <a:srgbClr val="446F25"/>
                  </a:solidFill>
                </a:uFill>
                <a:latin typeface="Perpetua"/>
                <a:cs typeface="Perpetua"/>
              </a:rPr>
              <a:t>AND</a:t>
            </a:r>
            <a:r>
              <a:rPr sz="2800" b="1" u="heavy" spc="-35" dirty="0">
                <a:solidFill>
                  <a:srgbClr val="446F25"/>
                </a:solidFill>
                <a:uFill>
                  <a:solidFill>
                    <a:srgbClr val="446F25"/>
                  </a:solidFill>
                </a:uFill>
                <a:latin typeface="Perpetua"/>
                <a:cs typeface="Perpetua"/>
              </a:rPr>
              <a:t> </a:t>
            </a:r>
            <a:r>
              <a:rPr sz="2800" b="1" u="heavy" spc="-5" dirty="0">
                <a:solidFill>
                  <a:srgbClr val="446F25"/>
                </a:solidFill>
                <a:uFill>
                  <a:solidFill>
                    <a:srgbClr val="446F25"/>
                  </a:solidFill>
                </a:uFill>
                <a:latin typeface="Perpetua"/>
                <a:cs typeface="Perpetua"/>
              </a:rPr>
              <a:t>IN</a:t>
            </a:r>
            <a:r>
              <a:rPr sz="2800" b="1" u="heavy" spc="10" dirty="0">
                <a:solidFill>
                  <a:srgbClr val="446F25"/>
                </a:solidFill>
                <a:uFill>
                  <a:solidFill>
                    <a:srgbClr val="446F25"/>
                  </a:solidFill>
                </a:uFill>
                <a:latin typeface="Perpetua"/>
                <a:cs typeface="Perpetua"/>
              </a:rPr>
              <a:t>S</a:t>
            </a:r>
            <a:r>
              <a:rPr sz="2800" b="1" u="heavy" dirty="0">
                <a:solidFill>
                  <a:srgbClr val="446F25"/>
                </a:solidFill>
                <a:uFill>
                  <a:solidFill>
                    <a:srgbClr val="446F25"/>
                  </a:solidFill>
                </a:uFill>
                <a:latin typeface="Perpetua"/>
                <a:cs typeface="Perpetua"/>
              </a:rPr>
              <a:t>E</a:t>
            </a:r>
            <a:r>
              <a:rPr sz="2800" b="1" u="heavy" spc="-105" dirty="0">
                <a:solidFill>
                  <a:srgbClr val="446F25"/>
                </a:solidFill>
                <a:uFill>
                  <a:solidFill>
                    <a:srgbClr val="446F25"/>
                  </a:solidFill>
                </a:uFill>
                <a:latin typeface="Perpetua"/>
                <a:cs typeface="Perpetua"/>
              </a:rPr>
              <a:t>R</a:t>
            </a:r>
            <a:r>
              <a:rPr sz="2800" b="1" u="heavy" dirty="0">
                <a:solidFill>
                  <a:srgbClr val="446F25"/>
                </a:solidFill>
                <a:uFill>
                  <a:solidFill>
                    <a:srgbClr val="446F25"/>
                  </a:solidFill>
                </a:uFill>
                <a:latin typeface="Perpetua"/>
                <a:cs typeface="Perpetua"/>
              </a:rPr>
              <a:t>TS</a:t>
            </a:r>
            <a:endParaRPr sz="2800">
              <a:latin typeface="Perpetua"/>
              <a:cs typeface="Perpetua"/>
            </a:endParaRPr>
          </a:p>
          <a:p>
            <a:pPr marL="600710" indent="-588645" algn="just">
              <a:lnSpc>
                <a:spcPct val="100000"/>
              </a:lnSpc>
              <a:spcBef>
                <a:spcPts val="605"/>
              </a:spcBef>
              <a:buClr>
                <a:srgbClr val="D24717"/>
              </a:buClr>
              <a:buSzPct val="83928"/>
              <a:buFont typeface="Wingdings 2"/>
              <a:buChar char=""/>
              <a:tabLst>
                <a:tab pos="601345" algn="l"/>
              </a:tabLst>
            </a:pPr>
            <a:r>
              <a:rPr sz="2800" dirty="0">
                <a:solidFill>
                  <a:srgbClr val="CC3300"/>
                </a:solidFill>
                <a:latin typeface="Perpetua"/>
                <a:cs typeface="Perpetua"/>
              </a:rPr>
              <a:t>Product</a:t>
            </a:r>
            <a:r>
              <a:rPr sz="2800" spc="-65" dirty="0">
                <a:solidFill>
                  <a:srgbClr val="CC3300"/>
                </a:solidFill>
                <a:latin typeface="Perpetua"/>
                <a:cs typeface="Perpetua"/>
              </a:rPr>
              <a:t> </a:t>
            </a:r>
            <a:r>
              <a:rPr sz="2800" spc="-5" dirty="0">
                <a:solidFill>
                  <a:srgbClr val="CC3300"/>
                </a:solidFill>
                <a:latin typeface="Perpetua"/>
                <a:cs typeface="Perpetua"/>
              </a:rPr>
              <a:t>labels</a:t>
            </a:r>
            <a:r>
              <a:rPr sz="2800" dirty="0">
                <a:solidFill>
                  <a:srgbClr val="CC3300"/>
                </a:solidFill>
                <a:latin typeface="Perpetua"/>
                <a:cs typeface="Perpetua"/>
              </a:rPr>
              <a:t> should</a:t>
            </a:r>
            <a:r>
              <a:rPr sz="2800" spc="-25" dirty="0">
                <a:solidFill>
                  <a:srgbClr val="CC3300"/>
                </a:solidFill>
                <a:latin typeface="Perpetua"/>
                <a:cs typeface="Perpetua"/>
              </a:rPr>
              <a:t> </a:t>
            </a:r>
            <a:r>
              <a:rPr sz="2800" spc="-15" dirty="0">
                <a:solidFill>
                  <a:srgbClr val="CC3300"/>
                </a:solidFill>
                <a:latin typeface="Perpetua"/>
                <a:cs typeface="Perpetua"/>
              </a:rPr>
              <a:t>show</a:t>
            </a:r>
            <a:r>
              <a:rPr sz="2800" spc="-60" dirty="0">
                <a:solidFill>
                  <a:srgbClr val="CC3300"/>
                </a:solidFill>
                <a:latin typeface="Perpetua"/>
                <a:cs typeface="Perpetua"/>
              </a:rPr>
              <a:t> </a:t>
            </a:r>
            <a:r>
              <a:rPr sz="2800" spc="-5" dirty="0">
                <a:solidFill>
                  <a:srgbClr val="CC3300"/>
                </a:solidFill>
                <a:latin typeface="Perpetua"/>
                <a:cs typeface="Perpetua"/>
              </a:rPr>
              <a:t>the</a:t>
            </a:r>
            <a:r>
              <a:rPr sz="2800" spc="-20" dirty="0">
                <a:solidFill>
                  <a:srgbClr val="CC3300"/>
                </a:solidFill>
                <a:latin typeface="Perpetua"/>
                <a:cs typeface="Perpetua"/>
              </a:rPr>
              <a:t> </a:t>
            </a:r>
            <a:r>
              <a:rPr sz="2800" spc="-5" dirty="0">
                <a:solidFill>
                  <a:srgbClr val="CC3300"/>
                </a:solidFill>
                <a:latin typeface="Perpetua"/>
                <a:cs typeface="Perpetua"/>
              </a:rPr>
              <a:t>address</a:t>
            </a:r>
            <a:r>
              <a:rPr sz="2800" spc="-20" dirty="0">
                <a:solidFill>
                  <a:srgbClr val="CC3300"/>
                </a:solidFill>
                <a:latin typeface="Perpetua"/>
                <a:cs typeface="Perpetua"/>
              </a:rPr>
              <a:t> </a:t>
            </a:r>
            <a:r>
              <a:rPr sz="2800" spc="5" dirty="0">
                <a:solidFill>
                  <a:srgbClr val="CC3300"/>
                </a:solidFill>
                <a:latin typeface="Perpetua"/>
                <a:cs typeface="Perpetua"/>
              </a:rPr>
              <a:t>of</a:t>
            </a:r>
            <a:endParaRPr sz="2800">
              <a:latin typeface="Perpetua"/>
              <a:cs typeface="Perpetua"/>
            </a:endParaRPr>
          </a:p>
          <a:p>
            <a:pPr marL="286385" marR="5080" indent="198120" algn="just">
              <a:lnSpc>
                <a:spcPct val="100000"/>
              </a:lnSpc>
              <a:spcBef>
                <a:spcPts val="600"/>
              </a:spcBef>
            </a:pPr>
            <a:r>
              <a:rPr sz="2800" spc="15" dirty="0">
                <a:solidFill>
                  <a:srgbClr val="CC3300"/>
                </a:solidFill>
                <a:latin typeface="Perpetua"/>
                <a:cs typeface="Perpetua"/>
              </a:rPr>
              <a:t>Drug </a:t>
            </a:r>
            <a:r>
              <a:rPr sz="2800" spc="5" dirty="0">
                <a:solidFill>
                  <a:srgbClr val="CC3300"/>
                </a:solidFill>
                <a:latin typeface="Perpetua"/>
                <a:cs typeface="Perpetua"/>
              </a:rPr>
              <a:t>Name &amp; </a:t>
            </a:r>
            <a:r>
              <a:rPr sz="2800" dirty="0">
                <a:solidFill>
                  <a:srgbClr val="CC3300"/>
                </a:solidFill>
                <a:latin typeface="Perpetua"/>
                <a:cs typeface="Perpetua"/>
              </a:rPr>
              <a:t>Ingredients, </a:t>
            </a:r>
            <a:r>
              <a:rPr sz="2800" spc="-10" dirty="0">
                <a:solidFill>
                  <a:srgbClr val="CC3300"/>
                </a:solidFill>
                <a:latin typeface="Perpetua"/>
                <a:cs typeface="Perpetua"/>
              </a:rPr>
              <a:t>Manufacturer,Importers </a:t>
            </a:r>
            <a:r>
              <a:rPr sz="2800" spc="-620" dirty="0">
                <a:solidFill>
                  <a:srgbClr val="CC3300"/>
                </a:solidFill>
                <a:latin typeface="Perpetua"/>
                <a:cs typeface="Perpetua"/>
              </a:rPr>
              <a:t> </a:t>
            </a:r>
            <a:r>
              <a:rPr sz="2800" dirty="0">
                <a:solidFill>
                  <a:srgbClr val="CC3300"/>
                </a:solidFill>
                <a:latin typeface="Perpetua"/>
                <a:cs typeface="Perpetua"/>
              </a:rPr>
              <a:t>Address,</a:t>
            </a:r>
            <a:r>
              <a:rPr sz="2800" spc="-200" dirty="0">
                <a:solidFill>
                  <a:srgbClr val="CC3300"/>
                </a:solidFill>
                <a:latin typeface="Perpetua"/>
                <a:cs typeface="Perpetua"/>
              </a:rPr>
              <a:t> </a:t>
            </a:r>
            <a:r>
              <a:rPr sz="2800" spc="-10" dirty="0">
                <a:solidFill>
                  <a:srgbClr val="CC3300"/>
                </a:solidFill>
                <a:latin typeface="Perpetua"/>
                <a:cs typeface="Perpetua"/>
              </a:rPr>
              <a:t>provision</a:t>
            </a:r>
            <a:r>
              <a:rPr sz="2800" spc="-90" dirty="0">
                <a:solidFill>
                  <a:srgbClr val="CC3300"/>
                </a:solidFill>
                <a:latin typeface="Perpetua"/>
                <a:cs typeface="Perpetua"/>
              </a:rPr>
              <a:t> </a:t>
            </a:r>
            <a:r>
              <a:rPr sz="2800" spc="-5" dirty="0">
                <a:solidFill>
                  <a:srgbClr val="CC3300"/>
                </a:solidFill>
                <a:latin typeface="Perpetua"/>
                <a:cs typeface="Perpetua"/>
              </a:rPr>
              <a:t>for </a:t>
            </a:r>
            <a:r>
              <a:rPr sz="2800" spc="15" dirty="0">
                <a:solidFill>
                  <a:srgbClr val="CC3300"/>
                </a:solidFill>
                <a:latin typeface="Perpetua"/>
                <a:cs typeface="Perpetua"/>
              </a:rPr>
              <a:t>import</a:t>
            </a:r>
            <a:r>
              <a:rPr sz="2800" spc="-25" dirty="0">
                <a:solidFill>
                  <a:srgbClr val="CC3300"/>
                </a:solidFill>
                <a:latin typeface="Perpetua"/>
                <a:cs typeface="Perpetua"/>
              </a:rPr>
              <a:t> </a:t>
            </a:r>
            <a:r>
              <a:rPr sz="2800" spc="-5" dirty="0">
                <a:solidFill>
                  <a:srgbClr val="CC3300"/>
                </a:solidFill>
                <a:latin typeface="Perpetua"/>
                <a:cs typeface="Perpetua"/>
              </a:rPr>
              <a:t>licence</a:t>
            </a:r>
            <a:r>
              <a:rPr sz="2800" spc="-10" dirty="0">
                <a:solidFill>
                  <a:srgbClr val="CC3300"/>
                </a:solidFill>
                <a:latin typeface="Perpetua"/>
                <a:cs typeface="Perpetua"/>
              </a:rPr>
              <a:t> </a:t>
            </a:r>
            <a:r>
              <a:rPr sz="2800" spc="-45" dirty="0">
                <a:solidFill>
                  <a:srgbClr val="CC3300"/>
                </a:solidFill>
                <a:latin typeface="Perpetua"/>
                <a:cs typeface="Perpetua"/>
              </a:rPr>
              <a:t>No.</a:t>
            </a:r>
            <a:r>
              <a:rPr sz="2800" spc="-145" dirty="0">
                <a:solidFill>
                  <a:srgbClr val="CC3300"/>
                </a:solidFill>
                <a:latin typeface="Perpetua"/>
                <a:cs typeface="Perpetua"/>
              </a:rPr>
              <a:t> </a:t>
            </a:r>
            <a:r>
              <a:rPr sz="2800" spc="-50" dirty="0">
                <a:solidFill>
                  <a:srgbClr val="CC3300"/>
                </a:solidFill>
                <a:latin typeface="Perpetua"/>
                <a:cs typeface="Perpetua"/>
              </a:rPr>
              <a:t>Mafg.</a:t>
            </a:r>
            <a:r>
              <a:rPr sz="2800" spc="-120" dirty="0">
                <a:solidFill>
                  <a:srgbClr val="CC3300"/>
                </a:solidFill>
                <a:latin typeface="Perpetua"/>
                <a:cs typeface="Perpetua"/>
              </a:rPr>
              <a:t> </a:t>
            </a:r>
            <a:r>
              <a:rPr sz="2800" spc="-20" dirty="0">
                <a:solidFill>
                  <a:srgbClr val="CC3300"/>
                </a:solidFill>
                <a:latin typeface="Perpetua"/>
                <a:cs typeface="Perpetua"/>
              </a:rPr>
              <a:t>Date, </a:t>
            </a:r>
            <a:r>
              <a:rPr sz="2800" spc="-615" dirty="0">
                <a:solidFill>
                  <a:srgbClr val="CC3300"/>
                </a:solidFill>
                <a:latin typeface="Perpetua"/>
                <a:cs typeface="Perpetua"/>
              </a:rPr>
              <a:t> </a:t>
            </a:r>
            <a:r>
              <a:rPr sz="2800" spc="5" dirty="0">
                <a:solidFill>
                  <a:srgbClr val="CC3300"/>
                </a:solidFill>
                <a:latin typeface="Perpetua"/>
                <a:cs typeface="Perpetua"/>
              </a:rPr>
              <a:t>E</a:t>
            </a:r>
            <a:r>
              <a:rPr sz="2800" spc="10" dirty="0">
                <a:solidFill>
                  <a:srgbClr val="CC3300"/>
                </a:solidFill>
                <a:latin typeface="Perpetua"/>
                <a:cs typeface="Perpetua"/>
              </a:rPr>
              <a:t>x</a:t>
            </a:r>
            <a:r>
              <a:rPr sz="2800" spc="5" dirty="0">
                <a:solidFill>
                  <a:srgbClr val="CC3300"/>
                </a:solidFill>
                <a:latin typeface="Perpetua"/>
                <a:cs typeface="Perpetua"/>
              </a:rPr>
              <a:t>p</a:t>
            </a:r>
            <a:r>
              <a:rPr sz="2800" dirty="0">
                <a:solidFill>
                  <a:srgbClr val="CC3300"/>
                </a:solidFill>
                <a:latin typeface="Perpetua"/>
                <a:cs typeface="Perpetua"/>
              </a:rPr>
              <a:t>i</a:t>
            </a:r>
            <a:r>
              <a:rPr sz="2800" spc="15" dirty="0">
                <a:solidFill>
                  <a:srgbClr val="CC3300"/>
                </a:solidFill>
                <a:latin typeface="Perpetua"/>
                <a:cs typeface="Perpetua"/>
              </a:rPr>
              <a:t>r</a:t>
            </a:r>
            <a:r>
              <a:rPr sz="2800" dirty="0">
                <a:solidFill>
                  <a:srgbClr val="CC3300"/>
                </a:solidFill>
                <a:latin typeface="Perpetua"/>
                <a:cs typeface="Perpetua"/>
              </a:rPr>
              <a:t>y</a:t>
            </a:r>
            <a:r>
              <a:rPr sz="2800" spc="-75" dirty="0">
                <a:solidFill>
                  <a:srgbClr val="CC3300"/>
                </a:solidFill>
                <a:latin typeface="Perpetua"/>
                <a:cs typeface="Perpetua"/>
              </a:rPr>
              <a:t> </a:t>
            </a:r>
            <a:r>
              <a:rPr sz="2800" spc="5" dirty="0">
                <a:solidFill>
                  <a:srgbClr val="CC3300"/>
                </a:solidFill>
                <a:latin typeface="Perpetua"/>
                <a:cs typeface="Perpetua"/>
              </a:rPr>
              <a:t>D</a:t>
            </a:r>
            <a:r>
              <a:rPr sz="2800" spc="-20" dirty="0">
                <a:solidFill>
                  <a:srgbClr val="CC3300"/>
                </a:solidFill>
                <a:latin typeface="Perpetua"/>
                <a:cs typeface="Perpetua"/>
              </a:rPr>
              <a:t>a</a:t>
            </a:r>
            <a:r>
              <a:rPr sz="2800" dirty="0">
                <a:solidFill>
                  <a:srgbClr val="CC3300"/>
                </a:solidFill>
                <a:latin typeface="Perpetua"/>
                <a:cs typeface="Perpetua"/>
              </a:rPr>
              <a:t>t</a:t>
            </a:r>
            <a:r>
              <a:rPr sz="2800" spc="-65" dirty="0">
                <a:solidFill>
                  <a:srgbClr val="CC3300"/>
                </a:solidFill>
                <a:latin typeface="Perpetua"/>
                <a:cs typeface="Perpetua"/>
              </a:rPr>
              <a:t>e</a:t>
            </a:r>
            <a:r>
              <a:rPr sz="2800" dirty="0">
                <a:solidFill>
                  <a:srgbClr val="CC3300"/>
                </a:solidFill>
                <a:latin typeface="Perpetua"/>
                <a:cs typeface="Perpetua"/>
              </a:rPr>
              <a:t>,</a:t>
            </a:r>
            <a:r>
              <a:rPr sz="2800" spc="-160" dirty="0">
                <a:solidFill>
                  <a:srgbClr val="CC3300"/>
                </a:solidFill>
                <a:latin typeface="Perpetua"/>
                <a:cs typeface="Perpetua"/>
              </a:rPr>
              <a:t> </a:t>
            </a:r>
            <a:r>
              <a:rPr sz="2800" spc="10" dirty="0">
                <a:solidFill>
                  <a:srgbClr val="CC3300"/>
                </a:solidFill>
                <a:latin typeface="Perpetua"/>
                <a:cs typeface="Perpetua"/>
              </a:rPr>
              <a:t>Lo</a:t>
            </a:r>
            <a:r>
              <a:rPr sz="2800" dirty="0">
                <a:solidFill>
                  <a:srgbClr val="CC3300"/>
                </a:solidFill>
                <a:latin typeface="Perpetua"/>
                <a:cs typeface="Perpetua"/>
              </a:rPr>
              <a:t>t</a:t>
            </a:r>
            <a:r>
              <a:rPr sz="2800" spc="-35" dirty="0">
                <a:solidFill>
                  <a:srgbClr val="CC3300"/>
                </a:solidFill>
                <a:latin typeface="Perpetua"/>
                <a:cs typeface="Perpetua"/>
              </a:rPr>
              <a:t> </a:t>
            </a:r>
            <a:r>
              <a:rPr sz="2800" spc="5" dirty="0">
                <a:solidFill>
                  <a:srgbClr val="CC3300"/>
                </a:solidFill>
                <a:latin typeface="Perpetua"/>
                <a:cs typeface="Perpetua"/>
              </a:rPr>
              <a:t>N</a:t>
            </a:r>
            <a:r>
              <a:rPr sz="2800" spc="-140" dirty="0">
                <a:solidFill>
                  <a:srgbClr val="CC3300"/>
                </a:solidFill>
                <a:latin typeface="Perpetua"/>
                <a:cs typeface="Perpetua"/>
              </a:rPr>
              <a:t>o</a:t>
            </a:r>
            <a:r>
              <a:rPr sz="2800" dirty="0">
                <a:solidFill>
                  <a:srgbClr val="CC3300"/>
                </a:solidFill>
                <a:latin typeface="Perpetua"/>
                <a:cs typeface="Perpetua"/>
              </a:rPr>
              <a:t>.</a:t>
            </a:r>
            <a:endParaRPr sz="2800">
              <a:latin typeface="Perpetua"/>
              <a:cs typeface="Perpetua"/>
            </a:endParaRPr>
          </a:p>
          <a:p>
            <a:pPr marL="600710" indent="-588645" algn="just">
              <a:lnSpc>
                <a:spcPct val="100000"/>
              </a:lnSpc>
              <a:spcBef>
                <a:spcPts val="605"/>
              </a:spcBef>
              <a:buClr>
                <a:srgbClr val="D24717"/>
              </a:buClr>
              <a:buSzPct val="83928"/>
              <a:buFont typeface="Wingdings 2"/>
              <a:buChar char=""/>
              <a:tabLst>
                <a:tab pos="601345" algn="l"/>
              </a:tabLst>
            </a:pPr>
            <a:r>
              <a:rPr sz="2800" dirty="0">
                <a:solidFill>
                  <a:srgbClr val="CC3300"/>
                </a:solidFill>
                <a:latin typeface="Perpetua"/>
                <a:cs typeface="Perpetua"/>
              </a:rPr>
              <a:t>Product</a:t>
            </a:r>
            <a:r>
              <a:rPr sz="2800" spc="-90" dirty="0">
                <a:solidFill>
                  <a:srgbClr val="CC3300"/>
                </a:solidFill>
                <a:latin typeface="Perpetua"/>
                <a:cs typeface="Perpetua"/>
              </a:rPr>
              <a:t> </a:t>
            </a:r>
            <a:r>
              <a:rPr sz="2800" spc="15" dirty="0">
                <a:solidFill>
                  <a:srgbClr val="CC3300"/>
                </a:solidFill>
                <a:latin typeface="Perpetua"/>
                <a:cs typeface="Perpetua"/>
              </a:rPr>
              <a:t>inserts</a:t>
            </a:r>
            <a:endParaRPr sz="2800">
              <a:latin typeface="Perpetua"/>
              <a:cs typeface="Perpetu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267713" y="672021"/>
            <a:ext cx="7279005" cy="3593465"/>
          </a:xfrm>
          <a:prstGeom prst="rect">
            <a:avLst/>
          </a:prstGeom>
        </p:spPr>
        <p:txBody>
          <a:bodyPr vert="horz" wrap="square" lIns="0" tIns="88265" rIns="0" bIns="0" rtlCol="0">
            <a:spAutoFit/>
          </a:bodyPr>
          <a:lstStyle/>
          <a:p>
            <a:pPr marR="207645" algn="ctr">
              <a:lnSpc>
                <a:spcPct val="100000"/>
              </a:lnSpc>
              <a:spcBef>
                <a:spcPts val="695"/>
              </a:spcBef>
            </a:pPr>
            <a:r>
              <a:rPr sz="2800" b="1" u="heavy" spc="-10" dirty="0">
                <a:solidFill>
                  <a:srgbClr val="4717A8"/>
                </a:solidFill>
                <a:uFill>
                  <a:solidFill>
                    <a:srgbClr val="4717A8"/>
                  </a:solidFill>
                </a:uFill>
                <a:latin typeface="Perpetua"/>
                <a:cs typeface="Perpetua"/>
              </a:rPr>
              <a:t>PROCESSING</a:t>
            </a:r>
            <a:r>
              <a:rPr sz="2800" b="1" u="heavy" spc="-130" dirty="0">
                <a:solidFill>
                  <a:srgbClr val="4717A8"/>
                </a:solidFill>
                <a:uFill>
                  <a:solidFill>
                    <a:srgbClr val="4717A8"/>
                  </a:solidFill>
                </a:uFill>
                <a:latin typeface="Perpetua"/>
                <a:cs typeface="Perpetua"/>
              </a:rPr>
              <a:t> </a:t>
            </a:r>
            <a:r>
              <a:rPr sz="2800" b="1" u="heavy" spc="-15" dirty="0">
                <a:solidFill>
                  <a:srgbClr val="4717A8"/>
                </a:solidFill>
                <a:uFill>
                  <a:solidFill>
                    <a:srgbClr val="4717A8"/>
                  </a:solidFill>
                </a:uFill>
                <a:latin typeface="Perpetua"/>
                <a:cs typeface="Perpetua"/>
              </a:rPr>
              <a:t>PROCEDURE</a:t>
            </a:r>
            <a:endParaRPr sz="2800">
              <a:latin typeface="Perpetua"/>
              <a:cs typeface="Perpetua"/>
            </a:endParaRPr>
          </a:p>
          <a:p>
            <a:pPr marL="12700" marR="5080" indent="12065">
              <a:lnSpc>
                <a:spcPct val="100000"/>
              </a:lnSpc>
              <a:spcBef>
                <a:spcPts val="605"/>
              </a:spcBef>
            </a:pPr>
            <a:r>
              <a:rPr sz="2800" spc="-5" dirty="0">
                <a:solidFill>
                  <a:srgbClr val="CC3300"/>
                </a:solidFill>
                <a:latin typeface="Perpetua"/>
                <a:cs typeface="Perpetua"/>
              </a:rPr>
              <a:t>After </a:t>
            </a:r>
            <a:r>
              <a:rPr sz="2800" spc="5" dirty="0">
                <a:solidFill>
                  <a:srgbClr val="CC3300"/>
                </a:solidFill>
                <a:latin typeface="Perpetua"/>
                <a:cs typeface="Perpetua"/>
              </a:rPr>
              <a:t>ensuring </a:t>
            </a:r>
            <a:r>
              <a:rPr sz="2800" spc="-5" dirty="0">
                <a:solidFill>
                  <a:srgbClr val="CC3300"/>
                </a:solidFill>
                <a:latin typeface="Perpetua"/>
                <a:cs typeface="Perpetua"/>
              </a:rPr>
              <a:t>all </a:t>
            </a:r>
            <a:r>
              <a:rPr sz="2800" dirty="0">
                <a:solidFill>
                  <a:srgbClr val="CC3300"/>
                </a:solidFill>
                <a:latin typeface="Perpetua"/>
                <a:cs typeface="Perpetua"/>
              </a:rPr>
              <a:t>documents </a:t>
            </a:r>
            <a:r>
              <a:rPr sz="2800" spc="-5" dirty="0">
                <a:solidFill>
                  <a:srgbClr val="CC3300"/>
                </a:solidFill>
                <a:latin typeface="Perpetua"/>
                <a:cs typeface="Perpetua"/>
              </a:rPr>
              <a:t>correctly </a:t>
            </a:r>
            <a:r>
              <a:rPr sz="2800" dirty="0">
                <a:solidFill>
                  <a:srgbClr val="CC3300"/>
                </a:solidFill>
                <a:latin typeface="Perpetua"/>
                <a:cs typeface="Perpetua"/>
              </a:rPr>
              <a:t>as per </a:t>
            </a:r>
            <a:r>
              <a:rPr sz="2800" spc="-5" dirty="0">
                <a:solidFill>
                  <a:srgbClr val="CC3300"/>
                </a:solidFill>
                <a:latin typeface="Perpetua"/>
                <a:cs typeface="Perpetua"/>
              </a:rPr>
              <a:t>the </a:t>
            </a:r>
            <a:r>
              <a:rPr sz="2800" dirty="0">
                <a:solidFill>
                  <a:srgbClr val="CC3300"/>
                </a:solidFill>
                <a:latin typeface="Perpetua"/>
                <a:cs typeface="Perpetua"/>
              </a:rPr>
              <a:t> </a:t>
            </a:r>
            <a:r>
              <a:rPr sz="2800" spc="-10" dirty="0">
                <a:solidFill>
                  <a:srgbClr val="CC3300"/>
                </a:solidFill>
                <a:latin typeface="Perpetua"/>
                <a:cs typeface="Perpetua"/>
              </a:rPr>
              <a:t>requirements </a:t>
            </a:r>
            <a:r>
              <a:rPr sz="2800" spc="5" dirty="0">
                <a:solidFill>
                  <a:srgbClr val="CC3300"/>
                </a:solidFill>
                <a:latin typeface="Perpetua"/>
                <a:cs typeface="Perpetua"/>
              </a:rPr>
              <a:t>of </a:t>
            </a:r>
            <a:r>
              <a:rPr sz="2800" spc="-25" dirty="0">
                <a:solidFill>
                  <a:srgbClr val="CC3300"/>
                </a:solidFill>
                <a:latin typeface="Perpetua"/>
                <a:cs typeface="Perpetua"/>
              </a:rPr>
              <a:t>FDA, </a:t>
            </a:r>
            <a:r>
              <a:rPr sz="2800" spc="-20" dirty="0">
                <a:solidFill>
                  <a:srgbClr val="CC3300"/>
                </a:solidFill>
                <a:latin typeface="Perpetua"/>
                <a:cs typeface="Perpetua"/>
              </a:rPr>
              <a:t>they </a:t>
            </a:r>
            <a:r>
              <a:rPr sz="2800" spc="-10" dirty="0">
                <a:solidFill>
                  <a:srgbClr val="CC3300"/>
                </a:solidFill>
                <a:latin typeface="Perpetua"/>
                <a:cs typeface="Perpetua"/>
              </a:rPr>
              <a:t>are </a:t>
            </a:r>
            <a:r>
              <a:rPr sz="2800" spc="-5" dirty="0">
                <a:solidFill>
                  <a:srgbClr val="CC3300"/>
                </a:solidFill>
                <a:latin typeface="Perpetua"/>
                <a:cs typeface="Perpetua"/>
              </a:rPr>
              <a:t>submitted. It </a:t>
            </a:r>
            <a:r>
              <a:rPr sz="2800" spc="-10" dirty="0">
                <a:solidFill>
                  <a:srgbClr val="CC3300"/>
                </a:solidFill>
                <a:latin typeface="Perpetua"/>
                <a:cs typeface="Perpetua"/>
              </a:rPr>
              <a:t>generally </a:t>
            </a:r>
            <a:r>
              <a:rPr sz="2800" spc="-5" dirty="0">
                <a:solidFill>
                  <a:srgbClr val="CC3300"/>
                </a:solidFill>
                <a:latin typeface="Perpetua"/>
                <a:cs typeface="Perpetua"/>
              </a:rPr>
              <a:t> </a:t>
            </a:r>
            <a:r>
              <a:rPr sz="2800" spc="-15" dirty="0">
                <a:solidFill>
                  <a:srgbClr val="CC3300"/>
                </a:solidFill>
                <a:latin typeface="Perpetua"/>
                <a:cs typeface="Perpetua"/>
              </a:rPr>
              <a:t>takes</a:t>
            </a:r>
            <a:r>
              <a:rPr sz="2800" spc="-25" dirty="0">
                <a:solidFill>
                  <a:srgbClr val="CC3300"/>
                </a:solidFill>
                <a:latin typeface="Perpetua"/>
                <a:cs typeface="Perpetua"/>
              </a:rPr>
              <a:t> </a:t>
            </a:r>
            <a:r>
              <a:rPr sz="2800" dirty="0">
                <a:solidFill>
                  <a:srgbClr val="CC3300"/>
                </a:solidFill>
                <a:latin typeface="Perpetua"/>
                <a:cs typeface="Perpetua"/>
              </a:rPr>
              <a:t>about</a:t>
            </a:r>
            <a:r>
              <a:rPr sz="2800" spc="-35" dirty="0">
                <a:solidFill>
                  <a:srgbClr val="CC3300"/>
                </a:solidFill>
                <a:latin typeface="Perpetua"/>
                <a:cs typeface="Perpetua"/>
              </a:rPr>
              <a:t> </a:t>
            </a:r>
            <a:r>
              <a:rPr sz="2800" spc="10" dirty="0">
                <a:solidFill>
                  <a:srgbClr val="CC3300"/>
                </a:solidFill>
                <a:latin typeface="Perpetua"/>
                <a:cs typeface="Perpetua"/>
              </a:rPr>
              <a:t>2-3</a:t>
            </a:r>
            <a:r>
              <a:rPr sz="2800" spc="-25" dirty="0">
                <a:solidFill>
                  <a:srgbClr val="CC3300"/>
                </a:solidFill>
                <a:latin typeface="Perpetua"/>
                <a:cs typeface="Perpetua"/>
              </a:rPr>
              <a:t> </a:t>
            </a:r>
            <a:r>
              <a:rPr sz="2800" dirty="0">
                <a:solidFill>
                  <a:srgbClr val="CC3300"/>
                </a:solidFill>
                <a:latin typeface="Perpetua"/>
                <a:cs typeface="Perpetua"/>
              </a:rPr>
              <a:t>months</a:t>
            </a:r>
            <a:r>
              <a:rPr sz="2800" spc="-50" dirty="0">
                <a:solidFill>
                  <a:srgbClr val="CC3300"/>
                </a:solidFill>
                <a:latin typeface="Perpetua"/>
                <a:cs typeface="Perpetua"/>
              </a:rPr>
              <a:t> </a:t>
            </a:r>
            <a:r>
              <a:rPr sz="2800" dirty="0">
                <a:solidFill>
                  <a:srgbClr val="CC3300"/>
                </a:solidFill>
                <a:latin typeface="Perpetua"/>
                <a:cs typeface="Perpetua"/>
              </a:rPr>
              <a:t>to</a:t>
            </a:r>
            <a:r>
              <a:rPr sz="2800" spc="5" dirty="0">
                <a:solidFill>
                  <a:srgbClr val="CC3300"/>
                </a:solidFill>
                <a:latin typeface="Perpetua"/>
                <a:cs typeface="Perpetua"/>
              </a:rPr>
              <a:t> </a:t>
            </a:r>
            <a:r>
              <a:rPr sz="2800" spc="10" dirty="0">
                <a:solidFill>
                  <a:srgbClr val="CC3300"/>
                </a:solidFill>
                <a:latin typeface="Perpetua"/>
                <a:cs typeface="Perpetua"/>
              </a:rPr>
              <a:t>scrutinize</a:t>
            </a:r>
            <a:r>
              <a:rPr sz="2800" spc="-90" dirty="0">
                <a:solidFill>
                  <a:srgbClr val="CC3300"/>
                </a:solidFill>
                <a:latin typeface="Perpetua"/>
                <a:cs typeface="Perpetua"/>
              </a:rPr>
              <a:t> </a:t>
            </a:r>
            <a:r>
              <a:rPr sz="2800" spc="-5" dirty="0">
                <a:solidFill>
                  <a:srgbClr val="CC3300"/>
                </a:solidFill>
                <a:latin typeface="Perpetua"/>
                <a:cs typeface="Perpetua"/>
              </a:rPr>
              <a:t>these</a:t>
            </a:r>
            <a:r>
              <a:rPr sz="2800" spc="-10" dirty="0">
                <a:solidFill>
                  <a:srgbClr val="CC3300"/>
                </a:solidFill>
                <a:latin typeface="Perpetua"/>
                <a:cs typeface="Perpetua"/>
              </a:rPr>
              <a:t> </a:t>
            </a:r>
            <a:r>
              <a:rPr sz="2800" dirty="0">
                <a:solidFill>
                  <a:srgbClr val="CC3300"/>
                </a:solidFill>
                <a:latin typeface="Perpetua"/>
                <a:cs typeface="Perpetua"/>
              </a:rPr>
              <a:t>documents</a:t>
            </a:r>
            <a:r>
              <a:rPr sz="2800" spc="-50" dirty="0">
                <a:solidFill>
                  <a:srgbClr val="CC3300"/>
                </a:solidFill>
                <a:latin typeface="Perpetua"/>
                <a:cs typeface="Perpetua"/>
              </a:rPr>
              <a:t> </a:t>
            </a:r>
            <a:r>
              <a:rPr sz="2800" spc="-30" dirty="0">
                <a:solidFill>
                  <a:srgbClr val="CC3300"/>
                </a:solidFill>
                <a:latin typeface="Perpetua"/>
                <a:cs typeface="Perpetua"/>
              </a:rPr>
              <a:t>by </a:t>
            </a:r>
            <a:r>
              <a:rPr sz="2800" spc="-615" dirty="0">
                <a:solidFill>
                  <a:srgbClr val="CC3300"/>
                </a:solidFill>
                <a:latin typeface="Perpetua"/>
                <a:cs typeface="Perpetua"/>
              </a:rPr>
              <a:t> </a:t>
            </a:r>
            <a:r>
              <a:rPr sz="2800" spc="-35" dirty="0">
                <a:solidFill>
                  <a:srgbClr val="CC3300"/>
                </a:solidFill>
                <a:latin typeface="Perpetua"/>
                <a:cs typeface="Perpetua"/>
              </a:rPr>
              <a:t>Technical </a:t>
            </a:r>
            <a:r>
              <a:rPr sz="2800" spc="-5" dirty="0">
                <a:solidFill>
                  <a:srgbClr val="CC3300"/>
                </a:solidFill>
                <a:latin typeface="Perpetua"/>
                <a:cs typeface="Perpetua"/>
              </a:rPr>
              <a:t>Data </a:t>
            </a:r>
            <a:r>
              <a:rPr sz="2800" spc="5" dirty="0">
                <a:solidFill>
                  <a:srgbClr val="CC3300"/>
                </a:solidFill>
                <a:latin typeface="Perpetua"/>
                <a:cs typeface="Perpetua"/>
              </a:rPr>
              <a:t>Associates/Drug inspectors of </a:t>
            </a:r>
            <a:r>
              <a:rPr sz="2800" dirty="0">
                <a:solidFill>
                  <a:srgbClr val="CC3300"/>
                </a:solidFill>
                <a:latin typeface="Perpetua"/>
                <a:cs typeface="Perpetua"/>
              </a:rPr>
              <a:t>CDSCO </a:t>
            </a:r>
            <a:r>
              <a:rPr sz="2800" spc="5" dirty="0">
                <a:solidFill>
                  <a:srgbClr val="CC3300"/>
                </a:solidFill>
                <a:latin typeface="Perpetua"/>
                <a:cs typeface="Perpetua"/>
              </a:rPr>
              <a:t> and </a:t>
            </a:r>
            <a:r>
              <a:rPr sz="2800" spc="10" dirty="0">
                <a:solidFill>
                  <a:srgbClr val="CC3300"/>
                </a:solidFill>
                <a:latin typeface="Perpetua"/>
                <a:cs typeface="Perpetua"/>
              </a:rPr>
              <a:t>during </a:t>
            </a:r>
            <a:r>
              <a:rPr sz="2800" spc="-5" dirty="0">
                <a:solidFill>
                  <a:srgbClr val="CC3300"/>
                </a:solidFill>
                <a:latin typeface="Perpetua"/>
                <a:cs typeface="Perpetua"/>
              </a:rPr>
              <a:t>this </a:t>
            </a:r>
            <a:r>
              <a:rPr sz="2800" spc="5" dirty="0">
                <a:solidFill>
                  <a:srgbClr val="CC3300"/>
                </a:solidFill>
                <a:latin typeface="Perpetua"/>
                <a:cs typeface="Perpetua"/>
              </a:rPr>
              <a:t>period </a:t>
            </a:r>
            <a:r>
              <a:rPr sz="2800" dirty="0">
                <a:solidFill>
                  <a:srgbClr val="CC3300"/>
                </a:solidFill>
                <a:latin typeface="Perpetua"/>
                <a:cs typeface="Perpetua"/>
              </a:rPr>
              <a:t>clarification if </a:t>
            </a:r>
            <a:r>
              <a:rPr sz="2800" spc="-80" dirty="0">
                <a:solidFill>
                  <a:srgbClr val="CC3300"/>
                </a:solidFill>
                <a:latin typeface="Perpetua"/>
                <a:cs typeface="Perpetua"/>
              </a:rPr>
              <a:t>any, </a:t>
            </a:r>
            <a:r>
              <a:rPr sz="2800" spc="-10" dirty="0">
                <a:solidFill>
                  <a:srgbClr val="CC3300"/>
                </a:solidFill>
                <a:latin typeface="Perpetua"/>
                <a:cs typeface="Perpetua"/>
              </a:rPr>
              <a:t>required </a:t>
            </a:r>
            <a:r>
              <a:rPr sz="2800" spc="-35" dirty="0">
                <a:solidFill>
                  <a:srgbClr val="CC3300"/>
                </a:solidFill>
                <a:latin typeface="Perpetua"/>
                <a:cs typeface="Perpetua"/>
              </a:rPr>
              <a:t>by </a:t>
            </a:r>
            <a:r>
              <a:rPr sz="2800" spc="-30" dirty="0">
                <a:solidFill>
                  <a:srgbClr val="CC3300"/>
                </a:solidFill>
                <a:latin typeface="Perpetua"/>
                <a:cs typeface="Perpetua"/>
              </a:rPr>
              <a:t> </a:t>
            </a:r>
            <a:r>
              <a:rPr sz="2800" spc="-5" dirty="0">
                <a:solidFill>
                  <a:srgbClr val="CC3300"/>
                </a:solidFill>
                <a:latin typeface="Perpetua"/>
                <a:cs typeface="Perpetua"/>
              </a:rPr>
              <a:t>them </a:t>
            </a:r>
            <a:r>
              <a:rPr sz="2800" spc="-10" dirty="0">
                <a:solidFill>
                  <a:srgbClr val="CC3300"/>
                </a:solidFill>
                <a:latin typeface="Perpetua"/>
                <a:cs typeface="Perpetua"/>
              </a:rPr>
              <a:t>are</a:t>
            </a:r>
            <a:r>
              <a:rPr sz="2800" spc="25" dirty="0">
                <a:solidFill>
                  <a:srgbClr val="CC3300"/>
                </a:solidFill>
                <a:latin typeface="Perpetua"/>
                <a:cs typeface="Perpetua"/>
              </a:rPr>
              <a:t> </a:t>
            </a:r>
            <a:r>
              <a:rPr sz="2800" spc="-25" dirty="0">
                <a:solidFill>
                  <a:srgbClr val="CC3300"/>
                </a:solidFill>
                <a:latin typeface="Perpetua"/>
                <a:cs typeface="Perpetua"/>
              </a:rPr>
              <a:t>answered</a:t>
            </a:r>
            <a:r>
              <a:rPr sz="2800" spc="5" dirty="0">
                <a:solidFill>
                  <a:srgbClr val="CC3300"/>
                </a:solidFill>
                <a:latin typeface="Perpetua"/>
                <a:cs typeface="Perpetua"/>
              </a:rPr>
              <a:t> and</a:t>
            </a:r>
            <a:r>
              <a:rPr sz="2800" spc="10" dirty="0">
                <a:solidFill>
                  <a:srgbClr val="CC3300"/>
                </a:solidFill>
                <a:latin typeface="Perpetua"/>
                <a:cs typeface="Perpetua"/>
              </a:rPr>
              <a:t> </a:t>
            </a:r>
            <a:r>
              <a:rPr sz="2800" spc="-10" dirty="0">
                <a:solidFill>
                  <a:srgbClr val="CC3300"/>
                </a:solidFill>
                <a:latin typeface="Perpetua"/>
                <a:cs typeface="Perpetua"/>
              </a:rPr>
              <a:t>thereafter</a:t>
            </a:r>
            <a:r>
              <a:rPr sz="2800" spc="35" dirty="0">
                <a:solidFill>
                  <a:srgbClr val="CC3300"/>
                </a:solidFill>
                <a:latin typeface="Perpetua"/>
                <a:cs typeface="Perpetua"/>
              </a:rPr>
              <a:t> </a:t>
            </a:r>
            <a:r>
              <a:rPr sz="2800" spc="-50" dirty="0">
                <a:solidFill>
                  <a:srgbClr val="CC3300"/>
                </a:solidFill>
                <a:latin typeface="Perpetua"/>
                <a:cs typeface="Perpetua"/>
              </a:rPr>
              <a:t>we</a:t>
            </a:r>
            <a:r>
              <a:rPr sz="2800" spc="25" dirty="0">
                <a:solidFill>
                  <a:srgbClr val="CC3300"/>
                </a:solidFill>
                <a:latin typeface="Perpetua"/>
                <a:cs typeface="Perpetua"/>
              </a:rPr>
              <a:t> </a:t>
            </a:r>
            <a:r>
              <a:rPr sz="2800" spc="-5" dirty="0">
                <a:solidFill>
                  <a:srgbClr val="CC3300"/>
                </a:solidFill>
                <a:latin typeface="Perpetua"/>
                <a:cs typeface="Perpetua"/>
              </a:rPr>
              <a:t>get</a:t>
            </a:r>
            <a:r>
              <a:rPr sz="2800" dirty="0">
                <a:solidFill>
                  <a:srgbClr val="CC3300"/>
                </a:solidFill>
                <a:latin typeface="Perpetua"/>
                <a:cs typeface="Perpetua"/>
              </a:rPr>
              <a:t> </a:t>
            </a:r>
            <a:r>
              <a:rPr sz="2800" spc="-5" dirty="0">
                <a:solidFill>
                  <a:srgbClr val="CC3300"/>
                </a:solidFill>
                <a:latin typeface="Perpetua"/>
                <a:cs typeface="Perpetua"/>
              </a:rPr>
              <a:t>the </a:t>
            </a:r>
            <a:r>
              <a:rPr sz="2800" dirty="0">
                <a:solidFill>
                  <a:srgbClr val="CC3300"/>
                </a:solidFill>
                <a:latin typeface="Perpetua"/>
                <a:cs typeface="Perpetua"/>
              </a:rPr>
              <a:t> </a:t>
            </a:r>
            <a:r>
              <a:rPr sz="2800" spc="5" dirty="0">
                <a:solidFill>
                  <a:srgbClr val="CC3300"/>
                </a:solidFill>
                <a:latin typeface="Perpetua"/>
                <a:cs typeface="Perpetua"/>
              </a:rPr>
              <a:t>Registration</a:t>
            </a:r>
            <a:r>
              <a:rPr sz="2800" spc="-105" dirty="0">
                <a:solidFill>
                  <a:srgbClr val="CC3300"/>
                </a:solidFill>
                <a:latin typeface="Perpetua"/>
                <a:cs typeface="Perpetua"/>
              </a:rPr>
              <a:t> </a:t>
            </a:r>
            <a:r>
              <a:rPr sz="2800" spc="5" dirty="0">
                <a:solidFill>
                  <a:srgbClr val="CC3300"/>
                </a:solidFill>
                <a:latin typeface="Perpetua"/>
                <a:cs typeface="Perpetua"/>
              </a:rPr>
              <a:t>Certificate</a:t>
            </a:r>
            <a:r>
              <a:rPr sz="2800" spc="-50" dirty="0">
                <a:solidFill>
                  <a:srgbClr val="CC3300"/>
                </a:solidFill>
                <a:latin typeface="Perpetua"/>
                <a:cs typeface="Perpetua"/>
              </a:rPr>
              <a:t> </a:t>
            </a:r>
            <a:r>
              <a:rPr sz="2800" spc="5" dirty="0">
                <a:solidFill>
                  <a:srgbClr val="CC3300"/>
                </a:solidFill>
                <a:latin typeface="Perpetua"/>
                <a:cs typeface="Perpetua"/>
              </a:rPr>
              <a:t>(RC)</a:t>
            </a:r>
            <a:r>
              <a:rPr sz="2800" spc="-50" dirty="0">
                <a:solidFill>
                  <a:srgbClr val="CC3300"/>
                </a:solidFill>
                <a:latin typeface="Perpetua"/>
                <a:cs typeface="Perpetua"/>
              </a:rPr>
              <a:t> </a:t>
            </a:r>
            <a:r>
              <a:rPr sz="2800" dirty="0">
                <a:solidFill>
                  <a:srgbClr val="CC3300"/>
                </a:solidFill>
                <a:latin typeface="Perpetua"/>
                <a:cs typeface="Perpetua"/>
              </a:rPr>
              <a:t>in</a:t>
            </a:r>
            <a:r>
              <a:rPr sz="2800" spc="-30" dirty="0">
                <a:solidFill>
                  <a:srgbClr val="CC3300"/>
                </a:solidFill>
                <a:latin typeface="Perpetua"/>
                <a:cs typeface="Perpetua"/>
              </a:rPr>
              <a:t> </a:t>
            </a:r>
            <a:r>
              <a:rPr sz="2800" spc="5" dirty="0">
                <a:solidFill>
                  <a:srgbClr val="CC3300"/>
                </a:solidFill>
                <a:latin typeface="Perpetua"/>
                <a:cs typeface="Perpetua"/>
              </a:rPr>
              <a:t>Form</a:t>
            </a:r>
            <a:r>
              <a:rPr sz="2800" spc="-15" dirty="0">
                <a:solidFill>
                  <a:srgbClr val="CC3300"/>
                </a:solidFill>
                <a:latin typeface="Perpetua"/>
                <a:cs typeface="Perpetua"/>
              </a:rPr>
              <a:t> </a:t>
            </a:r>
            <a:r>
              <a:rPr sz="2800" spc="5" dirty="0">
                <a:solidFill>
                  <a:srgbClr val="CC3300"/>
                </a:solidFill>
                <a:latin typeface="Perpetua"/>
                <a:cs typeface="Perpetua"/>
              </a:rPr>
              <a:t>41.</a:t>
            </a:r>
            <a:endParaRPr sz="2800">
              <a:latin typeface="Perpetua"/>
              <a:cs typeface="Perpetu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88900" rIns="0" bIns="0" rtlCol="0">
            <a:spAutoFit/>
          </a:bodyPr>
          <a:lstStyle/>
          <a:p>
            <a:pPr marL="66040" algn="ctr">
              <a:lnSpc>
                <a:spcPct val="100000"/>
              </a:lnSpc>
              <a:spcBef>
                <a:spcPts val="700"/>
              </a:spcBef>
            </a:pPr>
            <a:r>
              <a:rPr spc="-30" dirty="0"/>
              <a:t>IMPORT</a:t>
            </a:r>
            <a:r>
              <a:rPr spc="-35" dirty="0"/>
              <a:t> </a:t>
            </a:r>
            <a:r>
              <a:rPr spc="-20" dirty="0"/>
              <a:t>PROCESSING</a:t>
            </a:r>
          </a:p>
          <a:p>
            <a:pPr marL="91440" marR="5080" indent="-79375">
              <a:lnSpc>
                <a:spcPct val="100000"/>
              </a:lnSpc>
              <a:spcBef>
                <a:spcPts val="605"/>
              </a:spcBef>
            </a:pPr>
            <a:r>
              <a:rPr b="0" u="none" spc="-10" dirty="0">
                <a:solidFill>
                  <a:srgbClr val="CC3300"/>
                </a:solidFill>
                <a:latin typeface="Perpetua"/>
                <a:cs typeface="Perpetua"/>
              </a:rPr>
              <a:t>After</a:t>
            </a:r>
            <a:r>
              <a:rPr b="0" u="none" spc="35" dirty="0">
                <a:solidFill>
                  <a:srgbClr val="CC3300"/>
                </a:solidFill>
                <a:latin typeface="Perpetua"/>
                <a:cs typeface="Perpetua"/>
              </a:rPr>
              <a:t> </a:t>
            </a:r>
            <a:r>
              <a:rPr b="0" u="none" spc="-5" dirty="0">
                <a:solidFill>
                  <a:srgbClr val="CC3300"/>
                </a:solidFill>
                <a:latin typeface="Perpetua"/>
                <a:cs typeface="Perpetua"/>
              </a:rPr>
              <a:t>getting</a:t>
            </a:r>
            <a:r>
              <a:rPr b="0" u="none" spc="-10" dirty="0">
                <a:solidFill>
                  <a:srgbClr val="CC3300"/>
                </a:solidFill>
                <a:latin typeface="Perpetua"/>
                <a:cs typeface="Perpetua"/>
              </a:rPr>
              <a:t> </a:t>
            </a:r>
            <a:r>
              <a:rPr b="0" u="none" spc="-5" dirty="0">
                <a:solidFill>
                  <a:srgbClr val="CC3300"/>
                </a:solidFill>
                <a:latin typeface="Perpetua"/>
                <a:cs typeface="Perpetua"/>
              </a:rPr>
              <a:t>the</a:t>
            </a:r>
            <a:r>
              <a:rPr b="0" u="none" spc="5" dirty="0">
                <a:solidFill>
                  <a:srgbClr val="CC3300"/>
                </a:solidFill>
                <a:latin typeface="Perpetua"/>
                <a:cs typeface="Perpetua"/>
              </a:rPr>
              <a:t> </a:t>
            </a:r>
            <a:r>
              <a:rPr b="0" u="none" spc="-5" dirty="0">
                <a:solidFill>
                  <a:srgbClr val="CC3300"/>
                </a:solidFill>
                <a:latin typeface="Perpetua"/>
                <a:cs typeface="Perpetua"/>
              </a:rPr>
              <a:t>registration</a:t>
            </a:r>
            <a:r>
              <a:rPr b="0" u="none" spc="15" dirty="0">
                <a:solidFill>
                  <a:srgbClr val="CC3300"/>
                </a:solidFill>
                <a:latin typeface="Perpetua"/>
                <a:cs typeface="Perpetua"/>
              </a:rPr>
              <a:t> </a:t>
            </a:r>
            <a:r>
              <a:rPr b="0" u="none" spc="5" dirty="0">
                <a:solidFill>
                  <a:srgbClr val="CC3300"/>
                </a:solidFill>
                <a:latin typeface="Perpetua"/>
                <a:cs typeface="Perpetua"/>
              </a:rPr>
              <a:t>certificate</a:t>
            </a:r>
            <a:r>
              <a:rPr b="0" u="none" dirty="0">
                <a:solidFill>
                  <a:srgbClr val="CC3300"/>
                </a:solidFill>
                <a:latin typeface="Perpetua"/>
                <a:cs typeface="Perpetua"/>
              </a:rPr>
              <a:t> </a:t>
            </a:r>
            <a:r>
              <a:rPr b="0" u="none" spc="-20" dirty="0">
                <a:solidFill>
                  <a:srgbClr val="CC3300"/>
                </a:solidFill>
                <a:latin typeface="Perpetua"/>
                <a:cs typeface="Perpetua"/>
              </a:rPr>
              <a:t>from</a:t>
            </a:r>
            <a:r>
              <a:rPr b="0" u="none" spc="40" dirty="0">
                <a:solidFill>
                  <a:srgbClr val="CC3300"/>
                </a:solidFill>
                <a:latin typeface="Perpetua"/>
                <a:cs typeface="Perpetua"/>
              </a:rPr>
              <a:t> </a:t>
            </a:r>
            <a:r>
              <a:rPr b="0" u="none" spc="-50" dirty="0">
                <a:solidFill>
                  <a:srgbClr val="CC3300"/>
                </a:solidFill>
                <a:latin typeface="Perpetua"/>
                <a:cs typeface="Perpetua"/>
              </a:rPr>
              <a:t>CDSCO, </a:t>
            </a:r>
            <a:r>
              <a:rPr b="0" u="none" spc="-5" dirty="0">
                <a:solidFill>
                  <a:srgbClr val="CC3300"/>
                </a:solidFill>
                <a:latin typeface="Perpetua"/>
                <a:cs typeface="Perpetua"/>
              </a:rPr>
              <a:t>the </a:t>
            </a:r>
            <a:r>
              <a:rPr b="0" u="none" dirty="0">
                <a:solidFill>
                  <a:srgbClr val="CC3300"/>
                </a:solidFill>
                <a:latin typeface="Perpetua"/>
                <a:cs typeface="Perpetua"/>
              </a:rPr>
              <a:t> </a:t>
            </a:r>
            <a:r>
              <a:rPr b="0" u="none" spc="-10" dirty="0">
                <a:solidFill>
                  <a:srgbClr val="CC3300"/>
                </a:solidFill>
                <a:latin typeface="Perpetua"/>
                <a:cs typeface="Perpetua"/>
              </a:rPr>
              <a:t>Indian</a:t>
            </a:r>
            <a:r>
              <a:rPr b="0" u="none" spc="15" dirty="0">
                <a:solidFill>
                  <a:srgbClr val="CC3300"/>
                </a:solidFill>
                <a:latin typeface="Perpetua"/>
                <a:cs typeface="Perpetua"/>
              </a:rPr>
              <a:t> </a:t>
            </a:r>
            <a:r>
              <a:rPr b="0" u="none" spc="-10" dirty="0">
                <a:solidFill>
                  <a:srgbClr val="CC3300"/>
                </a:solidFill>
                <a:latin typeface="Perpetua"/>
                <a:cs typeface="Perpetua"/>
              </a:rPr>
              <a:t>agent</a:t>
            </a:r>
            <a:r>
              <a:rPr b="0" u="none" spc="15" dirty="0">
                <a:solidFill>
                  <a:srgbClr val="CC3300"/>
                </a:solidFill>
                <a:latin typeface="Perpetua"/>
                <a:cs typeface="Perpetua"/>
              </a:rPr>
              <a:t> </a:t>
            </a:r>
            <a:r>
              <a:rPr b="0" u="none" spc="-5" dirty="0">
                <a:solidFill>
                  <a:srgbClr val="CC3300"/>
                </a:solidFill>
                <a:latin typeface="Perpetua"/>
                <a:cs typeface="Perpetua"/>
              </a:rPr>
              <a:t>is</a:t>
            </a:r>
            <a:r>
              <a:rPr b="0" u="none" spc="5" dirty="0">
                <a:solidFill>
                  <a:srgbClr val="CC3300"/>
                </a:solidFill>
                <a:latin typeface="Perpetua"/>
                <a:cs typeface="Perpetua"/>
              </a:rPr>
              <a:t> </a:t>
            </a:r>
            <a:r>
              <a:rPr b="0" u="none" spc="-40" dirty="0">
                <a:solidFill>
                  <a:srgbClr val="CC3300"/>
                </a:solidFill>
                <a:latin typeface="Perpetua"/>
                <a:cs typeface="Perpetua"/>
              </a:rPr>
              <a:t>now</a:t>
            </a:r>
            <a:r>
              <a:rPr b="0" u="none" spc="30" dirty="0">
                <a:solidFill>
                  <a:srgbClr val="CC3300"/>
                </a:solidFill>
                <a:latin typeface="Perpetua"/>
                <a:cs typeface="Perpetua"/>
              </a:rPr>
              <a:t> </a:t>
            </a:r>
            <a:r>
              <a:rPr b="0" u="none" spc="5" dirty="0">
                <a:solidFill>
                  <a:srgbClr val="CC3300"/>
                </a:solidFill>
                <a:latin typeface="Perpetua"/>
                <a:cs typeface="Perpetua"/>
              </a:rPr>
              <a:t>import</a:t>
            </a:r>
            <a:r>
              <a:rPr b="0" u="none" spc="40" dirty="0">
                <a:solidFill>
                  <a:srgbClr val="CC3300"/>
                </a:solidFill>
                <a:latin typeface="Perpetua"/>
                <a:cs typeface="Perpetua"/>
              </a:rPr>
              <a:t> </a:t>
            </a:r>
            <a:r>
              <a:rPr b="0" u="none" spc="-5" dirty="0">
                <a:solidFill>
                  <a:srgbClr val="CC3300"/>
                </a:solidFill>
                <a:latin typeface="Perpetua"/>
                <a:cs typeface="Perpetua"/>
              </a:rPr>
              <a:t>the</a:t>
            </a:r>
            <a:r>
              <a:rPr b="0" u="none" spc="-15" dirty="0">
                <a:solidFill>
                  <a:srgbClr val="CC3300"/>
                </a:solidFill>
                <a:latin typeface="Perpetua"/>
                <a:cs typeface="Perpetua"/>
              </a:rPr>
              <a:t> products</a:t>
            </a:r>
            <a:r>
              <a:rPr b="0" u="none" spc="40" dirty="0">
                <a:solidFill>
                  <a:srgbClr val="CC3300"/>
                </a:solidFill>
                <a:latin typeface="Perpetua"/>
                <a:cs typeface="Perpetua"/>
              </a:rPr>
              <a:t> </a:t>
            </a:r>
            <a:r>
              <a:rPr b="0" u="none" spc="-15" dirty="0">
                <a:solidFill>
                  <a:srgbClr val="CC3300"/>
                </a:solidFill>
                <a:latin typeface="Perpetua"/>
                <a:cs typeface="Perpetua"/>
              </a:rPr>
              <a:t>from</a:t>
            </a:r>
            <a:r>
              <a:rPr b="0" u="none" spc="40" dirty="0">
                <a:solidFill>
                  <a:srgbClr val="CC3300"/>
                </a:solidFill>
                <a:latin typeface="Perpetua"/>
                <a:cs typeface="Perpetua"/>
              </a:rPr>
              <a:t> </a:t>
            </a:r>
            <a:r>
              <a:rPr b="0" u="none" spc="-5" dirty="0">
                <a:solidFill>
                  <a:srgbClr val="CC3300"/>
                </a:solidFill>
                <a:latin typeface="Perpetua"/>
                <a:cs typeface="Perpetua"/>
              </a:rPr>
              <a:t>the </a:t>
            </a:r>
            <a:r>
              <a:rPr b="0" u="none" dirty="0">
                <a:solidFill>
                  <a:srgbClr val="CC3300"/>
                </a:solidFill>
                <a:latin typeface="Perpetua"/>
                <a:cs typeface="Perpetua"/>
              </a:rPr>
              <a:t> </a:t>
            </a:r>
            <a:r>
              <a:rPr b="0" u="none" spc="-35" dirty="0">
                <a:solidFill>
                  <a:srgbClr val="CC3300"/>
                </a:solidFill>
                <a:latin typeface="Perpetua"/>
                <a:cs typeface="Perpetua"/>
              </a:rPr>
              <a:t>manufacturer.</a:t>
            </a:r>
            <a:r>
              <a:rPr b="0" u="none" spc="-30" dirty="0">
                <a:solidFill>
                  <a:srgbClr val="CC3300"/>
                </a:solidFill>
                <a:latin typeface="Perpetua"/>
                <a:cs typeface="Perpetua"/>
              </a:rPr>
              <a:t> </a:t>
            </a:r>
            <a:r>
              <a:rPr b="0" u="none" spc="-25" dirty="0">
                <a:solidFill>
                  <a:srgbClr val="CC3300"/>
                </a:solidFill>
                <a:latin typeface="Perpetua"/>
                <a:cs typeface="Perpetua"/>
              </a:rPr>
              <a:t>Following</a:t>
            </a:r>
            <a:r>
              <a:rPr b="0" u="none" spc="30" dirty="0">
                <a:solidFill>
                  <a:srgbClr val="CC3300"/>
                </a:solidFill>
                <a:latin typeface="Perpetua"/>
                <a:cs typeface="Perpetua"/>
              </a:rPr>
              <a:t> </a:t>
            </a:r>
            <a:r>
              <a:rPr b="0" u="none" spc="-10" dirty="0">
                <a:solidFill>
                  <a:srgbClr val="CC3300"/>
                </a:solidFill>
                <a:latin typeface="Perpetua"/>
                <a:cs typeface="Perpetua"/>
              </a:rPr>
              <a:t>documents</a:t>
            </a:r>
            <a:r>
              <a:rPr b="0" u="none" spc="45" dirty="0">
                <a:solidFill>
                  <a:srgbClr val="CC3300"/>
                </a:solidFill>
                <a:latin typeface="Perpetua"/>
                <a:cs typeface="Perpetua"/>
              </a:rPr>
              <a:t> </a:t>
            </a:r>
            <a:r>
              <a:rPr b="0" u="none" spc="-20" dirty="0">
                <a:solidFill>
                  <a:srgbClr val="CC3300"/>
                </a:solidFill>
                <a:latin typeface="Perpetua"/>
                <a:cs typeface="Perpetua"/>
              </a:rPr>
              <a:t>are</a:t>
            </a:r>
            <a:r>
              <a:rPr b="0" u="none" spc="20" dirty="0">
                <a:solidFill>
                  <a:srgbClr val="CC3300"/>
                </a:solidFill>
                <a:latin typeface="Perpetua"/>
                <a:cs typeface="Perpetua"/>
              </a:rPr>
              <a:t> </a:t>
            </a:r>
            <a:r>
              <a:rPr b="0" u="none" spc="5" dirty="0">
                <a:solidFill>
                  <a:srgbClr val="CC3300"/>
                </a:solidFill>
                <a:latin typeface="Perpetua"/>
                <a:cs typeface="Perpetua"/>
              </a:rPr>
              <a:t>further</a:t>
            </a:r>
            <a:r>
              <a:rPr b="0" u="none" spc="30" dirty="0">
                <a:solidFill>
                  <a:srgbClr val="CC3300"/>
                </a:solidFill>
                <a:latin typeface="Perpetua"/>
                <a:cs typeface="Perpetua"/>
              </a:rPr>
              <a:t> </a:t>
            </a:r>
            <a:r>
              <a:rPr b="0" u="none" spc="-15" dirty="0">
                <a:solidFill>
                  <a:srgbClr val="CC3300"/>
                </a:solidFill>
                <a:latin typeface="Perpetua"/>
                <a:cs typeface="Perpetua"/>
              </a:rPr>
              <a:t>required</a:t>
            </a:r>
            <a:r>
              <a:rPr b="0" u="none" spc="35" dirty="0">
                <a:solidFill>
                  <a:srgbClr val="CC3300"/>
                </a:solidFill>
                <a:latin typeface="Perpetua"/>
                <a:cs typeface="Perpetua"/>
              </a:rPr>
              <a:t> </a:t>
            </a:r>
            <a:r>
              <a:rPr b="0" u="none" spc="-5" dirty="0">
                <a:solidFill>
                  <a:srgbClr val="CC3300"/>
                </a:solidFill>
                <a:latin typeface="Perpetua"/>
                <a:cs typeface="Perpetua"/>
              </a:rPr>
              <a:t>to </a:t>
            </a:r>
            <a:r>
              <a:rPr b="0" u="none" spc="-570" dirty="0">
                <a:solidFill>
                  <a:srgbClr val="CC3300"/>
                </a:solidFill>
                <a:latin typeface="Perpetua"/>
                <a:cs typeface="Perpetua"/>
              </a:rPr>
              <a:t> </a:t>
            </a:r>
            <a:r>
              <a:rPr b="0" u="none" spc="-5" dirty="0">
                <a:solidFill>
                  <a:srgbClr val="CC3300"/>
                </a:solidFill>
                <a:latin typeface="Perpetua"/>
                <a:cs typeface="Perpetua"/>
              </a:rPr>
              <a:t>get</a:t>
            </a:r>
            <a:r>
              <a:rPr b="0" u="none" spc="-30" dirty="0">
                <a:solidFill>
                  <a:srgbClr val="CC3300"/>
                </a:solidFill>
                <a:latin typeface="Perpetua"/>
                <a:cs typeface="Perpetua"/>
              </a:rPr>
              <a:t> </a:t>
            </a:r>
            <a:r>
              <a:rPr b="0" u="none" spc="-15" dirty="0">
                <a:solidFill>
                  <a:srgbClr val="CC3300"/>
                </a:solidFill>
                <a:latin typeface="Perpetua"/>
                <a:cs typeface="Perpetua"/>
              </a:rPr>
              <a:t>Form</a:t>
            </a:r>
            <a:r>
              <a:rPr b="0" u="none" spc="40" dirty="0">
                <a:solidFill>
                  <a:srgbClr val="CC3300"/>
                </a:solidFill>
                <a:latin typeface="Perpetua"/>
                <a:cs typeface="Perpetua"/>
              </a:rPr>
              <a:t> </a:t>
            </a:r>
            <a:r>
              <a:rPr b="0" u="none" spc="-15" dirty="0">
                <a:solidFill>
                  <a:srgbClr val="CC3300"/>
                </a:solidFill>
                <a:latin typeface="Perpetua"/>
                <a:cs typeface="Perpetua"/>
              </a:rPr>
              <a:t>10</a:t>
            </a:r>
            <a:r>
              <a:rPr b="0" u="none" spc="20" dirty="0">
                <a:solidFill>
                  <a:srgbClr val="CC3300"/>
                </a:solidFill>
                <a:latin typeface="Perpetua"/>
                <a:cs typeface="Perpetua"/>
              </a:rPr>
              <a:t> </a:t>
            </a:r>
            <a:r>
              <a:rPr b="0" u="none" spc="5" dirty="0">
                <a:solidFill>
                  <a:srgbClr val="CC3300"/>
                </a:solidFill>
                <a:latin typeface="Perpetua"/>
                <a:cs typeface="Perpetua"/>
              </a:rPr>
              <a:t>(Import</a:t>
            </a:r>
            <a:r>
              <a:rPr b="0" u="none" spc="15" dirty="0">
                <a:solidFill>
                  <a:srgbClr val="CC3300"/>
                </a:solidFill>
                <a:latin typeface="Perpetua"/>
                <a:cs typeface="Perpetua"/>
              </a:rPr>
              <a:t> </a:t>
            </a:r>
            <a:r>
              <a:rPr b="0" u="none" spc="-5" dirty="0">
                <a:solidFill>
                  <a:srgbClr val="CC3300"/>
                </a:solidFill>
                <a:latin typeface="Perpetua"/>
                <a:cs typeface="Perpetua"/>
              </a:rPr>
              <a:t>license).</a:t>
            </a:r>
          </a:p>
        </p:txBody>
      </p:sp>
      <p:sp>
        <p:nvSpPr>
          <p:cNvPr id="3" name="object 3"/>
          <p:cNvSpPr txBox="1">
            <a:spLocks noGrp="1"/>
          </p:cNvSpPr>
          <p:nvPr>
            <p:ph type="body" idx="1"/>
          </p:nvPr>
        </p:nvSpPr>
        <p:spPr>
          <a:prstGeom prst="rect">
            <a:avLst/>
          </a:prstGeom>
        </p:spPr>
        <p:txBody>
          <a:bodyPr vert="horz" wrap="square" lIns="0" tIns="88900" rIns="0" bIns="0" rtlCol="0">
            <a:spAutoFit/>
          </a:bodyPr>
          <a:lstStyle/>
          <a:p>
            <a:pPr marL="286385" indent="-274320">
              <a:lnSpc>
                <a:spcPct val="100000"/>
              </a:lnSpc>
              <a:spcBef>
                <a:spcPts val="700"/>
              </a:spcBef>
              <a:buClr>
                <a:srgbClr val="D24717"/>
              </a:buClr>
              <a:buSzPct val="85000"/>
              <a:buFont typeface="Wingdings 2"/>
              <a:buChar char=""/>
              <a:tabLst>
                <a:tab pos="286385" algn="l"/>
                <a:tab pos="287020" algn="l"/>
              </a:tabLst>
            </a:pPr>
            <a:r>
              <a:rPr spc="5" dirty="0"/>
              <a:t>Form</a:t>
            </a:r>
            <a:r>
              <a:rPr spc="-45" dirty="0"/>
              <a:t> </a:t>
            </a:r>
            <a:r>
              <a:rPr spc="-5" dirty="0"/>
              <a:t>8</a:t>
            </a:r>
          </a:p>
          <a:p>
            <a:pPr marL="286385" indent="-274320">
              <a:lnSpc>
                <a:spcPct val="100000"/>
              </a:lnSpc>
              <a:spcBef>
                <a:spcPts val="600"/>
              </a:spcBef>
              <a:buClr>
                <a:srgbClr val="D24717"/>
              </a:buClr>
              <a:buSzPct val="85000"/>
              <a:buFont typeface="Wingdings 2"/>
              <a:buChar char=""/>
              <a:tabLst>
                <a:tab pos="286385" algn="l"/>
                <a:tab pos="287020" algn="l"/>
              </a:tabLst>
            </a:pPr>
            <a:r>
              <a:rPr spc="-5" dirty="0"/>
              <a:t>TR</a:t>
            </a:r>
            <a:r>
              <a:rPr spc="-30" dirty="0"/>
              <a:t> </a:t>
            </a:r>
            <a:r>
              <a:rPr spc="-10" dirty="0"/>
              <a:t>Challan-</a:t>
            </a:r>
            <a:r>
              <a:rPr spc="25" dirty="0"/>
              <a:t> </a:t>
            </a:r>
            <a:r>
              <a:rPr spc="-15" dirty="0"/>
              <a:t>(Rs</a:t>
            </a:r>
            <a:r>
              <a:rPr spc="25" dirty="0"/>
              <a:t> </a:t>
            </a:r>
            <a:r>
              <a:rPr spc="-5" dirty="0"/>
              <a:t>1000</a:t>
            </a:r>
            <a:r>
              <a:rPr dirty="0"/>
              <a:t> </a:t>
            </a:r>
            <a:r>
              <a:rPr spc="-5" dirty="0"/>
              <a:t>for</a:t>
            </a:r>
            <a:r>
              <a:rPr spc="5" dirty="0"/>
              <a:t> </a:t>
            </a:r>
            <a:r>
              <a:rPr spc="-10" dirty="0"/>
              <a:t>Ist</a:t>
            </a:r>
            <a:r>
              <a:rPr spc="15" dirty="0"/>
              <a:t> </a:t>
            </a:r>
            <a:r>
              <a:rPr spc="-5" dirty="0"/>
              <a:t>product</a:t>
            </a:r>
            <a:r>
              <a:rPr dirty="0"/>
              <a:t> </a:t>
            </a:r>
            <a:r>
              <a:rPr spc="-5" dirty="0"/>
              <a:t>then </a:t>
            </a:r>
            <a:r>
              <a:rPr spc="-15" dirty="0"/>
              <a:t>Rs</a:t>
            </a:r>
            <a:r>
              <a:rPr spc="25" dirty="0"/>
              <a:t> </a:t>
            </a:r>
            <a:r>
              <a:rPr spc="-5" dirty="0"/>
              <a:t>100 for</a:t>
            </a:r>
            <a:r>
              <a:rPr spc="-10" dirty="0"/>
              <a:t> each</a:t>
            </a:r>
          </a:p>
          <a:p>
            <a:pPr marL="1668145">
              <a:lnSpc>
                <a:spcPct val="100000"/>
              </a:lnSpc>
              <a:spcBef>
                <a:spcPts val="600"/>
              </a:spcBef>
            </a:pPr>
            <a:r>
              <a:rPr spc="-5" dirty="0"/>
              <a:t>additional</a:t>
            </a:r>
            <a:r>
              <a:rPr spc="-10" dirty="0"/>
              <a:t> </a:t>
            </a:r>
            <a:r>
              <a:rPr spc="-5" dirty="0"/>
              <a:t>product)</a:t>
            </a:r>
          </a:p>
          <a:p>
            <a:pPr marL="286385" indent="-274320">
              <a:lnSpc>
                <a:spcPct val="100000"/>
              </a:lnSpc>
              <a:spcBef>
                <a:spcPts val="605"/>
              </a:spcBef>
              <a:buClr>
                <a:srgbClr val="D24717"/>
              </a:buClr>
              <a:buSzPct val="85000"/>
              <a:buFont typeface="Wingdings 2"/>
              <a:buChar char=""/>
              <a:tabLst>
                <a:tab pos="286385" algn="l"/>
                <a:tab pos="287020" algn="l"/>
              </a:tabLst>
            </a:pPr>
            <a:r>
              <a:rPr spc="10" dirty="0"/>
              <a:t>Form</a:t>
            </a:r>
            <a:r>
              <a:rPr spc="-55" dirty="0"/>
              <a:t> </a:t>
            </a:r>
            <a:r>
              <a:rPr spc="-5" dirty="0"/>
              <a:t>9</a:t>
            </a:r>
          </a:p>
          <a:p>
            <a:pPr marL="286385" indent="-274320">
              <a:lnSpc>
                <a:spcPct val="100000"/>
              </a:lnSpc>
              <a:spcBef>
                <a:spcPts val="600"/>
              </a:spcBef>
              <a:buClr>
                <a:srgbClr val="D24717"/>
              </a:buClr>
              <a:buSzPct val="85000"/>
              <a:buFont typeface="Wingdings 2"/>
              <a:buChar char=""/>
              <a:tabLst>
                <a:tab pos="286385" algn="l"/>
                <a:tab pos="287020" algn="l"/>
              </a:tabLst>
            </a:pPr>
            <a:r>
              <a:rPr spc="-20" dirty="0"/>
              <a:t>Copy</a:t>
            </a:r>
            <a:r>
              <a:rPr spc="-5" dirty="0"/>
              <a:t> of</a:t>
            </a:r>
            <a:r>
              <a:rPr spc="-235" dirty="0"/>
              <a:t> </a:t>
            </a:r>
            <a:r>
              <a:rPr spc="-10" dirty="0"/>
              <a:t>Wholesale</a:t>
            </a:r>
            <a:r>
              <a:rPr spc="35" dirty="0"/>
              <a:t> </a:t>
            </a:r>
            <a:r>
              <a:rPr spc="-5" dirty="0"/>
              <a:t>License</a:t>
            </a:r>
            <a:r>
              <a:rPr spc="30" dirty="0"/>
              <a:t> </a:t>
            </a:r>
            <a:r>
              <a:rPr spc="-10" dirty="0"/>
              <a:t>(Indian</a:t>
            </a:r>
            <a:r>
              <a:rPr spc="35" dirty="0"/>
              <a:t> </a:t>
            </a:r>
            <a:r>
              <a:rPr spc="-5" dirty="0"/>
              <a:t>agent)-Notarized</a:t>
            </a:r>
          </a:p>
          <a:p>
            <a:pPr marL="286385" indent="-274320">
              <a:lnSpc>
                <a:spcPct val="100000"/>
              </a:lnSpc>
              <a:spcBef>
                <a:spcPts val="600"/>
              </a:spcBef>
              <a:buClr>
                <a:srgbClr val="D24717"/>
              </a:buClr>
              <a:buSzPct val="85000"/>
              <a:buFont typeface="Wingdings 2"/>
              <a:buChar char=""/>
              <a:tabLst>
                <a:tab pos="286385" algn="l"/>
                <a:tab pos="287020" algn="l"/>
              </a:tabLst>
            </a:pPr>
            <a:r>
              <a:rPr spc="-20" dirty="0"/>
              <a:t>Copy</a:t>
            </a:r>
            <a:r>
              <a:rPr spc="-25" dirty="0"/>
              <a:t> </a:t>
            </a:r>
            <a:r>
              <a:rPr spc="-5" dirty="0"/>
              <a:t>of</a:t>
            </a:r>
            <a:r>
              <a:rPr spc="-15" dirty="0"/>
              <a:t> </a:t>
            </a:r>
            <a:r>
              <a:rPr spc="-5" dirty="0"/>
              <a:t>Registration</a:t>
            </a:r>
            <a:r>
              <a:rPr spc="40" dirty="0"/>
              <a:t> </a:t>
            </a:r>
            <a:r>
              <a:rPr dirty="0"/>
              <a:t>Certificate-Notarized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49476" y="675686"/>
            <a:ext cx="7317105" cy="1763395"/>
          </a:xfrm>
          <a:prstGeom prst="rect">
            <a:avLst/>
          </a:prstGeom>
        </p:spPr>
        <p:txBody>
          <a:bodyPr vert="horz" wrap="square" lIns="0" tIns="88900" rIns="0" bIns="0" rtlCol="0">
            <a:spAutoFit/>
          </a:bodyPr>
          <a:lstStyle/>
          <a:p>
            <a:pPr marR="205740" algn="ctr">
              <a:lnSpc>
                <a:spcPct val="100000"/>
              </a:lnSpc>
              <a:spcBef>
                <a:spcPts val="700"/>
              </a:spcBef>
            </a:pPr>
            <a:r>
              <a:rPr spc="-5" dirty="0"/>
              <a:t>TIME</a:t>
            </a:r>
            <a:r>
              <a:rPr spc="-20" dirty="0"/>
              <a:t> </a:t>
            </a:r>
            <a:r>
              <a:rPr spc="-10" dirty="0"/>
              <a:t>LINE</a:t>
            </a:r>
            <a:r>
              <a:rPr spc="25" dirty="0"/>
              <a:t> </a:t>
            </a:r>
            <a:r>
              <a:rPr spc="-5" dirty="0"/>
              <a:t>FOR</a:t>
            </a:r>
            <a:r>
              <a:rPr spc="10" dirty="0"/>
              <a:t> </a:t>
            </a:r>
            <a:r>
              <a:rPr spc="-30" dirty="0"/>
              <a:t>IMPORT</a:t>
            </a:r>
            <a:r>
              <a:rPr spc="-10" dirty="0"/>
              <a:t> </a:t>
            </a:r>
            <a:r>
              <a:rPr spc="-15" dirty="0"/>
              <a:t>LICENSE</a:t>
            </a:r>
          </a:p>
          <a:p>
            <a:pPr marL="30480" marR="5080" indent="-18415">
              <a:lnSpc>
                <a:spcPct val="100000"/>
              </a:lnSpc>
              <a:spcBef>
                <a:spcPts val="600"/>
              </a:spcBef>
              <a:tabLst>
                <a:tab pos="980440" algn="l"/>
              </a:tabLst>
            </a:pPr>
            <a:r>
              <a:rPr b="0" u="none" spc="-5" dirty="0">
                <a:solidFill>
                  <a:srgbClr val="CC3300"/>
                </a:solidFill>
                <a:latin typeface="Perpetua"/>
                <a:cs typeface="Perpetua"/>
              </a:rPr>
              <a:t>The</a:t>
            </a:r>
            <a:r>
              <a:rPr b="0" u="none" spc="-15" dirty="0">
                <a:solidFill>
                  <a:srgbClr val="CC3300"/>
                </a:solidFill>
                <a:latin typeface="Perpetua"/>
                <a:cs typeface="Perpetua"/>
              </a:rPr>
              <a:t> </a:t>
            </a:r>
            <a:r>
              <a:rPr b="0" u="none" spc="5" dirty="0">
                <a:solidFill>
                  <a:srgbClr val="CC3300"/>
                </a:solidFill>
                <a:latin typeface="Perpetua"/>
                <a:cs typeface="Perpetua"/>
              </a:rPr>
              <a:t>Importer</a:t>
            </a:r>
            <a:r>
              <a:rPr b="0" u="none" spc="35" dirty="0">
                <a:solidFill>
                  <a:srgbClr val="CC3300"/>
                </a:solidFill>
                <a:latin typeface="Perpetua"/>
                <a:cs typeface="Perpetua"/>
              </a:rPr>
              <a:t> </a:t>
            </a:r>
            <a:r>
              <a:rPr b="0" u="none" spc="-10" dirty="0">
                <a:solidFill>
                  <a:srgbClr val="CC3300"/>
                </a:solidFill>
                <a:latin typeface="Perpetua"/>
                <a:cs typeface="Perpetua"/>
              </a:rPr>
              <a:t>(Indian</a:t>
            </a:r>
            <a:r>
              <a:rPr b="0" u="none" spc="45" dirty="0">
                <a:solidFill>
                  <a:srgbClr val="CC3300"/>
                </a:solidFill>
                <a:latin typeface="Perpetua"/>
                <a:cs typeface="Perpetua"/>
              </a:rPr>
              <a:t> </a:t>
            </a:r>
            <a:r>
              <a:rPr b="0" u="none" spc="-10" dirty="0">
                <a:solidFill>
                  <a:srgbClr val="CC3300"/>
                </a:solidFill>
                <a:latin typeface="Perpetua"/>
                <a:cs typeface="Perpetua"/>
              </a:rPr>
              <a:t>agent)</a:t>
            </a:r>
            <a:r>
              <a:rPr b="0" u="none" spc="15" dirty="0">
                <a:solidFill>
                  <a:srgbClr val="CC3300"/>
                </a:solidFill>
                <a:latin typeface="Perpetua"/>
                <a:cs typeface="Perpetua"/>
              </a:rPr>
              <a:t> </a:t>
            </a:r>
            <a:r>
              <a:rPr b="0" u="none" spc="-5" dirty="0">
                <a:solidFill>
                  <a:srgbClr val="CC3300"/>
                </a:solidFill>
                <a:latin typeface="Perpetua"/>
                <a:cs typeface="Perpetua"/>
              </a:rPr>
              <a:t>is</a:t>
            </a:r>
            <a:r>
              <a:rPr b="0" u="none" spc="15" dirty="0">
                <a:solidFill>
                  <a:srgbClr val="CC3300"/>
                </a:solidFill>
                <a:latin typeface="Perpetua"/>
                <a:cs typeface="Perpetua"/>
              </a:rPr>
              <a:t> </a:t>
            </a:r>
            <a:r>
              <a:rPr b="0" u="none" spc="-15" dirty="0">
                <a:solidFill>
                  <a:srgbClr val="CC3300"/>
                </a:solidFill>
                <a:latin typeface="Perpetua"/>
                <a:cs typeface="Perpetua"/>
              </a:rPr>
              <a:t>not</a:t>
            </a:r>
            <a:r>
              <a:rPr b="0" u="none" spc="20" dirty="0">
                <a:solidFill>
                  <a:srgbClr val="CC3300"/>
                </a:solidFill>
                <a:latin typeface="Perpetua"/>
                <a:cs typeface="Perpetua"/>
              </a:rPr>
              <a:t> </a:t>
            </a:r>
            <a:r>
              <a:rPr b="0" u="none" spc="-5" dirty="0">
                <a:solidFill>
                  <a:srgbClr val="CC3300"/>
                </a:solidFill>
                <a:latin typeface="Perpetua"/>
                <a:cs typeface="Perpetua"/>
              </a:rPr>
              <a:t>authorized</a:t>
            </a:r>
            <a:r>
              <a:rPr b="0" u="none" spc="45" dirty="0">
                <a:solidFill>
                  <a:srgbClr val="CC3300"/>
                </a:solidFill>
                <a:latin typeface="Perpetua"/>
                <a:cs typeface="Perpetua"/>
              </a:rPr>
              <a:t> </a:t>
            </a:r>
            <a:r>
              <a:rPr b="0" u="none" dirty="0">
                <a:solidFill>
                  <a:srgbClr val="CC3300"/>
                </a:solidFill>
                <a:latin typeface="Perpetua"/>
                <a:cs typeface="Perpetua"/>
              </a:rPr>
              <a:t>to</a:t>
            </a:r>
            <a:r>
              <a:rPr b="0" u="none" spc="-5" dirty="0">
                <a:solidFill>
                  <a:srgbClr val="CC3300"/>
                </a:solidFill>
                <a:latin typeface="Perpetua"/>
                <a:cs typeface="Perpetua"/>
              </a:rPr>
              <a:t> </a:t>
            </a:r>
            <a:r>
              <a:rPr b="0" u="none" spc="5" dirty="0">
                <a:solidFill>
                  <a:srgbClr val="CC3300"/>
                </a:solidFill>
                <a:latin typeface="Perpetua"/>
                <a:cs typeface="Perpetua"/>
              </a:rPr>
              <a:t>import</a:t>
            </a:r>
            <a:r>
              <a:rPr b="0" u="none" spc="50" dirty="0">
                <a:solidFill>
                  <a:srgbClr val="CC3300"/>
                </a:solidFill>
                <a:latin typeface="Perpetua"/>
                <a:cs typeface="Perpetua"/>
              </a:rPr>
              <a:t> </a:t>
            </a:r>
            <a:r>
              <a:rPr b="0" u="none" spc="-5" dirty="0">
                <a:solidFill>
                  <a:srgbClr val="CC3300"/>
                </a:solidFill>
                <a:latin typeface="Perpetua"/>
                <a:cs typeface="Perpetua"/>
              </a:rPr>
              <a:t>the </a:t>
            </a:r>
            <a:r>
              <a:rPr b="0" u="none" dirty="0">
                <a:solidFill>
                  <a:srgbClr val="CC3300"/>
                </a:solidFill>
                <a:latin typeface="Perpetua"/>
                <a:cs typeface="Perpetua"/>
              </a:rPr>
              <a:t> </a:t>
            </a:r>
            <a:r>
              <a:rPr b="0" u="none" spc="-15" dirty="0">
                <a:solidFill>
                  <a:srgbClr val="CC3300"/>
                </a:solidFill>
                <a:latin typeface="Perpetua"/>
                <a:cs typeface="Perpetua"/>
              </a:rPr>
              <a:t>products</a:t>
            </a:r>
            <a:r>
              <a:rPr b="0" u="none" spc="10" dirty="0">
                <a:solidFill>
                  <a:srgbClr val="CC3300"/>
                </a:solidFill>
                <a:latin typeface="Perpetua"/>
                <a:cs typeface="Perpetua"/>
              </a:rPr>
              <a:t> </a:t>
            </a:r>
            <a:r>
              <a:rPr b="0" u="none" spc="-15" dirty="0">
                <a:solidFill>
                  <a:srgbClr val="CC3300"/>
                </a:solidFill>
                <a:latin typeface="Perpetua"/>
                <a:cs typeface="Perpetua"/>
              </a:rPr>
              <a:t>from</a:t>
            </a:r>
            <a:r>
              <a:rPr b="0" u="none" spc="40" dirty="0">
                <a:solidFill>
                  <a:srgbClr val="CC3300"/>
                </a:solidFill>
                <a:latin typeface="Perpetua"/>
                <a:cs typeface="Perpetua"/>
              </a:rPr>
              <a:t> </a:t>
            </a:r>
            <a:r>
              <a:rPr b="0" u="none" spc="-10" dirty="0">
                <a:solidFill>
                  <a:srgbClr val="CC3300"/>
                </a:solidFill>
                <a:latin typeface="Perpetua"/>
                <a:cs typeface="Perpetua"/>
              </a:rPr>
              <a:t>foreign</a:t>
            </a:r>
            <a:r>
              <a:rPr b="0" u="none" spc="20" dirty="0">
                <a:solidFill>
                  <a:srgbClr val="CC3300"/>
                </a:solidFill>
                <a:latin typeface="Perpetua"/>
                <a:cs typeface="Perpetua"/>
              </a:rPr>
              <a:t> </a:t>
            </a:r>
            <a:r>
              <a:rPr b="0" u="none" spc="-15" dirty="0">
                <a:solidFill>
                  <a:srgbClr val="CC3300"/>
                </a:solidFill>
                <a:latin typeface="Perpetua"/>
                <a:cs typeface="Perpetua"/>
              </a:rPr>
              <a:t>manufacturer</a:t>
            </a:r>
            <a:r>
              <a:rPr b="0" u="none" spc="75" dirty="0">
                <a:solidFill>
                  <a:srgbClr val="CC3300"/>
                </a:solidFill>
                <a:latin typeface="Perpetua"/>
                <a:cs typeface="Perpetua"/>
              </a:rPr>
              <a:t> </a:t>
            </a:r>
            <a:r>
              <a:rPr b="0" u="none" spc="-10" dirty="0">
                <a:solidFill>
                  <a:srgbClr val="CC3300"/>
                </a:solidFill>
                <a:latin typeface="Perpetua"/>
                <a:cs typeface="Perpetua"/>
              </a:rPr>
              <a:t>unless</a:t>
            </a:r>
            <a:r>
              <a:rPr b="0" u="none" spc="15" dirty="0">
                <a:solidFill>
                  <a:srgbClr val="CC3300"/>
                </a:solidFill>
                <a:latin typeface="Perpetua"/>
                <a:cs typeface="Perpetua"/>
              </a:rPr>
              <a:t> </a:t>
            </a:r>
            <a:r>
              <a:rPr b="0" u="none" spc="-5" dirty="0">
                <a:solidFill>
                  <a:srgbClr val="CC3300"/>
                </a:solidFill>
                <a:latin typeface="Perpetua"/>
                <a:cs typeface="Perpetua"/>
              </a:rPr>
              <a:t>he</a:t>
            </a:r>
            <a:r>
              <a:rPr b="0" u="none" spc="-15" dirty="0">
                <a:solidFill>
                  <a:srgbClr val="CC3300"/>
                </a:solidFill>
                <a:latin typeface="Perpetua"/>
                <a:cs typeface="Perpetua"/>
              </a:rPr>
              <a:t> </a:t>
            </a:r>
            <a:r>
              <a:rPr b="0" u="none" spc="-10" dirty="0">
                <a:solidFill>
                  <a:srgbClr val="CC3300"/>
                </a:solidFill>
                <a:latin typeface="Perpetua"/>
                <a:cs typeface="Perpetua"/>
              </a:rPr>
              <a:t>obtains</a:t>
            </a:r>
            <a:r>
              <a:rPr b="0" u="none" spc="35" dirty="0">
                <a:solidFill>
                  <a:srgbClr val="CC3300"/>
                </a:solidFill>
                <a:latin typeface="Perpetua"/>
                <a:cs typeface="Perpetua"/>
              </a:rPr>
              <a:t> </a:t>
            </a:r>
            <a:r>
              <a:rPr b="0" u="none" spc="5" dirty="0">
                <a:solidFill>
                  <a:srgbClr val="CC3300"/>
                </a:solidFill>
                <a:latin typeface="Perpetua"/>
                <a:cs typeface="Perpetua"/>
              </a:rPr>
              <a:t>Import </a:t>
            </a:r>
            <a:r>
              <a:rPr b="0" u="none" spc="-570" dirty="0">
                <a:solidFill>
                  <a:srgbClr val="CC3300"/>
                </a:solidFill>
                <a:latin typeface="Perpetua"/>
                <a:cs typeface="Perpetua"/>
              </a:rPr>
              <a:t> </a:t>
            </a:r>
            <a:r>
              <a:rPr b="0" u="none" spc="-5" dirty="0">
                <a:solidFill>
                  <a:srgbClr val="CC3300"/>
                </a:solidFill>
                <a:latin typeface="Perpetua"/>
                <a:cs typeface="Perpetua"/>
              </a:rPr>
              <a:t>license	</a:t>
            </a:r>
            <a:r>
              <a:rPr b="0" u="none" spc="-15" dirty="0">
                <a:solidFill>
                  <a:srgbClr val="CC3300"/>
                </a:solidFill>
                <a:latin typeface="Perpetua"/>
                <a:cs typeface="Perpetua"/>
              </a:rPr>
              <a:t>(Form</a:t>
            </a:r>
            <a:r>
              <a:rPr b="0" u="none" spc="10" dirty="0">
                <a:solidFill>
                  <a:srgbClr val="CC3300"/>
                </a:solidFill>
                <a:latin typeface="Perpetua"/>
                <a:cs typeface="Perpetua"/>
              </a:rPr>
              <a:t> </a:t>
            </a:r>
            <a:r>
              <a:rPr b="0" u="none" spc="-15" dirty="0">
                <a:solidFill>
                  <a:srgbClr val="CC3300"/>
                </a:solidFill>
                <a:latin typeface="Perpetua"/>
                <a:cs typeface="Perpetua"/>
              </a:rPr>
              <a:t>10)</a:t>
            </a:r>
            <a:r>
              <a:rPr b="0" u="none" spc="40" dirty="0">
                <a:solidFill>
                  <a:srgbClr val="CC3300"/>
                </a:solidFill>
                <a:latin typeface="Perpetua"/>
                <a:cs typeface="Perpetua"/>
              </a:rPr>
              <a:t> </a:t>
            </a:r>
            <a:r>
              <a:rPr b="0" u="none" spc="5" dirty="0">
                <a:solidFill>
                  <a:srgbClr val="CC3300"/>
                </a:solidFill>
                <a:latin typeface="Perpetua"/>
                <a:cs typeface="Perpetua"/>
              </a:rPr>
              <a:t>form</a:t>
            </a:r>
            <a:r>
              <a:rPr b="0" u="none" spc="40" dirty="0">
                <a:solidFill>
                  <a:srgbClr val="CC3300"/>
                </a:solidFill>
                <a:latin typeface="Perpetua"/>
                <a:cs typeface="Perpetua"/>
              </a:rPr>
              <a:t> </a:t>
            </a:r>
            <a:r>
              <a:rPr b="0" u="none" spc="-50" dirty="0">
                <a:solidFill>
                  <a:srgbClr val="CC3300"/>
                </a:solidFill>
                <a:latin typeface="Perpetua"/>
                <a:cs typeface="Perpetua"/>
              </a:rPr>
              <a:t>CDSCO.</a:t>
            </a:r>
          </a:p>
        </p:txBody>
      </p:sp>
      <p:sp>
        <p:nvSpPr>
          <p:cNvPr id="3" name="object 3"/>
          <p:cNvSpPr txBox="1"/>
          <p:nvPr/>
        </p:nvSpPr>
        <p:spPr>
          <a:xfrm>
            <a:off x="1267713" y="2493975"/>
            <a:ext cx="7219315" cy="2297430"/>
          </a:xfrm>
          <a:prstGeom prst="rect">
            <a:avLst/>
          </a:prstGeom>
        </p:spPr>
        <p:txBody>
          <a:bodyPr vert="horz" wrap="square" lIns="0" tIns="12700" rIns="0" bIns="0" rtlCol="0">
            <a:spAutoFit/>
          </a:bodyPr>
          <a:lstStyle/>
          <a:p>
            <a:pPr marL="12700" marR="5080" indent="63500">
              <a:lnSpc>
                <a:spcPct val="100000"/>
              </a:lnSpc>
              <a:spcBef>
                <a:spcPts val="100"/>
              </a:spcBef>
            </a:pPr>
            <a:r>
              <a:rPr sz="2400" dirty="0">
                <a:solidFill>
                  <a:srgbClr val="CC3300"/>
                </a:solidFill>
                <a:latin typeface="Perpetua"/>
                <a:cs typeface="Perpetua"/>
              </a:rPr>
              <a:t>It </a:t>
            </a:r>
            <a:r>
              <a:rPr sz="2400" spc="-5" dirty="0">
                <a:solidFill>
                  <a:srgbClr val="CC3300"/>
                </a:solidFill>
                <a:latin typeface="Perpetua"/>
                <a:cs typeface="Perpetua"/>
              </a:rPr>
              <a:t>generally </a:t>
            </a:r>
            <a:r>
              <a:rPr sz="2400" spc="-10" dirty="0">
                <a:solidFill>
                  <a:srgbClr val="CC3300"/>
                </a:solidFill>
                <a:latin typeface="Perpetua"/>
                <a:cs typeface="Perpetua"/>
              </a:rPr>
              <a:t>takes </a:t>
            </a:r>
            <a:r>
              <a:rPr sz="2400" dirty="0">
                <a:solidFill>
                  <a:srgbClr val="CC3300"/>
                </a:solidFill>
                <a:latin typeface="Perpetua"/>
                <a:cs typeface="Perpetua"/>
              </a:rPr>
              <a:t>about one </a:t>
            </a:r>
            <a:r>
              <a:rPr sz="2400" spc="-5" dirty="0">
                <a:solidFill>
                  <a:srgbClr val="CC3300"/>
                </a:solidFill>
                <a:latin typeface="Perpetua"/>
                <a:cs typeface="Perpetua"/>
              </a:rPr>
              <a:t>month </a:t>
            </a:r>
            <a:r>
              <a:rPr sz="2400" dirty="0">
                <a:solidFill>
                  <a:srgbClr val="CC3300"/>
                </a:solidFill>
                <a:latin typeface="Perpetua"/>
                <a:cs typeface="Perpetua"/>
              </a:rPr>
              <a:t>to scrutinize these </a:t>
            </a:r>
            <a:r>
              <a:rPr sz="2400" spc="-5" dirty="0">
                <a:solidFill>
                  <a:srgbClr val="CC3300"/>
                </a:solidFill>
                <a:latin typeface="Perpetua"/>
                <a:cs typeface="Perpetua"/>
              </a:rPr>
              <a:t>documents </a:t>
            </a:r>
            <a:r>
              <a:rPr sz="2400" spc="-530" dirty="0">
                <a:solidFill>
                  <a:srgbClr val="CC3300"/>
                </a:solidFill>
                <a:latin typeface="Perpetua"/>
                <a:cs typeface="Perpetua"/>
              </a:rPr>
              <a:t> </a:t>
            </a:r>
            <a:r>
              <a:rPr sz="2400" spc="-25" dirty="0">
                <a:solidFill>
                  <a:srgbClr val="CC3300"/>
                </a:solidFill>
                <a:latin typeface="Perpetua"/>
                <a:cs typeface="Perpetua"/>
              </a:rPr>
              <a:t>by </a:t>
            </a:r>
            <a:r>
              <a:rPr sz="2400" spc="-35" dirty="0">
                <a:solidFill>
                  <a:srgbClr val="CC3300"/>
                </a:solidFill>
                <a:latin typeface="Perpetua"/>
                <a:cs typeface="Perpetua"/>
              </a:rPr>
              <a:t>Technical </a:t>
            </a:r>
            <a:r>
              <a:rPr sz="2400" spc="-5" dirty="0">
                <a:solidFill>
                  <a:srgbClr val="CC3300"/>
                </a:solidFill>
                <a:latin typeface="Perpetua"/>
                <a:cs typeface="Perpetua"/>
              </a:rPr>
              <a:t>Data </a:t>
            </a:r>
            <a:r>
              <a:rPr sz="2400" dirty="0">
                <a:solidFill>
                  <a:srgbClr val="CC3300"/>
                </a:solidFill>
                <a:latin typeface="Perpetua"/>
                <a:cs typeface="Perpetua"/>
              </a:rPr>
              <a:t>Associates/Drug inspectors of CDSCO and </a:t>
            </a:r>
            <a:r>
              <a:rPr sz="2400" spc="5" dirty="0">
                <a:solidFill>
                  <a:srgbClr val="CC3300"/>
                </a:solidFill>
                <a:latin typeface="Perpetua"/>
                <a:cs typeface="Perpetua"/>
              </a:rPr>
              <a:t> during </a:t>
            </a:r>
            <a:r>
              <a:rPr sz="2400" dirty="0">
                <a:solidFill>
                  <a:srgbClr val="CC3300"/>
                </a:solidFill>
                <a:latin typeface="Perpetua"/>
                <a:cs typeface="Perpetua"/>
              </a:rPr>
              <a:t>this </a:t>
            </a:r>
            <a:r>
              <a:rPr sz="2400" spc="5" dirty="0">
                <a:solidFill>
                  <a:srgbClr val="CC3300"/>
                </a:solidFill>
                <a:latin typeface="Perpetua"/>
                <a:cs typeface="Perpetua"/>
              </a:rPr>
              <a:t>period </a:t>
            </a:r>
            <a:r>
              <a:rPr sz="2400" dirty="0">
                <a:solidFill>
                  <a:srgbClr val="CC3300"/>
                </a:solidFill>
                <a:latin typeface="Perpetua"/>
                <a:cs typeface="Perpetua"/>
              </a:rPr>
              <a:t>clarification if </a:t>
            </a:r>
            <a:r>
              <a:rPr sz="2400" spc="-70" dirty="0">
                <a:solidFill>
                  <a:srgbClr val="CC3300"/>
                </a:solidFill>
                <a:latin typeface="Perpetua"/>
                <a:cs typeface="Perpetua"/>
              </a:rPr>
              <a:t>any, </a:t>
            </a:r>
            <a:r>
              <a:rPr sz="2400" spc="-10" dirty="0">
                <a:solidFill>
                  <a:srgbClr val="CC3300"/>
                </a:solidFill>
                <a:latin typeface="Perpetua"/>
                <a:cs typeface="Perpetua"/>
              </a:rPr>
              <a:t>are required </a:t>
            </a:r>
            <a:r>
              <a:rPr sz="2400" spc="-25" dirty="0">
                <a:solidFill>
                  <a:srgbClr val="CC3300"/>
                </a:solidFill>
                <a:latin typeface="Perpetua"/>
                <a:cs typeface="Perpetua"/>
              </a:rPr>
              <a:t>by </a:t>
            </a:r>
            <a:r>
              <a:rPr sz="2400" spc="-5" dirty="0">
                <a:solidFill>
                  <a:srgbClr val="CC3300"/>
                </a:solidFill>
                <a:latin typeface="Perpetua"/>
                <a:cs typeface="Perpetua"/>
              </a:rPr>
              <a:t>them </a:t>
            </a:r>
            <a:r>
              <a:rPr sz="2400" spc="-10" dirty="0">
                <a:solidFill>
                  <a:srgbClr val="CC3300"/>
                </a:solidFill>
                <a:latin typeface="Perpetua"/>
                <a:cs typeface="Perpetua"/>
              </a:rPr>
              <a:t>are </a:t>
            </a:r>
            <a:r>
              <a:rPr sz="2400" spc="-5" dirty="0">
                <a:solidFill>
                  <a:srgbClr val="CC3300"/>
                </a:solidFill>
                <a:latin typeface="Perpetua"/>
                <a:cs typeface="Perpetua"/>
              </a:rPr>
              <a:t> </a:t>
            </a:r>
            <a:r>
              <a:rPr sz="2400" spc="-25" dirty="0">
                <a:solidFill>
                  <a:srgbClr val="CC3300"/>
                </a:solidFill>
                <a:latin typeface="Perpetua"/>
                <a:cs typeface="Perpetua"/>
              </a:rPr>
              <a:t>answered</a:t>
            </a:r>
            <a:r>
              <a:rPr sz="2400" spc="-35" dirty="0">
                <a:solidFill>
                  <a:srgbClr val="CC3300"/>
                </a:solidFill>
                <a:latin typeface="Perpetua"/>
                <a:cs typeface="Perpetua"/>
              </a:rPr>
              <a:t> </a:t>
            </a:r>
            <a:r>
              <a:rPr sz="2400" dirty="0">
                <a:solidFill>
                  <a:srgbClr val="CC3300"/>
                </a:solidFill>
                <a:latin typeface="Perpetua"/>
                <a:cs typeface="Perpetua"/>
              </a:rPr>
              <a:t>and</a:t>
            </a:r>
            <a:r>
              <a:rPr sz="2400" spc="-30" dirty="0">
                <a:solidFill>
                  <a:srgbClr val="CC3300"/>
                </a:solidFill>
                <a:latin typeface="Perpetua"/>
                <a:cs typeface="Perpetua"/>
              </a:rPr>
              <a:t> </a:t>
            </a:r>
            <a:r>
              <a:rPr sz="2400" spc="-5" dirty="0">
                <a:solidFill>
                  <a:srgbClr val="CC3300"/>
                </a:solidFill>
                <a:latin typeface="Perpetua"/>
                <a:cs typeface="Perpetua"/>
              </a:rPr>
              <a:t>thereafter</a:t>
            </a:r>
            <a:r>
              <a:rPr sz="2400" spc="-20" dirty="0">
                <a:solidFill>
                  <a:srgbClr val="CC3300"/>
                </a:solidFill>
                <a:latin typeface="Perpetua"/>
                <a:cs typeface="Perpetua"/>
              </a:rPr>
              <a:t> </a:t>
            </a:r>
            <a:r>
              <a:rPr sz="2400" dirty="0">
                <a:solidFill>
                  <a:srgbClr val="CC3300"/>
                </a:solidFill>
                <a:latin typeface="Perpetua"/>
                <a:cs typeface="Perpetua"/>
              </a:rPr>
              <a:t>the</a:t>
            </a:r>
            <a:r>
              <a:rPr sz="2400" spc="-5" dirty="0">
                <a:solidFill>
                  <a:srgbClr val="CC3300"/>
                </a:solidFill>
                <a:latin typeface="Perpetua"/>
                <a:cs typeface="Perpetua"/>
              </a:rPr>
              <a:t> </a:t>
            </a:r>
            <a:r>
              <a:rPr sz="2400" spc="10" dirty="0">
                <a:solidFill>
                  <a:srgbClr val="CC3300"/>
                </a:solidFill>
                <a:latin typeface="Perpetua"/>
                <a:cs typeface="Perpetua"/>
              </a:rPr>
              <a:t>importer</a:t>
            </a:r>
            <a:r>
              <a:rPr sz="2400" spc="-20" dirty="0">
                <a:solidFill>
                  <a:srgbClr val="CC3300"/>
                </a:solidFill>
                <a:latin typeface="Perpetua"/>
                <a:cs typeface="Perpetua"/>
              </a:rPr>
              <a:t> </a:t>
            </a:r>
            <a:r>
              <a:rPr sz="2400" dirty="0">
                <a:solidFill>
                  <a:srgbClr val="CC3300"/>
                </a:solidFill>
                <a:latin typeface="Perpetua"/>
                <a:cs typeface="Perpetua"/>
              </a:rPr>
              <a:t>gets</a:t>
            </a:r>
            <a:r>
              <a:rPr sz="2400" spc="-25" dirty="0">
                <a:solidFill>
                  <a:srgbClr val="CC3300"/>
                </a:solidFill>
                <a:latin typeface="Perpetua"/>
                <a:cs typeface="Perpetua"/>
              </a:rPr>
              <a:t> </a:t>
            </a:r>
            <a:r>
              <a:rPr sz="2400" dirty="0">
                <a:solidFill>
                  <a:srgbClr val="CC3300"/>
                </a:solidFill>
                <a:latin typeface="Perpetua"/>
                <a:cs typeface="Perpetua"/>
              </a:rPr>
              <a:t>the</a:t>
            </a:r>
            <a:r>
              <a:rPr sz="2400" spc="-5" dirty="0">
                <a:solidFill>
                  <a:srgbClr val="CC3300"/>
                </a:solidFill>
                <a:latin typeface="Perpetua"/>
                <a:cs typeface="Perpetua"/>
              </a:rPr>
              <a:t> </a:t>
            </a:r>
            <a:r>
              <a:rPr sz="2400" spc="15" dirty="0">
                <a:solidFill>
                  <a:srgbClr val="CC3300"/>
                </a:solidFill>
                <a:latin typeface="Perpetua"/>
                <a:cs typeface="Perpetua"/>
              </a:rPr>
              <a:t>Import</a:t>
            </a:r>
            <a:r>
              <a:rPr sz="2400" spc="-20" dirty="0">
                <a:solidFill>
                  <a:srgbClr val="CC3300"/>
                </a:solidFill>
                <a:latin typeface="Perpetua"/>
                <a:cs typeface="Perpetua"/>
              </a:rPr>
              <a:t> </a:t>
            </a:r>
            <a:r>
              <a:rPr sz="2400" spc="-10" dirty="0">
                <a:solidFill>
                  <a:srgbClr val="CC3300"/>
                </a:solidFill>
                <a:latin typeface="Perpetua"/>
                <a:cs typeface="Perpetua"/>
              </a:rPr>
              <a:t>license.</a:t>
            </a:r>
            <a:endParaRPr sz="2400">
              <a:latin typeface="Perpetua"/>
              <a:cs typeface="Perpetua"/>
            </a:endParaRPr>
          </a:p>
          <a:p>
            <a:pPr marL="12700" marR="571500" indent="63500">
              <a:lnSpc>
                <a:spcPct val="100000"/>
              </a:lnSpc>
              <a:spcBef>
                <a:spcPts val="605"/>
              </a:spcBef>
            </a:pPr>
            <a:r>
              <a:rPr sz="2400" spc="-70" dirty="0">
                <a:solidFill>
                  <a:srgbClr val="CC3300"/>
                </a:solidFill>
                <a:latin typeface="Perpetua"/>
                <a:cs typeface="Perpetua"/>
              </a:rPr>
              <a:t>F</a:t>
            </a:r>
            <a:r>
              <a:rPr sz="2400" dirty="0">
                <a:solidFill>
                  <a:srgbClr val="CC3300"/>
                </a:solidFill>
                <a:latin typeface="Perpetua"/>
                <a:cs typeface="Perpetua"/>
              </a:rPr>
              <a:t>or</a:t>
            </a:r>
            <a:r>
              <a:rPr sz="2400" spc="-20" dirty="0">
                <a:solidFill>
                  <a:srgbClr val="CC3300"/>
                </a:solidFill>
                <a:latin typeface="Perpetua"/>
                <a:cs typeface="Perpetua"/>
              </a:rPr>
              <a:t> </a:t>
            </a:r>
            <a:r>
              <a:rPr sz="2400" dirty="0">
                <a:solidFill>
                  <a:srgbClr val="CC3300"/>
                </a:solidFill>
                <a:latin typeface="Perpetua"/>
                <a:cs typeface="Perpetua"/>
              </a:rPr>
              <a:t>Im</a:t>
            </a:r>
            <a:r>
              <a:rPr sz="2400" spc="5" dirty="0">
                <a:solidFill>
                  <a:srgbClr val="CC3300"/>
                </a:solidFill>
                <a:latin typeface="Perpetua"/>
                <a:cs typeface="Perpetua"/>
              </a:rPr>
              <a:t>p</a:t>
            </a:r>
            <a:r>
              <a:rPr sz="2400" dirty="0">
                <a:solidFill>
                  <a:srgbClr val="CC3300"/>
                </a:solidFill>
                <a:latin typeface="Perpetua"/>
                <a:cs typeface="Perpetua"/>
              </a:rPr>
              <a:t>o</a:t>
            </a:r>
            <a:r>
              <a:rPr sz="2400" spc="85" dirty="0">
                <a:solidFill>
                  <a:srgbClr val="CC3300"/>
                </a:solidFill>
                <a:latin typeface="Perpetua"/>
                <a:cs typeface="Perpetua"/>
              </a:rPr>
              <a:t>r</a:t>
            </a:r>
            <a:r>
              <a:rPr sz="2400" dirty="0">
                <a:solidFill>
                  <a:srgbClr val="CC3300"/>
                </a:solidFill>
                <a:latin typeface="Perpetua"/>
                <a:cs typeface="Perpetua"/>
              </a:rPr>
              <a:t>t</a:t>
            </a:r>
            <a:r>
              <a:rPr sz="2400" spc="-20" dirty="0">
                <a:solidFill>
                  <a:srgbClr val="CC3300"/>
                </a:solidFill>
                <a:latin typeface="Perpetua"/>
                <a:cs typeface="Perpetua"/>
              </a:rPr>
              <a:t> </a:t>
            </a:r>
            <a:r>
              <a:rPr sz="2400" spc="-5" dirty="0">
                <a:solidFill>
                  <a:srgbClr val="CC3300"/>
                </a:solidFill>
                <a:latin typeface="Perpetua"/>
                <a:cs typeface="Perpetua"/>
              </a:rPr>
              <a:t>li</a:t>
            </a:r>
            <a:r>
              <a:rPr sz="2400" spc="-15" dirty="0">
                <a:solidFill>
                  <a:srgbClr val="CC3300"/>
                </a:solidFill>
                <a:latin typeface="Perpetua"/>
                <a:cs typeface="Perpetua"/>
              </a:rPr>
              <a:t>c</a:t>
            </a:r>
            <a:r>
              <a:rPr sz="2400" spc="5" dirty="0">
                <a:solidFill>
                  <a:srgbClr val="CC3300"/>
                </a:solidFill>
                <a:latin typeface="Perpetua"/>
                <a:cs typeface="Perpetua"/>
              </a:rPr>
              <a:t>e</a:t>
            </a:r>
            <a:r>
              <a:rPr sz="2400" dirty="0">
                <a:solidFill>
                  <a:srgbClr val="CC3300"/>
                </a:solidFill>
                <a:latin typeface="Perpetua"/>
                <a:cs typeface="Perpetua"/>
              </a:rPr>
              <a:t>nse</a:t>
            </a:r>
            <a:r>
              <a:rPr sz="2400" spc="15" dirty="0">
                <a:solidFill>
                  <a:srgbClr val="CC3300"/>
                </a:solidFill>
                <a:latin typeface="Perpetua"/>
                <a:cs typeface="Perpetua"/>
              </a:rPr>
              <a:t> </a:t>
            </a:r>
            <a:r>
              <a:rPr sz="2400" spc="5" dirty="0">
                <a:solidFill>
                  <a:srgbClr val="CC3300"/>
                </a:solidFill>
                <a:latin typeface="Perpetua"/>
                <a:cs typeface="Perpetua"/>
              </a:rPr>
              <a:t>a</a:t>
            </a:r>
            <a:r>
              <a:rPr sz="2400" dirty="0">
                <a:solidFill>
                  <a:srgbClr val="CC3300"/>
                </a:solidFill>
                <a:latin typeface="Perpetua"/>
                <a:cs typeface="Perpetua"/>
              </a:rPr>
              <a:t>p</a:t>
            </a:r>
            <a:r>
              <a:rPr sz="2400" spc="5" dirty="0">
                <a:solidFill>
                  <a:srgbClr val="CC3300"/>
                </a:solidFill>
                <a:latin typeface="Perpetua"/>
                <a:cs typeface="Perpetua"/>
              </a:rPr>
              <a:t>p</a:t>
            </a:r>
            <a:r>
              <a:rPr sz="2400" spc="-5" dirty="0">
                <a:solidFill>
                  <a:srgbClr val="CC3300"/>
                </a:solidFill>
                <a:latin typeface="Perpetua"/>
                <a:cs typeface="Perpetua"/>
              </a:rPr>
              <a:t>li</a:t>
            </a:r>
            <a:r>
              <a:rPr sz="2400" spc="-15" dirty="0">
                <a:solidFill>
                  <a:srgbClr val="CC3300"/>
                </a:solidFill>
                <a:latin typeface="Perpetua"/>
                <a:cs typeface="Perpetua"/>
              </a:rPr>
              <a:t>ca</a:t>
            </a:r>
            <a:r>
              <a:rPr sz="2400" dirty="0">
                <a:solidFill>
                  <a:srgbClr val="CC3300"/>
                </a:solidFill>
                <a:latin typeface="Perpetua"/>
                <a:cs typeface="Perpetua"/>
              </a:rPr>
              <a:t>tion</a:t>
            </a:r>
            <a:r>
              <a:rPr sz="2400" spc="-320" dirty="0">
                <a:solidFill>
                  <a:srgbClr val="CC3300"/>
                </a:solidFill>
                <a:latin typeface="Perpetua"/>
                <a:cs typeface="Perpetua"/>
              </a:rPr>
              <a:t> </a:t>
            </a:r>
            <a:r>
              <a:rPr sz="2400" spc="-10" dirty="0">
                <a:solidFill>
                  <a:srgbClr val="CC3300"/>
                </a:solidFill>
                <a:latin typeface="Perpetua"/>
                <a:cs typeface="Perpetua"/>
              </a:rPr>
              <a:t>T</a:t>
            </a:r>
            <a:r>
              <a:rPr sz="2400" dirty="0">
                <a:solidFill>
                  <a:srgbClr val="CC3300"/>
                </a:solidFill>
                <a:latin typeface="Perpetua"/>
                <a:cs typeface="Perpetua"/>
              </a:rPr>
              <a:t>R</a:t>
            </a:r>
            <a:r>
              <a:rPr sz="2400" spc="-5" dirty="0">
                <a:solidFill>
                  <a:srgbClr val="CC3300"/>
                </a:solidFill>
                <a:latin typeface="Perpetua"/>
                <a:cs typeface="Perpetua"/>
              </a:rPr>
              <a:t> </a:t>
            </a:r>
            <a:r>
              <a:rPr sz="2400" spc="5" dirty="0">
                <a:solidFill>
                  <a:srgbClr val="CC3300"/>
                </a:solidFill>
                <a:latin typeface="Perpetua"/>
                <a:cs typeface="Perpetua"/>
              </a:rPr>
              <a:t>C</a:t>
            </a:r>
            <a:r>
              <a:rPr sz="2400" dirty="0">
                <a:solidFill>
                  <a:srgbClr val="CC3300"/>
                </a:solidFill>
                <a:latin typeface="Perpetua"/>
                <a:cs typeface="Perpetua"/>
              </a:rPr>
              <a:t>h</a:t>
            </a:r>
            <a:r>
              <a:rPr sz="2400" spc="10" dirty="0">
                <a:solidFill>
                  <a:srgbClr val="CC3300"/>
                </a:solidFill>
                <a:latin typeface="Perpetua"/>
                <a:cs typeface="Perpetua"/>
              </a:rPr>
              <a:t>a</a:t>
            </a:r>
            <a:r>
              <a:rPr sz="2400" spc="-5" dirty="0">
                <a:solidFill>
                  <a:srgbClr val="CC3300"/>
                </a:solidFill>
                <a:latin typeface="Perpetua"/>
                <a:cs typeface="Perpetua"/>
              </a:rPr>
              <a:t>ll</a:t>
            </a:r>
            <a:r>
              <a:rPr sz="2400" spc="5" dirty="0">
                <a:solidFill>
                  <a:srgbClr val="CC3300"/>
                </a:solidFill>
                <a:latin typeface="Perpetua"/>
                <a:cs typeface="Perpetua"/>
              </a:rPr>
              <a:t>a</a:t>
            </a:r>
            <a:r>
              <a:rPr sz="2400" dirty="0">
                <a:solidFill>
                  <a:srgbClr val="CC3300"/>
                </a:solidFill>
                <a:latin typeface="Perpetua"/>
                <a:cs typeface="Perpetua"/>
              </a:rPr>
              <a:t>n</a:t>
            </a:r>
            <a:r>
              <a:rPr sz="2400" spc="-60" dirty="0">
                <a:solidFill>
                  <a:srgbClr val="CC3300"/>
                </a:solidFill>
                <a:latin typeface="Perpetua"/>
                <a:cs typeface="Perpetua"/>
              </a:rPr>
              <a:t> </a:t>
            </a:r>
            <a:r>
              <a:rPr sz="2400" dirty="0">
                <a:solidFill>
                  <a:srgbClr val="CC3300"/>
                </a:solidFill>
                <a:latin typeface="Perpetua"/>
                <a:cs typeface="Perpetua"/>
              </a:rPr>
              <a:t>of</a:t>
            </a:r>
            <a:r>
              <a:rPr sz="2400" spc="-5" dirty="0">
                <a:solidFill>
                  <a:srgbClr val="CC3300"/>
                </a:solidFill>
                <a:latin typeface="Perpetua"/>
                <a:cs typeface="Perpetua"/>
              </a:rPr>
              <a:t> </a:t>
            </a:r>
            <a:r>
              <a:rPr sz="2400" spc="-20" dirty="0">
                <a:solidFill>
                  <a:srgbClr val="CC3300"/>
                </a:solidFill>
                <a:latin typeface="Perpetua"/>
                <a:cs typeface="Perpetua"/>
              </a:rPr>
              <a:t>R</a:t>
            </a:r>
            <a:r>
              <a:rPr sz="2400" dirty="0">
                <a:solidFill>
                  <a:srgbClr val="CC3300"/>
                </a:solidFill>
                <a:latin typeface="Perpetua"/>
                <a:cs typeface="Perpetua"/>
              </a:rPr>
              <a:t>s</a:t>
            </a:r>
            <a:r>
              <a:rPr sz="2400" spc="-5" dirty="0">
                <a:solidFill>
                  <a:srgbClr val="CC3300"/>
                </a:solidFill>
                <a:latin typeface="Perpetua"/>
                <a:cs typeface="Perpetua"/>
              </a:rPr>
              <a:t> </a:t>
            </a:r>
            <a:r>
              <a:rPr sz="2400" spc="5" dirty="0">
                <a:solidFill>
                  <a:srgbClr val="CC3300"/>
                </a:solidFill>
                <a:latin typeface="Perpetua"/>
                <a:cs typeface="Perpetua"/>
              </a:rPr>
              <a:t>1</a:t>
            </a:r>
            <a:r>
              <a:rPr sz="2400" dirty="0">
                <a:solidFill>
                  <a:srgbClr val="CC3300"/>
                </a:solidFill>
                <a:latin typeface="Perpetua"/>
                <a:cs typeface="Perpetua"/>
              </a:rPr>
              <a:t>0</a:t>
            </a:r>
            <a:r>
              <a:rPr sz="2400" spc="5" dirty="0">
                <a:solidFill>
                  <a:srgbClr val="CC3300"/>
                </a:solidFill>
                <a:latin typeface="Perpetua"/>
                <a:cs typeface="Perpetua"/>
              </a:rPr>
              <a:t>0</a:t>
            </a:r>
            <a:r>
              <a:rPr sz="2400" dirty="0">
                <a:solidFill>
                  <a:srgbClr val="CC3300"/>
                </a:solidFill>
                <a:latin typeface="Perpetua"/>
                <a:cs typeface="Perpetua"/>
              </a:rPr>
              <a:t>0</a:t>
            </a:r>
            <a:r>
              <a:rPr sz="2400" spc="-5" dirty="0">
                <a:solidFill>
                  <a:srgbClr val="CC3300"/>
                </a:solidFill>
                <a:latin typeface="Perpetua"/>
                <a:cs typeface="Perpetua"/>
              </a:rPr>
              <a:t> </a:t>
            </a:r>
            <a:r>
              <a:rPr sz="2400" dirty="0">
                <a:solidFill>
                  <a:srgbClr val="CC3300"/>
                </a:solidFill>
                <a:latin typeface="Perpetua"/>
                <a:cs typeface="Perpetua"/>
              </a:rPr>
              <a:t>for</a:t>
            </a:r>
            <a:r>
              <a:rPr sz="2400" spc="-5" dirty="0">
                <a:solidFill>
                  <a:srgbClr val="CC3300"/>
                </a:solidFill>
                <a:latin typeface="Perpetua"/>
                <a:cs typeface="Perpetua"/>
              </a:rPr>
              <a:t> </a:t>
            </a:r>
            <a:r>
              <a:rPr sz="2400" dirty="0">
                <a:solidFill>
                  <a:srgbClr val="CC3300"/>
                </a:solidFill>
                <a:latin typeface="Perpetua"/>
                <a:cs typeface="Perpetua"/>
              </a:rPr>
              <a:t>Ist  </a:t>
            </a:r>
            <a:r>
              <a:rPr sz="2400" spc="-10" dirty="0">
                <a:solidFill>
                  <a:srgbClr val="CC3300"/>
                </a:solidFill>
                <a:latin typeface="Perpetua"/>
                <a:cs typeface="Perpetua"/>
              </a:rPr>
              <a:t>product</a:t>
            </a:r>
            <a:r>
              <a:rPr sz="2400" spc="-20" dirty="0">
                <a:solidFill>
                  <a:srgbClr val="CC3300"/>
                </a:solidFill>
                <a:latin typeface="Perpetua"/>
                <a:cs typeface="Perpetua"/>
              </a:rPr>
              <a:t> </a:t>
            </a:r>
            <a:r>
              <a:rPr sz="2400" dirty="0">
                <a:solidFill>
                  <a:srgbClr val="CC3300"/>
                </a:solidFill>
                <a:latin typeface="Perpetua"/>
                <a:cs typeface="Perpetua"/>
              </a:rPr>
              <a:t>then</a:t>
            </a:r>
            <a:r>
              <a:rPr sz="2400" spc="-5" dirty="0">
                <a:solidFill>
                  <a:srgbClr val="CC3300"/>
                </a:solidFill>
                <a:latin typeface="Perpetua"/>
                <a:cs typeface="Perpetua"/>
              </a:rPr>
              <a:t> </a:t>
            </a:r>
            <a:r>
              <a:rPr sz="2400" spc="-10" dirty="0">
                <a:solidFill>
                  <a:srgbClr val="CC3300"/>
                </a:solidFill>
                <a:latin typeface="Perpetua"/>
                <a:cs typeface="Perpetua"/>
              </a:rPr>
              <a:t>Rs</a:t>
            </a:r>
            <a:r>
              <a:rPr sz="2400" dirty="0">
                <a:solidFill>
                  <a:srgbClr val="CC3300"/>
                </a:solidFill>
                <a:latin typeface="Perpetua"/>
                <a:cs typeface="Perpetua"/>
              </a:rPr>
              <a:t> 100</a:t>
            </a:r>
            <a:r>
              <a:rPr sz="2400" spc="-5" dirty="0">
                <a:solidFill>
                  <a:srgbClr val="CC3300"/>
                </a:solidFill>
                <a:latin typeface="Perpetua"/>
                <a:cs typeface="Perpetua"/>
              </a:rPr>
              <a:t> </a:t>
            </a:r>
            <a:r>
              <a:rPr sz="2400" dirty="0">
                <a:solidFill>
                  <a:srgbClr val="CC3300"/>
                </a:solidFill>
                <a:latin typeface="Perpetua"/>
                <a:cs typeface="Perpetua"/>
              </a:rPr>
              <a:t>for</a:t>
            </a:r>
            <a:r>
              <a:rPr sz="2400" spc="-20" dirty="0">
                <a:solidFill>
                  <a:srgbClr val="CC3300"/>
                </a:solidFill>
                <a:latin typeface="Perpetua"/>
                <a:cs typeface="Perpetua"/>
              </a:rPr>
              <a:t> </a:t>
            </a:r>
            <a:r>
              <a:rPr sz="2400" spc="10" dirty="0">
                <a:solidFill>
                  <a:srgbClr val="CC3300"/>
                </a:solidFill>
                <a:latin typeface="Perpetua"/>
                <a:cs typeface="Perpetua"/>
              </a:rPr>
              <a:t>each</a:t>
            </a:r>
            <a:r>
              <a:rPr sz="2400" spc="-10" dirty="0">
                <a:solidFill>
                  <a:srgbClr val="CC3300"/>
                </a:solidFill>
                <a:latin typeface="Perpetua"/>
                <a:cs typeface="Perpetua"/>
              </a:rPr>
              <a:t> </a:t>
            </a:r>
            <a:r>
              <a:rPr sz="2400" dirty="0">
                <a:solidFill>
                  <a:srgbClr val="CC3300"/>
                </a:solidFill>
                <a:latin typeface="Perpetua"/>
                <a:cs typeface="Perpetua"/>
              </a:rPr>
              <a:t>additional</a:t>
            </a:r>
            <a:r>
              <a:rPr sz="2400" spc="-40" dirty="0">
                <a:solidFill>
                  <a:srgbClr val="CC3300"/>
                </a:solidFill>
                <a:latin typeface="Perpetua"/>
                <a:cs typeface="Perpetua"/>
              </a:rPr>
              <a:t> </a:t>
            </a:r>
            <a:r>
              <a:rPr sz="2400" spc="-10" dirty="0">
                <a:solidFill>
                  <a:srgbClr val="CC3300"/>
                </a:solidFill>
                <a:latin typeface="Perpetua"/>
                <a:cs typeface="Perpetua"/>
              </a:rPr>
              <a:t>product</a:t>
            </a:r>
            <a:r>
              <a:rPr sz="2400" spc="-15" dirty="0">
                <a:solidFill>
                  <a:srgbClr val="CC3300"/>
                </a:solidFill>
                <a:latin typeface="Perpetua"/>
                <a:cs typeface="Perpetua"/>
              </a:rPr>
              <a:t> </a:t>
            </a:r>
            <a:r>
              <a:rPr sz="2400" dirty="0">
                <a:solidFill>
                  <a:srgbClr val="CC3300"/>
                </a:solidFill>
                <a:latin typeface="Perpetua"/>
                <a:cs typeface="Perpetua"/>
              </a:rPr>
              <a:t>is </a:t>
            </a:r>
            <a:r>
              <a:rPr sz="2400" spc="-5" dirty="0">
                <a:solidFill>
                  <a:srgbClr val="CC3300"/>
                </a:solidFill>
                <a:latin typeface="Perpetua"/>
                <a:cs typeface="Perpetua"/>
              </a:rPr>
              <a:t>required.</a:t>
            </a:r>
            <a:endParaRPr sz="2400">
              <a:latin typeface="Perpetua"/>
              <a:cs typeface="Perpetu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04468" y="1602104"/>
            <a:ext cx="7809865" cy="3837304"/>
          </a:xfrm>
          <a:prstGeom prst="rect">
            <a:avLst/>
          </a:prstGeom>
        </p:spPr>
        <p:txBody>
          <a:bodyPr vert="horz" wrap="square" lIns="0" tIns="12700" rIns="0" bIns="0" rtlCol="0">
            <a:spAutoFit/>
          </a:bodyPr>
          <a:lstStyle/>
          <a:p>
            <a:pPr marL="594995">
              <a:lnSpc>
                <a:spcPct val="100000"/>
              </a:lnSpc>
              <a:spcBef>
                <a:spcPts val="100"/>
              </a:spcBef>
            </a:pPr>
            <a:r>
              <a:rPr sz="2400" u="heavy" spc="-15" dirty="0">
                <a:solidFill>
                  <a:srgbClr val="133C68"/>
                </a:solidFill>
                <a:uFill>
                  <a:solidFill>
                    <a:srgbClr val="133C68"/>
                  </a:solidFill>
                </a:uFill>
                <a:latin typeface="Arial Black"/>
                <a:cs typeface="Arial Black"/>
              </a:rPr>
              <a:t>DRUG </a:t>
            </a:r>
            <a:r>
              <a:rPr sz="2400" u="heavy" spc="-25" dirty="0">
                <a:solidFill>
                  <a:srgbClr val="133C68"/>
                </a:solidFill>
                <a:uFill>
                  <a:solidFill>
                    <a:srgbClr val="133C68"/>
                  </a:solidFill>
                </a:uFill>
                <a:latin typeface="Arial Black"/>
                <a:cs typeface="Arial Black"/>
              </a:rPr>
              <a:t>REGULATION</a:t>
            </a:r>
            <a:r>
              <a:rPr sz="2400" u="heavy" dirty="0">
                <a:solidFill>
                  <a:srgbClr val="133C68"/>
                </a:solidFill>
                <a:uFill>
                  <a:solidFill>
                    <a:srgbClr val="133C68"/>
                  </a:solidFill>
                </a:uFill>
                <a:latin typeface="Arial Black"/>
                <a:cs typeface="Arial Black"/>
              </a:rPr>
              <a:t> </a:t>
            </a:r>
            <a:r>
              <a:rPr sz="2400" u="heavy" spc="-25" dirty="0">
                <a:solidFill>
                  <a:srgbClr val="133C68"/>
                </a:solidFill>
                <a:uFill>
                  <a:solidFill>
                    <a:srgbClr val="133C68"/>
                  </a:solidFill>
                </a:uFill>
                <a:latin typeface="Arial Black"/>
                <a:cs typeface="Arial Black"/>
              </a:rPr>
              <a:t>SYSTEM</a:t>
            </a:r>
            <a:r>
              <a:rPr sz="2400" u="heavy" spc="10" dirty="0">
                <a:solidFill>
                  <a:srgbClr val="133C68"/>
                </a:solidFill>
                <a:uFill>
                  <a:solidFill>
                    <a:srgbClr val="133C68"/>
                  </a:solidFill>
                </a:uFill>
                <a:latin typeface="Arial Black"/>
                <a:cs typeface="Arial Black"/>
              </a:rPr>
              <a:t> </a:t>
            </a:r>
            <a:r>
              <a:rPr sz="2400" u="heavy" spc="-5" dirty="0">
                <a:solidFill>
                  <a:srgbClr val="133C68"/>
                </a:solidFill>
                <a:uFill>
                  <a:solidFill>
                    <a:srgbClr val="133C68"/>
                  </a:solidFill>
                </a:uFill>
                <a:latin typeface="Arial Black"/>
                <a:cs typeface="Arial Black"/>
              </a:rPr>
              <a:t>IN</a:t>
            </a:r>
            <a:r>
              <a:rPr sz="2400" u="heavy" spc="-15" dirty="0">
                <a:solidFill>
                  <a:srgbClr val="133C68"/>
                </a:solidFill>
                <a:uFill>
                  <a:solidFill>
                    <a:srgbClr val="133C68"/>
                  </a:solidFill>
                </a:uFill>
                <a:latin typeface="Arial Black"/>
                <a:cs typeface="Arial Black"/>
              </a:rPr>
              <a:t> </a:t>
            </a:r>
            <a:r>
              <a:rPr sz="2400" u="heavy" spc="-5" dirty="0">
                <a:solidFill>
                  <a:srgbClr val="133C68"/>
                </a:solidFill>
                <a:uFill>
                  <a:solidFill>
                    <a:srgbClr val="133C68"/>
                  </a:solidFill>
                </a:uFill>
                <a:latin typeface="Arial Black"/>
                <a:cs typeface="Arial Black"/>
              </a:rPr>
              <a:t>INDIA</a:t>
            </a:r>
            <a:endParaRPr sz="2400">
              <a:latin typeface="Arial Black"/>
              <a:cs typeface="Arial Black"/>
            </a:endParaRPr>
          </a:p>
          <a:p>
            <a:pPr marL="18415" marR="5715" indent="-6350" algn="just">
              <a:lnSpc>
                <a:spcPct val="150000"/>
              </a:lnSpc>
              <a:spcBef>
                <a:spcPts val="600"/>
              </a:spcBef>
            </a:pPr>
            <a:r>
              <a:rPr sz="2400" b="1" spc="-10" dirty="0">
                <a:solidFill>
                  <a:srgbClr val="CC3300"/>
                </a:solidFill>
                <a:latin typeface="Cambria"/>
                <a:cs typeface="Cambria"/>
              </a:rPr>
              <a:t>Drug Controller General </a:t>
            </a:r>
            <a:r>
              <a:rPr sz="2400" b="1" dirty="0">
                <a:solidFill>
                  <a:srgbClr val="CC3300"/>
                </a:solidFill>
                <a:latin typeface="Cambria"/>
                <a:cs typeface="Cambria"/>
              </a:rPr>
              <a:t>of </a:t>
            </a:r>
            <a:r>
              <a:rPr sz="2400" b="1" spc="-5" dirty="0">
                <a:solidFill>
                  <a:srgbClr val="CC3300"/>
                </a:solidFill>
                <a:latin typeface="Cambria"/>
                <a:cs typeface="Cambria"/>
              </a:rPr>
              <a:t>India</a:t>
            </a:r>
            <a:r>
              <a:rPr sz="2400" b="1" dirty="0">
                <a:solidFill>
                  <a:srgbClr val="CC3300"/>
                </a:solidFill>
                <a:latin typeface="Cambria"/>
                <a:cs typeface="Cambria"/>
              </a:rPr>
              <a:t> </a:t>
            </a:r>
            <a:r>
              <a:rPr sz="2400" b="1" spc="-10" dirty="0">
                <a:solidFill>
                  <a:srgbClr val="CC3300"/>
                </a:solidFill>
                <a:latin typeface="Cambria"/>
                <a:cs typeface="Cambria"/>
              </a:rPr>
              <a:t>is </a:t>
            </a:r>
            <a:r>
              <a:rPr sz="2400" b="1" dirty="0">
                <a:solidFill>
                  <a:srgbClr val="CC3300"/>
                </a:solidFill>
                <a:latin typeface="Cambria"/>
                <a:cs typeface="Cambria"/>
              </a:rPr>
              <a:t>the head of </a:t>
            </a:r>
            <a:r>
              <a:rPr sz="2400" b="1" spc="-15" dirty="0">
                <a:solidFill>
                  <a:srgbClr val="CC3300"/>
                </a:solidFill>
                <a:latin typeface="Cambria"/>
                <a:cs typeface="Cambria"/>
              </a:rPr>
              <a:t>Central </a:t>
            </a:r>
            <a:r>
              <a:rPr sz="2400" b="1" spc="-10" dirty="0">
                <a:solidFill>
                  <a:srgbClr val="CC3300"/>
                </a:solidFill>
                <a:latin typeface="Cambria"/>
                <a:cs typeface="Cambria"/>
              </a:rPr>
              <a:t> Drug </a:t>
            </a:r>
            <a:r>
              <a:rPr sz="2400" b="1" spc="-5" dirty="0">
                <a:solidFill>
                  <a:srgbClr val="CC3300"/>
                </a:solidFill>
                <a:latin typeface="Cambria"/>
                <a:cs typeface="Cambria"/>
              </a:rPr>
              <a:t>Standard </a:t>
            </a:r>
            <a:r>
              <a:rPr sz="2400" b="1" spc="-15" dirty="0">
                <a:solidFill>
                  <a:srgbClr val="CC3300"/>
                </a:solidFill>
                <a:latin typeface="Cambria"/>
                <a:cs typeface="Cambria"/>
              </a:rPr>
              <a:t>Control </a:t>
            </a:r>
            <a:r>
              <a:rPr sz="2400" b="1" spc="-10" dirty="0">
                <a:solidFill>
                  <a:srgbClr val="CC3300"/>
                </a:solidFill>
                <a:latin typeface="Cambria"/>
                <a:cs typeface="Cambria"/>
              </a:rPr>
              <a:t>Organization </a:t>
            </a:r>
            <a:r>
              <a:rPr sz="2400" b="1" dirty="0">
                <a:solidFill>
                  <a:srgbClr val="CC3300"/>
                </a:solidFill>
                <a:latin typeface="Cambria"/>
                <a:cs typeface="Cambria"/>
              </a:rPr>
              <a:t>, </a:t>
            </a:r>
            <a:r>
              <a:rPr sz="2400" b="1" spc="-10" dirty="0">
                <a:solidFill>
                  <a:srgbClr val="CC3300"/>
                </a:solidFill>
                <a:latin typeface="Cambria"/>
                <a:cs typeface="Cambria"/>
              </a:rPr>
              <a:t>which regulates </a:t>
            </a:r>
            <a:r>
              <a:rPr sz="2400" b="1" spc="-5" dirty="0">
                <a:solidFill>
                  <a:srgbClr val="CC3300"/>
                </a:solidFill>
                <a:latin typeface="Cambria"/>
                <a:cs typeface="Cambria"/>
              </a:rPr>
              <a:t> </a:t>
            </a:r>
            <a:r>
              <a:rPr sz="2400" b="1" spc="-15" dirty="0">
                <a:solidFill>
                  <a:srgbClr val="CC3300"/>
                </a:solidFill>
                <a:latin typeface="Cambria"/>
                <a:cs typeface="Cambria"/>
              </a:rPr>
              <a:t>Devices</a:t>
            </a:r>
            <a:r>
              <a:rPr sz="2400" b="1" spc="-5" dirty="0">
                <a:solidFill>
                  <a:srgbClr val="CC3300"/>
                </a:solidFill>
                <a:latin typeface="Cambria"/>
                <a:cs typeface="Cambria"/>
              </a:rPr>
              <a:t> </a:t>
            </a:r>
            <a:r>
              <a:rPr sz="2400" b="1" dirty="0">
                <a:solidFill>
                  <a:srgbClr val="CC3300"/>
                </a:solidFill>
                <a:latin typeface="Cambria"/>
                <a:cs typeface="Cambria"/>
              </a:rPr>
              <a:t>&amp; </a:t>
            </a:r>
            <a:r>
              <a:rPr sz="2400" b="1" spc="-10" dirty="0">
                <a:solidFill>
                  <a:srgbClr val="CC3300"/>
                </a:solidFill>
                <a:latin typeface="Cambria"/>
                <a:cs typeface="Cambria"/>
              </a:rPr>
              <a:t>Drugs</a:t>
            </a:r>
            <a:r>
              <a:rPr sz="2400" b="1" spc="10" dirty="0">
                <a:solidFill>
                  <a:srgbClr val="CC3300"/>
                </a:solidFill>
                <a:latin typeface="Cambria"/>
                <a:cs typeface="Cambria"/>
              </a:rPr>
              <a:t> </a:t>
            </a:r>
            <a:r>
              <a:rPr sz="2400" b="1" spc="-10" dirty="0">
                <a:solidFill>
                  <a:srgbClr val="CC3300"/>
                </a:solidFill>
                <a:latin typeface="Cambria"/>
                <a:cs typeface="Cambria"/>
              </a:rPr>
              <a:t>in</a:t>
            </a:r>
            <a:r>
              <a:rPr sz="2400" b="1" spc="15" dirty="0">
                <a:solidFill>
                  <a:srgbClr val="CC3300"/>
                </a:solidFill>
                <a:latin typeface="Cambria"/>
                <a:cs typeface="Cambria"/>
              </a:rPr>
              <a:t> </a:t>
            </a:r>
            <a:r>
              <a:rPr sz="2400" b="1" spc="-5" dirty="0">
                <a:solidFill>
                  <a:srgbClr val="CC3300"/>
                </a:solidFill>
                <a:latin typeface="Cambria"/>
                <a:cs typeface="Cambria"/>
              </a:rPr>
              <a:t>India.</a:t>
            </a:r>
            <a:endParaRPr sz="2400">
              <a:latin typeface="Cambria"/>
              <a:cs typeface="Cambria"/>
            </a:endParaRPr>
          </a:p>
          <a:p>
            <a:pPr marL="18415" marR="5080" indent="-6350" algn="just">
              <a:lnSpc>
                <a:spcPct val="150100"/>
              </a:lnSpc>
              <a:spcBef>
                <a:spcPts val="600"/>
              </a:spcBef>
            </a:pPr>
            <a:r>
              <a:rPr sz="2400" b="1" dirty="0">
                <a:solidFill>
                  <a:srgbClr val="CC3300"/>
                </a:solidFill>
                <a:latin typeface="Cambria"/>
                <a:cs typeface="Cambria"/>
              </a:rPr>
              <a:t>TR</a:t>
            </a:r>
            <a:r>
              <a:rPr sz="2400" b="1" spc="5" dirty="0">
                <a:solidFill>
                  <a:srgbClr val="CC3300"/>
                </a:solidFill>
                <a:latin typeface="Cambria"/>
                <a:cs typeface="Cambria"/>
              </a:rPr>
              <a:t> </a:t>
            </a:r>
            <a:r>
              <a:rPr sz="2400" b="1" spc="-5" dirty="0">
                <a:solidFill>
                  <a:srgbClr val="CC3300"/>
                </a:solidFill>
                <a:latin typeface="Cambria"/>
                <a:cs typeface="Cambria"/>
              </a:rPr>
              <a:t>Challan:</a:t>
            </a:r>
            <a:r>
              <a:rPr sz="2400" b="1" dirty="0">
                <a:solidFill>
                  <a:srgbClr val="CC3300"/>
                </a:solidFill>
                <a:latin typeface="Cambria"/>
                <a:cs typeface="Cambria"/>
              </a:rPr>
              <a:t> </a:t>
            </a:r>
            <a:r>
              <a:rPr sz="2400" b="1" spc="-35" dirty="0">
                <a:solidFill>
                  <a:srgbClr val="CC3300"/>
                </a:solidFill>
                <a:latin typeface="Cambria"/>
                <a:cs typeface="Cambria"/>
              </a:rPr>
              <a:t>Fees</a:t>
            </a:r>
            <a:r>
              <a:rPr sz="2400" b="1" spc="-30" dirty="0">
                <a:solidFill>
                  <a:srgbClr val="CC3300"/>
                </a:solidFill>
                <a:latin typeface="Cambria"/>
                <a:cs typeface="Cambria"/>
              </a:rPr>
              <a:t> </a:t>
            </a:r>
            <a:r>
              <a:rPr sz="2400" b="1" dirty="0">
                <a:solidFill>
                  <a:srgbClr val="CC3300"/>
                </a:solidFill>
                <a:latin typeface="Cambria"/>
                <a:cs typeface="Cambria"/>
              </a:rPr>
              <a:t>of</a:t>
            </a:r>
            <a:r>
              <a:rPr sz="2400" b="1" spc="5" dirty="0">
                <a:solidFill>
                  <a:srgbClr val="CC3300"/>
                </a:solidFill>
                <a:latin typeface="Cambria"/>
                <a:cs typeface="Cambria"/>
              </a:rPr>
              <a:t> </a:t>
            </a:r>
            <a:r>
              <a:rPr sz="2400" b="1" spc="-10" dirty="0">
                <a:solidFill>
                  <a:srgbClr val="CC3300"/>
                </a:solidFill>
                <a:latin typeface="Cambria"/>
                <a:cs typeface="Cambria"/>
              </a:rPr>
              <a:t>1500</a:t>
            </a:r>
            <a:r>
              <a:rPr sz="2400" b="1" spc="-5" dirty="0">
                <a:solidFill>
                  <a:srgbClr val="CC3300"/>
                </a:solidFill>
                <a:latin typeface="Cambria"/>
                <a:cs typeface="Cambria"/>
              </a:rPr>
              <a:t> USD</a:t>
            </a:r>
            <a:r>
              <a:rPr sz="2400" b="1" dirty="0">
                <a:solidFill>
                  <a:srgbClr val="CC3300"/>
                </a:solidFill>
                <a:latin typeface="Cambria"/>
                <a:cs typeface="Cambria"/>
              </a:rPr>
              <a:t> </a:t>
            </a:r>
            <a:r>
              <a:rPr sz="2400" b="1" spc="-10" dirty="0">
                <a:solidFill>
                  <a:srgbClr val="CC3300"/>
                </a:solidFill>
                <a:latin typeface="Cambria"/>
                <a:cs typeface="Cambria"/>
              </a:rPr>
              <a:t>is</a:t>
            </a:r>
            <a:r>
              <a:rPr sz="2400" b="1" spc="-5" dirty="0">
                <a:solidFill>
                  <a:srgbClr val="CC3300"/>
                </a:solidFill>
                <a:latin typeface="Cambria"/>
                <a:cs typeface="Cambria"/>
              </a:rPr>
              <a:t> </a:t>
            </a:r>
            <a:r>
              <a:rPr sz="2400" b="1" spc="-10" dirty="0">
                <a:solidFill>
                  <a:srgbClr val="CC3300"/>
                </a:solidFill>
                <a:latin typeface="Cambria"/>
                <a:cs typeface="Cambria"/>
              </a:rPr>
              <a:t>required</a:t>
            </a:r>
            <a:r>
              <a:rPr sz="2400" b="1" spc="-5" dirty="0">
                <a:solidFill>
                  <a:srgbClr val="CC3300"/>
                </a:solidFill>
                <a:latin typeface="Cambria"/>
                <a:cs typeface="Cambria"/>
              </a:rPr>
              <a:t> </a:t>
            </a:r>
            <a:r>
              <a:rPr sz="2400" b="1" dirty="0">
                <a:solidFill>
                  <a:srgbClr val="CC3300"/>
                </a:solidFill>
                <a:latin typeface="Cambria"/>
                <a:cs typeface="Cambria"/>
              </a:rPr>
              <a:t>for</a:t>
            </a:r>
            <a:r>
              <a:rPr sz="2400" b="1" spc="5" dirty="0">
                <a:solidFill>
                  <a:srgbClr val="CC3300"/>
                </a:solidFill>
                <a:latin typeface="Cambria"/>
                <a:cs typeface="Cambria"/>
              </a:rPr>
              <a:t> </a:t>
            </a:r>
            <a:r>
              <a:rPr sz="2400" b="1" spc="-15" dirty="0">
                <a:solidFill>
                  <a:srgbClr val="CC3300"/>
                </a:solidFill>
                <a:latin typeface="Cambria"/>
                <a:cs typeface="Cambria"/>
              </a:rPr>
              <a:t>site </a:t>
            </a:r>
            <a:r>
              <a:rPr sz="2400" b="1" spc="-10" dirty="0">
                <a:solidFill>
                  <a:srgbClr val="CC3300"/>
                </a:solidFill>
                <a:latin typeface="Cambria"/>
                <a:cs typeface="Cambria"/>
              </a:rPr>
              <a:t> registration</a:t>
            </a:r>
            <a:r>
              <a:rPr sz="2400" b="1" spc="-5" dirty="0">
                <a:solidFill>
                  <a:srgbClr val="CC3300"/>
                </a:solidFill>
                <a:latin typeface="Cambria"/>
                <a:cs typeface="Cambria"/>
              </a:rPr>
              <a:t> and</a:t>
            </a:r>
            <a:r>
              <a:rPr sz="2400" b="1" dirty="0">
                <a:solidFill>
                  <a:srgbClr val="CC3300"/>
                </a:solidFill>
                <a:latin typeface="Cambria"/>
                <a:cs typeface="Cambria"/>
              </a:rPr>
              <a:t> </a:t>
            </a:r>
            <a:r>
              <a:rPr sz="2400" b="1" spc="-10" dirty="0">
                <a:solidFill>
                  <a:srgbClr val="CC3300"/>
                </a:solidFill>
                <a:latin typeface="Cambria"/>
                <a:cs typeface="Cambria"/>
              </a:rPr>
              <a:t>1000</a:t>
            </a:r>
            <a:r>
              <a:rPr sz="2400" b="1" spc="-5" dirty="0">
                <a:solidFill>
                  <a:srgbClr val="CC3300"/>
                </a:solidFill>
                <a:latin typeface="Cambria"/>
                <a:cs typeface="Cambria"/>
              </a:rPr>
              <a:t> USD</a:t>
            </a:r>
            <a:r>
              <a:rPr sz="2400" b="1" dirty="0">
                <a:solidFill>
                  <a:srgbClr val="CC3300"/>
                </a:solidFill>
                <a:latin typeface="Cambria"/>
                <a:cs typeface="Cambria"/>
              </a:rPr>
              <a:t> for</a:t>
            </a:r>
            <a:r>
              <a:rPr sz="2400" b="1" spc="5" dirty="0">
                <a:solidFill>
                  <a:srgbClr val="CC3300"/>
                </a:solidFill>
                <a:latin typeface="Cambria"/>
                <a:cs typeface="Cambria"/>
              </a:rPr>
              <a:t> </a:t>
            </a:r>
            <a:r>
              <a:rPr sz="2400" b="1" spc="-10" dirty="0">
                <a:solidFill>
                  <a:srgbClr val="CC3300"/>
                </a:solidFill>
                <a:latin typeface="Cambria"/>
                <a:cs typeface="Cambria"/>
              </a:rPr>
              <a:t>registration</a:t>
            </a:r>
            <a:r>
              <a:rPr sz="2400" b="1" spc="-5" dirty="0">
                <a:solidFill>
                  <a:srgbClr val="CC3300"/>
                </a:solidFill>
                <a:latin typeface="Cambria"/>
                <a:cs typeface="Cambria"/>
              </a:rPr>
              <a:t> </a:t>
            </a:r>
            <a:r>
              <a:rPr sz="2400" b="1" dirty="0">
                <a:solidFill>
                  <a:srgbClr val="CC3300"/>
                </a:solidFill>
                <a:latin typeface="Cambria"/>
                <a:cs typeface="Cambria"/>
              </a:rPr>
              <a:t>of</a:t>
            </a:r>
            <a:r>
              <a:rPr sz="2400" b="1" spc="5" dirty="0">
                <a:solidFill>
                  <a:srgbClr val="CC3300"/>
                </a:solidFill>
                <a:latin typeface="Cambria"/>
                <a:cs typeface="Cambria"/>
              </a:rPr>
              <a:t> </a:t>
            </a:r>
            <a:r>
              <a:rPr sz="2400" b="1" spc="-5" dirty="0">
                <a:solidFill>
                  <a:srgbClr val="CC3300"/>
                </a:solidFill>
                <a:latin typeface="Cambria"/>
                <a:cs typeface="Cambria"/>
              </a:rPr>
              <a:t>each </a:t>
            </a:r>
            <a:r>
              <a:rPr sz="2400" b="1" dirty="0">
                <a:solidFill>
                  <a:srgbClr val="CC3300"/>
                </a:solidFill>
                <a:latin typeface="Cambria"/>
                <a:cs typeface="Cambria"/>
              </a:rPr>
              <a:t> product.</a:t>
            </a:r>
            <a:endParaRPr sz="2400">
              <a:latin typeface="Cambria"/>
              <a:cs typeface="Cambri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87932" y="857834"/>
            <a:ext cx="5281295" cy="454025"/>
          </a:xfrm>
          <a:prstGeom prst="rect">
            <a:avLst/>
          </a:prstGeom>
        </p:spPr>
        <p:txBody>
          <a:bodyPr vert="horz" wrap="square" lIns="0" tIns="13970" rIns="0" bIns="0" rtlCol="0">
            <a:spAutoFit/>
          </a:bodyPr>
          <a:lstStyle/>
          <a:p>
            <a:pPr marL="12700">
              <a:lnSpc>
                <a:spcPct val="100000"/>
              </a:lnSpc>
              <a:spcBef>
                <a:spcPts val="110"/>
              </a:spcBef>
            </a:pPr>
            <a:r>
              <a:rPr sz="2800" u="none" spc="-5" dirty="0">
                <a:solidFill>
                  <a:srgbClr val="133C68"/>
                </a:solidFill>
                <a:latin typeface="Cambria"/>
                <a:cs typeface="Cambria"/>
              </a:rPr>
              <a:t>Drug</a:t>
            </a:r>
            <a:r>
              <a:rPr sz="2800" u="none" spc="-45" dirty="0">
                <a:solidFill>
                  <a:srgbClr val="133C68"/>
                </a:solidFill>
                <a:latin typeface="Cambria"/>
                <a:cs typeface="Cambria"/>
              </a:rPr>
              <a:t> </a:t>
            </a:r>
            <a:r>
              <a:rPr sz="2800" u="none" spc="-5" dirty="0">
                <a:solidFill>
                  <a:srgbClr val="133C68"/>
                </a:solidFill>
                <a:latin typeface="Cambria"/>
                <a:cs typeface="Cambria"/>
              </a:rPr>
              <a:t>Controller</a:t>
            </a:r>
            <a:r>
              <a:rPr sz="2800" u="none" spc="-50" dirty="0">
                <a:solidFill>
                  <a:srgbClr val="133C68"/>
                </a:solidFill>
                <a:latin typeface="Cambria"/>
                <a:cs typeface="Cambria"/>
              </a:rPr>
              <a:t> </a:t>
            </a:r>
            <a:r>
              <a:rPr sz="2800" u="none" spc="-5" dirty="0">
                <a:solidFill>
                  <a:srgbClr val="133C68"/>
                </a:solidFill>
                <a:latin typeface="Cambria"/>
                <a:cs typeface="Cambria"/>
              </a:rPr>
              <a:t>General</a:t>
            </a:r>
            <a:r>
              <a:rPr sz="2800" u="none" spc="-75" dirty="0">
                <a:solidFill>
                  <a:srgbClr val="133C68"/>
                </a:solidFill>
                <a:latin typeface="Cambria"/>
                <a:cs typeface="Cambria"/>
              </a:rPr>
              <a:t> </a:t>
            </a:r>
            <a:r>
              <a:rPr sz="2800" u="none" dirty="0">
                <a:solidFill>
                  <a:srgbClr val="133C68"/>
                </a:solidFill>
                <a:latin typeface="Cambria"/>
                <a:cs typeface="Cambria"/>
              </a:rPr>
              <a:t>of</a:t>
            </a:r>
            <a:r>
              <a:rPr sz="2800" u="none" spc="-25" dirty="0">
                <a:solidFill>
                  <a:srgbClr val="133C68"/>
                </a:solidFill>
                <a:latin typeface="Cambria"/>
                <a:cs typeface="Cambria"/>
              </a:rPr>
              <a:t> </a:t>
            </a:r>
            <a:r>
              <a:rPr sz="2800" u="none" dirty="0">
                <a:solidFill>
                  <a:srgbClr val="133C68"/>
                </a:solidFill>
                <a:latin typeface="Cambria"/>
                <a:cs typeface="Cambria"/>
              </a:rPr>
              <a:t>India</a:t>
            </a:r>
            <a:endParaRPr sz="2800">
              <a:latin typeface="Cambria"/>
              <a:cs typeface="Cambria"/>
            </a:endParaRPr>
          </a:p>
        </p:txBody>
      </p:sp>
      <p:sp>
        <p:nvSpPr>
          <p:cNvPr id="3" name="object 3"/>
          <p:cNvSpPr txBox="1"/>
          <p:nvPr/>
        </p:nvSpPr>
        <p:spPr>
          <a:xfrm>
            <a:off x="2422802" y="2208692"/>
            <a:ext cx="1700530" cy="1078230"/>
          </a:xfrm>
          <a:prstGeom prst="rect">
            <a:avLst/>
          </a:prstGeom>
        </p:spPr>
        <p:txBody>
          <a:bodyPr vert="horz" wrap="square" lIns="0" tIns="88900" rIns="0" bIns="0" rtlCol="0">
            <a:spAutoFit/>
          </a:bodyPr>
          <a:lstStyle/>
          <a:p>
            <a:pPr marL="135890">
              <a:lnSpc>
                <a:spcPct val="100000"/>
              </a:lnSpc>
              <a:spcBef>
                <a:spcPts val="700"/>
              </a:spcBef>
            </a:pPr>
            <a:r>
              <a:rPr sz="1800" b="1" spc="-5" dirty="0">
                <a:solidFill>
                  <a:srgbClr val="4717A8"/>
                </a:solidFill>
                <a:latin typeface="Perpetua"/>
                <a:cs typeface="Perpetua"/>
              </a:rPr>
              <a:t>Deputy</a:t>
            </a:r>
            <a:r>
              <a:rPr sz="1800" b="1" spc="-30" dirty="0">
                <a:solidFill>
                  <a:srgbClr val="4717A8"/>
                </a:solidFill>
                <a:latin typeface="Perpetua"/>
                <a:cs typeface="Perpetua"/>
              </a:rPr>
              <a:t> </a:t>
            </a:r>
            <a:r>
              <a:rPr sz="1800" b="1" spc="5" dirty="0">
                <a:solidFill>
                  <a:srgbClr val="4717A8"/>
                </a:solidFill>
                <a:latin typeface="Perpetua"/>
                <a:cs typeface="Perpetua"/>
              </a:rPr>
              <a:t>Drug</a:t>
            </a:r>
            <a:endParaRPr sz="1800">
              <a:latin typeface="Perpetua"/>
              <a:cs typeface="Perpetua"/>
            </a:endParaRPr>
          </a:p>
          <a:p>
            <a:pPr marL="232410">
              <a:lnSpc>
                <a:spcPct val="100000"/>
              </a:lnSpc>
              <a:spcBef>
                <a:spcPts val="600"/>
              </a:spcBef>
            </a:pPr>
            <a:r>
              <a:rPr sz="1800" b="1" spc="-5" dirty="0">
                <a:solidFill>
                  <a:srgbClr val="4717A8"/>
                </a:solidFill>
                <a:latin typeface="Perpetua"/>
                <a:cs typeface="Perpetua"/>
              </a:rPr>
              <a:t>Controller</a:t>
            </a:r>
            <a:endParaRPr sz="1800">
              <a:latin typeface="Perpetua"/>
              <a:cs typeface="Perpetua"/>
            </a:endParaRPr>
          </a:p>
          <a:p>
            <a:pPr marL="12700">
              <a:lnSpc>
                <a:spcPct val="100000"/>
              </a:lnSpc>
              <a:spcBef>
                <a:spcPts val="605"/>
              </a:spcBef>
            </a:pPr>
            <a:r>
              <a:rPr sz="1800" b="1" spc="-5" dirty="0">
                <a:solidFill>
                  <a:srgbClr val="FF0000"/>
                </a:solidFill>
                <a:latin typeface="Perpetua"/>
                <a:cs typeface="Perpetua"/>
              </a:rPr>
              <a:t>[Medical</a:t>
            </a:r>
            <a:r>
              <a:rPr sz="1800" b="1" spc="-40" dirty="0">
                <a:solidFill>
                  <a:srgbClr val="FF0000"/>
                </a:solidFill>
                <a:latin typeface="Perpetua"/>
                <a:cs typeface="Perpetua"/>
              </a:rPr>
              <a:t> </a:t>
            </a:r>
            <a:r>
              <a:rPr sz="1800" b="1" spc="-5" dirty="0">
                <a:solidFill>
                  <a:srgbClr val="FF0000"/>
                </a:solidFill>
                <a:latin typeface="Perpetua"/>
                <a:cs typeface="Perpetua"/>
              </a:rPr>
              <a:t>Device]</a:t>
            </a:r>
            <a:endParaRPr sz="1800">
              <a:latin typeface="Perpetua"/>
              <a:cs typeface="Perpetua"/>
            </a:endParaRPr>
          </a:p>
        </p:txBody>
      </p:sp>
      <p:sp>
        <p:nvSpPr>
          <p:cNvPr id="4" name="object 4"/>
          <p:cNvSpPr txBox="1"/>
          <p:nvPr/>
        </p:nvSpPr>
        <p:spPr>
          <a:xfrm>
            <a:off x="4355205" y="2208692"/>
            <a:ext cx="2332990" cy="1078230"/>
          </a:xfrm>
          <a:prstGeom prst="rect">
            <a:avLst/>
          </a:prstGeom>
        </p:spPr>
        <p:txBody>
          <a:bodyPr vert="horz" wrap="square" lIns="0" tIns="88900" rIns="0" bIns="0" rtlCol="0">
            <a:spAutoFit/>
          </a:bodyPr>
          <a:lstStyle/>
          <a:p>
            <a:pPr marL="300355">
              <a:lnSpc>
                <a:spcPct val="100000"/>
              </a:lnSpc>
              <a:spcBef>
                <a:spcPts val="700"/>
              </a:spcBef>
            </a:pPr>
            <a:r>
              <a:rPr sz="1800" b="1" spc="-5" dirty="0">
                <a:solidFill>
                  <a:srgbClr val="4717A8"/>
                </a:solidFill>
                <a:latin typeface="Perpetua"/>
                <a:cs typeface="Perpetua"/>
              </a:rPr>
              <a:t>Deputy</a:t>
            </a:r>
            <a:r>
              <a:rPr sz="1800" b="1" spc="-30" dirty="0">
                <a:solidFill>
                  <a:srgbClr val="4717A8"/>
                </a:solidFill>
                <a:latin typeface="Perpetua"/>
                <a:cs typeface="Perpetua"/>
              </a:rPr>
              <a:t> </a:t>
            </a:r>
            <a:r>
              <a:rPr sz="1800" b="1" spc="5" dirty="0">
                <a:solidFill>
                  <a:srgbClr val="4717A8"/>
                </a:solidFill>
                <a:latin typeface="Perpetua"/>
                <a:cs typeface="Perpetua"/>
              </a:rPr>
              <a:t>Drug</a:t>
            </a:r>
            <a:endParaRPr sz="1800">
              <a:latin typeface="Perpetua"/>
              <a:cs typeface="Perpetua"/>
            </a:endParaRPr>
          </a:p>
          <a:p>
            <a:pPr marL="391795">
              <a:lnSpc>
                <a:spcPct val="100000"/>
              </a:lnSpc>
              <a:spcBef>
                <a:spcPts val="600"/>
              </a:spcBef>
            </a:pPr>
            <a:r>
              <a:rPr sz="1800" b="1" spc="-5" dirty="0">
                <a:solidFill>
                  <a:srgbClr val="4717A8"/>
                </a:solidFill>
                <a:latin typeface="Perpetua"/>
                <a:cs typeface="Perpetua"/>
              </a:rPr>
              <a:t>Controller</a:t>
            </a:r>
            <a:endParaRPr sz="1800">
              <a:latin typeface="Perpetua"/>
              <a:cs typeface="Perpetua"/>
            </a:endParaRPr>
          </a:p>
          <a:p>
            <a:pPr marL="12700">
              <a:lnSpc>
                <a:spcPct val="100000"/>
              </a:lnSpc>
              <a:spcBef>
                <a:spcPts val="605"/>
              </a:spcBef>
            </a:pPr>
            <a:r>
              <a:rPr sz="1800" b="1" dirty="0">
                <a:solidFill>
                  <a:srgbClr val="FF0000"/>
                </a:solidFill>
                <a:latin typeface="Perpetua"/>
                <a:cs typeface="Perpetua"/>
              </a:rPr>
              <a:t>[</a:t>
            </a:r>
            <a:r>
              <a:rPr sz="1800" b="1" spc="-5" dirty="0">
                <a:solidFill>
                  <a:srgbClr val="FF0000"/>
                </a:solidFill>
                <a:latin typeface="Perpetua"/>
                <a:cs typeface="Perpetua"/>
              </a:rPr>
              <a:t>Bio</a:t>
            </a:r>
            <a:r>
              <a:rPr sz="1800" b="1" dirty="0">
                <a:solidFill>
                  <a:srgbClr val="FF0000"/>
                </a:solidFill>
                <a:latin typeface="Perpetua"/>
                <a:cs typeface="Perpetua"/>
              </a:rPr>
              <a:t>l</a:t>
            </a:r>
            <a:r>
              <a:rPr sz="1800" b="1" spc="5" dirty="0">
                <a:solidFill>
                  <a:srgbClr val="FF0000"/>
                </a:solidFill>
                <a:latin typeface="Perpetua"/>
                <a:cs typeface="Perpetua"/>
              </a:rPr>
              <a:t>o</a:t>
            </a:r>
            <a:r>
              <a:rPr sz="1800" b="1" spc="40" dirty="0">
                <a:solidFill>
                  <a:srgbClr val="FF0000"/>
                </a:solidFill>
                <a:latin typeface="Perpetua"/>
                <a:cs typeface="Perpetua"/>
              </a:rPr>
              <a:t>g</a:t>
            </a:r>
            <a:r>
              <a:rPr sz="1800" b="1" dirty="0">
                <a:solidFill>
                  <a:srgbClr val="FF0000"/>
                </a:solidFill>
                <a:latin typeface="Perpetua"/>
                <a:cs typeface="Perpetua"/>
              </a:rPr>
              <a:t>ic</a:t>
            </a:r>
            <a:r>
              <a:rPr sz="1800" b="1" spc="-15" dirty="0">
                <a:solidFill>
                  <a:srgbClr val="FF0000"/>
                </a:solidFill>
                <a:latin typeface="Perpetua"/>
                <a:cs typeface="Perpetua"/>
              </a:rPr>
              <a:t>a</a:t>
            </a:r>
            <a:r>
              <a:rPr sz="1800" b="1" dirty="0">
                <a:solidFill>
                  <a:srgbClr val="FF0000"/>
                </a:solidFill>
                <a:latin typeface="Perpetua"/>
                <a:cs typeface="Perpetua"/>
              </a:rPr>
              <a:t>ls &amp;</a:t>
            </a:r>
            <a:r>
              <a:rPr sz="1800" b="1" spc="-235" dirty="0">
                <a:solidFill>
                  <a:srgbClr val="FF0000"/>
                </a:solidFill>
                <a:latin typeface="Perpetua"/>
                <a:cs typeface="Perpetua"/>
              </a:rPr>
              <a:t> </a:t>
            </a:r>
            <a:r>
              <a:rPr sz="1800" b="1" spc="-200" dirty="0">
                <a:solidFill>
                  <a:srgbClr val="FF0000"/>
                </a:solidFill>
                <a:latin typeface="Perpetua"/>
                <a:cs typeface="Perpetua"/>
              </a:rPr>
              <a:t>V</a:t>
            </a:r>
            <a:r>
              <a:rPr sz="1800" b="1" spc="-10" dirty="0">
                <a:solidFill>
                  <a:srgbClr val="FF0000"/>
                </a:solidFill>
                <a:latin typeface="Perpetua"/>
                <a:cs typeface="Perpetua"/>
              </a:rPr>
              <a:t>a</a:t>
            </a:r>
            <a:r>
              <a:rPr sz="1800" b="1" spc="-5" dirty="0">
                <a:solidFill>
                  <a:srgbClr val="FF0000"/>
                </a:solidFill>
                <a:latin typeface="Perpetua"/>
                <a:cs typeface="Perpetua"/>
              </a:rPr>
              <a:t>c</a:t>
            </a:r>
            <a:r>
              <a:rPr sz="1800" b="1" spc="-15" dirty="0">
                <a:solidFill>
                  <a:srgbClr val="FF0000"/>
                </a:solidFill>
                <a:latin typeface="Perpetua"/>
                <a:cs typeface="Perpetua"/>
              </a:rPr>
              <a:t>c</a:t>
            </a:r>
            <a:r>
              <a:rPr sz="1800" b="1" dirty="0">
                <a:solidFill>
                  <a:srgbClr val="FF0000"/>
                </a:solidFill>
                <a:latin typeface="Perpetua"/>
                <a:cs typeface="Perpetua"/>
              </a:rPr>
              <a:t>in</a:t>
            </a:r>
            <a:r>
              <a:rPr sz="1800" b="1" spc="-15" dirty="0">
                <a:solidFill>
                  <a:srgbClr val="FF0000"/>
                </a:solidFill>
                <a:latin typeface="Perpetua"/>
                <a:cs typeface="Perpetua"/>
              </a:rPr>
              <a:t>e</a:t>
            </a:r>
            <a:r>
              <a:rPr sz="1800" b="1" spc="-10" dirty="0">
                <a:solidFill>
                  <a:srgbClr val="FF0000"/>
                </a:solidFill>
                <a:latin typeface="Perpetua"/>
                <a:cs typeface="Perpetua"/>
              </a:rPr>
              <a:t>s</a:t>
            </a:r>
            <a:r>
              <a:rPr sz="1800" b="1" dirty="0">
                <a:solidFill>
                  <a:srgbClr val="FF0000"/>
                </a:solidFill>
                <a:latin typeface="Perpetua"/>
                <a:cs typeface="Perpetua"/>
              </a:rPr>
              <a:t>]</a:t>
            </a:r>
            <a:endParaRPr sz="1800">
              <a:latin typeface="Perpetua"/>
              <a:cs typeface="Perpetua"/>
            </a:endParaRPr>
          </a:p>
        </p:txBody>
      </p:sp>
      <p:sp>
        <p:nvSpPr>
          <p:cNvPr id="5" name="object 5"/>
          <p:cNvSpPr txBox="1"/>
          <p:nvPr/>
        </p:nvSpPr>
        <p:spPr>
          <a:xfrm>
            <a:off x="6687520" y="2208692"/>
            <a:ext cx="1309370" cy="1078230"/>
          </a:xfrm>
          <a:prstGeom prst="rect">
            <a:avLst/>
          </a:prstGeom>
        </p:spPr>
        <p:txBody>
          <a:bodyPr vert="horz" wrap="square" lIns="0" tIns="12700" rIns="0" bIns="0" rtlCol="0">
            <a:spAutoFit/>
          </a:bodyPr>
          <a:lstStyle/>
          <a:p>
            <a:pPr marL="12700" marR="5080" algn="ctr">
              <a:lnSpc>
                <a:spcPct val="127800"/>
              </a:lnSpc>
              <a:spcBef>
                <a:spcPts val="100"/>
              </a:spcBef>
            </a:pPr>
            <a:r>
              <a:rPr sz="1800" b="1" spc="-5" dirty="0">
                <a:solidFill>
                  <a:srgbClr val="4717A8"/>
                </a:solidFill>
                <a:latin typeface="Perpetua"/>
                <a:cs typeface="Perpetua"/>
              </a:rPr>
              <a:t>Deputy</a:t>
            </a:r>
            <a:r>
              <a:rPr sz="1800" b="1" spc="-75" dirty="0">
                <a:solidFill>
                  <a:srgbClr val="4717A8"/>
                </a:solidFill>
                <a:latin typeface="Perpetua"/>
                <a:cs typeface="Perpetua"/>
              </a:rPr>
              <a:t> </a:t>
            </a:r>
            <a:r>
              <a:rPr sz="1800" b="1" spc="5" dirty="0">
                <a:solidFill>
                  <a:srgbClr val="4717A8"/>
                </a:solidFill>
                <a:latin typeface="Perpetua"/>
                <a:cs typeface="Perpetua"/>
              </a:rPr>
              <a:t>Drug </a:t>
            </a:r>
            <a:r>
              <a:rPr sz="1800" b="1" spc="-390" dirty="0">
                <a:solidFill>
                  <a:srgbClr val="4717A8"/>
                </a:solidFill>
                <a:latin typeface="Perpetua"/>
                <a:cs typeface="Perpetua"/>
              </a:rPr>
              <a:t> </a:t>
            </a:r>
            <a:r>
              <a:rPr sz="1800" b="1" spc="-5" dirty="0">
                <a:solidFill>
                  <a:srgbClr val="4717A8"/>
                </a:solidFill>
                <a:latin typeface="Perpetua"/>
                <a:cs typeface="Perpetua"/>
              </a:rPr>
              <a:t>Controller </a:t>
            </a:r>
            <a:r>
              <a:rPr sz="1800" b="1" dirty="0">
                <a:solidFill>
                  <a:srgbClr val="4717A8"/>
                </a:solidFill>
                <a:latin typeface="Perpetua"/>
                <a:cs typeface="Perpetua"/>
              </a:rPr>
              <a:t> </a:t>
            </a:r>
            <a:r>
              <a:rPr sz="1800" b="1" spc="-5" dirty="0">
                <a:solidFill>
                  <a:srgbClr val="FF0000"/>
                </a:solidFill>
                <a:latin typeface="Perpetua"/>
                <a:cs typeface="Perpetua"/>
              </a:rPr>
              <a:t>[Drugs]</a:t>
            </a:r>
            <a:endParaRPr sz="1800">
              <a:latin typeface="Perpetua"/>
              <a:cs typeface="Perpetua"/>
            </a:endParaRPr>
          </a:p>
        </p:txBody>
      </p:sp>
      <p:sp>
        <p:nvSpPr>
          <p:cNvPr id="6" name="object 6"/>
          <p:cNvSpPr txBox="1"/>
          <p:nvPr/>
        </p:nvSpPr>
        <p:spPr>
          <a:xfrm>
            <a:off x="353059" y="2208692"/>
            <a:ext cx="1953895" cy="1351915"/>
          </a:xfrm>
          <a:prstGeom prst="rect">
            <a:avLst/>
          </a:prstGeom>
        </p:spPr>
        <p:txBody>
          <a:bodyPr vert="horz" wrap="square" lIns="0" tIns="88900" rIns="0" bIns="0" rtlCol="0">
            <a:spAutoFit/>
          </a:bodyPr>
          <a:lstStyle/>
          <a:p>
            <a:pPr marL="12700">
              <a:lnSpc>
                <a:spcPct val="100000"/>
              </a:lnSpc>
              <a:spcBef>
                <a:spcPts val="700"/>
              </a:spcBef>
            </a:pPr>
            <a:r>
              <a:rPr sz="1800" b="1" spc="-5" dirty="0">
                <a:solidFill>
                  <a:srgbClr val="4717A8"/>
                </a:solidFill>
                <a:latin typeface="Perpetua"/>
                <a:cs typeface="Perpetua"/>
              </a:rPr>
              <a:t>Deputy</a:t>
            </a:r>
            <a:r>
              <a:rPr sz="1800" b="1" spc="-50" dirty="0">
                <a:solidFill>
                  <a:srgbClr val="4717A8"/>
                </a:solidFill>
                <a:latin typeface="Perpetua"/>
                <a:cs typeface="Perpetua"/>
              </a:rPr>
              <a:t> </a:t>
            </a:r>
            <a:r>
              <a:rPr sz="1800" b="1" spc="5" dirty="0">
                <a:solidFill>
                  <a:srgbClr val="4717A8"/>
                </a:solidFill>
                <a:latin typeface="Perpetua"/>
                <a:cs typeface="Perpetua"/>
              </a:rPr>
              <a:t>Drug</a:t>
            </a:r>
            <a:endParaRPr sz="1800">
              <a:latin typeface="Perpetua"/>
              <a:cs typeface="Perpetua"/>
            </a:endParaRPr>
          </a:p>
          <a:p>
            <a:pPr marL="60960">
              <a:lnSpc>
                <a:spcPct val="100000"/>
              </a:lnSpc>
              <a:spcBef>
                <a:spcPts val="600"/>
              </a:spcBef>
            </a:pPr>
            <a:r>
              <a:rPr sz="1800" b="1" spc="-5" dirty="0">
                <a:solidFill>
                  <a:srgbClr val="4717A8"/>
                </a:solidFill>
                <a:latin typeface="Perpetua"/>
                <a:cs typeface="Perpetua"/>
              </a:rPr>
              <a:t>Controller</a:t>
            </a:r>
            <a:endParaRPr sz="1800">
              <a:latin typeface="Perpetua"/>
              <a:cs typeface="Perpetua"/>
            </a:endParaRPr>
          </a:p>
          <a:p>
            <a:pPr marL="12700">
              <a:lnSpc>
                <a:spcPct val="100000"/>
              </a:lnSpc>
              <a:spcBef>
                <a:spcPts val="605"/>
              </a:spcBef>
            </a:pPr>
            <a:r>
              <a:rPr sz="1800" b="1" spc="-10" dirty="0">
                <a:solidFill>
                  <a:srgbClr val="FF0000"/>
                </a:solidFill>
                <a:latin typeface="Perpetua"/>
                <a:cs typeface="Perpetua"/>
              </a:rPr>
              <a:t>[New</a:t>
            </a:r>
            <a:r>
              <a:rPr sz="1800" b="1" spc="-35" dirty="0">
                <a:solidFill>
                  <a:srgbClr val="FF0000"/>
                </a:solidFill>
                <a:latin typeface="Perpetua"/>
                <a:cs typeface="Perpetua"/>
              </a:rPr>
              <a:t> </a:t>
            </a:r>
            <a:r>
              <a:rPr sz="1800" b="1" dirty="0">
                <a:solidFill>
                  <a:srgbClr val="FF0000"/>
                </a:solidFill>
                <a:latin typeface="Perpetua"/>
                <a:cs typeface="Perpetua"/>
              </a:rPr>
              <a:t>Drug/GCT</a:t>
            </a:r>
            <a:endParaRPr sz="1800">
              <a:latin typeface="Perpetua"/>
              <a:cs typeface="Perpetua"/>
            </a:endParaRPr>
          </a:p>
          <a:p>
            <a:pPr marL="12700">
              <a:lnSpc>
                <a:spcPct val="100000"/>
              </a:lnSpc>
            </a:pPr>
            <a:r>
              <a:rPr sz="1800" b="1" spc="-5" dirty="0">
                <a:solidFill>
                  <a:srgbClr val="FF0000"/>
                </a:solidFill>
                <a:latin typeface="Perpetua"/>
                <a:cs typeface="Perpetua"/>
              </a:rPr>
              <a:t>/FDC/P’ovigilance]</a:t>
            </a:r>
            <a:endParaRPr sz="1800">
              <a:latin typeface="Perpetua"/>
              <a:cs typeface="Perpetua"/>
            </a:endParaRPr>
          </a:p>
        </p:txBody>
      </p:sp>
      <p:sp>
        <p:nvSpPr>
          <p:cNvPr id="7" name="object 7"/>
          <p:cNvSpPr txBox="1"/>
          <p:nvPr/>
        </p:nvSpPr>
        <p:spPr>
          <a:xfrm>
            <a:off x="353059" y="3962145"/>
            <a:ext cx="8372475" cy="299720"/>
          </a:xfrm>
          <a:prstGeom prst="rect">
            <a:avLst/>
          </a:prstGeom>
        </p:spPr>
        <p:txBody>
          <a:bodyPr vert="horz" wrap="square" lIns="0" tIns="12700" rIns="0" bIns="0" rtlCol="0">
            <a:spAutoFit/>
          </a:bodyPr>
          <a:lstStyle/>
          <a:p>
            <a:pPr marL="12700">
              <a:lnSpc>
                <a:spcPct val="100000"/>
              </a:lnSpc>
              <a:spcBef>
                <a:spcPts val="100"/>
              </a:spcBef>
            </a:pPr>
            <a:r>
              <a:rPr sz="1800" b="1" spc="-5" dirty="0">
                <a:solidFill>
                  <a:srgbClr val="4717A8"/>
                </a:solidFill>
                <a:latin typeface="Perpetua"/>
                <a:cs typeface="Perpetua"/>
              </a:rPr>
              <a:t>Asst</a:t>
            </a:r>
            <a:r>
              <a:rPr sz="1800" b="1" dirty="0">
                <a:solidFill>
                  <a:srgbClr val="4717A8"/>
                </a:solidFill>
                <a:latin typeface="Perpetua"/>
                <a:cs typeface="Perpetua"/>
              </a:rPr>
              <a:t> </a:t>
            </a:r>
            <a:r>
              <a:rPr sz="1800" b="1" spc="5" dirty="0">
                <a:solidFill>
                  <a:srgbClr val="4717A8"/>
                </a:solidFill>
                <a:latin typeface="Perpetua"/>
                <a:cs typeface="Perpetua"/>
              </a:rPr>
              <a:t>Drug</a:t>
            </a:r>
            <a:r>
              <a:rPr sz="1800" b="1" spc="-10" dirty="0">
                <a:solidFill>
                  <a:srgbClr val="4717A8"/>
                </a:solidFill>
                <a:latin typeface="Perpetua"/>
                <a:cs typeface="Perpetua"/>
              </a:rPr>
              <a:t> </a:t>
            </a:r>
            <a:r>
              <a:rPr sz="1800" b="1" spc="-5" dirty="0">
                <a:solidFill>
                  <a:srgbClr val="4717A8"/>
                </a:solidFill>
                <a:latin typeface="Perpetua"/>
                <a:cs typeface="Perpetua"/>
              </a:rPr>
              <a:t>Controller</a:t>
            </a:r>
            <a:r>
              <a:rPr sz="1800" b="1" spc="330" dirty="0">
                <a:solidFill>
                  <a:srgbClr val="4717A8"/>
                </a:solidFill>
                <a:latin typeface="Perpetua"/>
                <a:cs typeface="Perpetua"/>
              </a:rPr>
              <a:t> </a:t>
            </a:r>
            <a:r>
              <a:rPr sz="1800" b="1" spc="-5" dirty="0">
                <a:solidFill>
                  <a:srgbClr val="4717A8"/>
                </a:solidFill>
                <a:latin typeface="Perpetua"/>
                <a:cs typeface="Perpetua"/>
              </a:rPr>
              <a:t>Asst</a:t>
            </a:r>
            <a:r>
              <a:rPr sz="1800" b="1" spc="25" dirty="0">
                <a:solidFill>
                  <a:srgbClr val="4717A8"/>
                </a:solidFill>
                <a:latin typeface="Perpetua"/>
                <a:cs typeface="Perpetua"/>
              </a:rPr>
              <a:t> </a:t>
            </a:r>
            <a:r>
              <a:rPr sz="1800" b="1" spc="5" dirty="0">
                <a:solidFill>
                  <a:srgbClr val="4717A8"/>
                </a:solidFill>
                <a:latin typeface="Perpetua"/>
                <a:cs typeface="Perpetua"/>
              </a:rPr>
              <a:t>Drug</a:t>
            </a:r>
            <a:r>
              <a:rPr sz="1800" b="1" spc="-10" dirty="0">
                <a:solidFill>
                  <a:srgbClr val="4717A8"/>
                </a:solidFill>
                <a:latin typeface="Perpetua"/>
                <a:cs typeface="Perpetua"/>
              </a:rPr>
              <a:t> </a:t>
            </a:r>
            <a:r>
              <a:rPr sz="1800" b="1" spc="-5" dirty="0">
                <a:solidFill>
                  <a:srgbClr val="4717A8"/>
                </a:solidFill>
                <a:latin typeface="Perpetua"/>
                <a:cs typeface="Perpetua"/>
              </a:rPr>
              <a:t>Controller</a:t>
            </a:r>
            <a:r>
              <a:rPr sz="1800" b="1" spc="330" dirty="0">
                <a:solidFill>
                  <a:srgbClr val="4717A8"/>
                </a:solidFill>
                <a:latin typeface="Perpetua"/>
                <a:cs typeface="Perpetua"/>
              </a:rPr>
              <a:t> </a:t>
            </a:r>
            <a:r>
              <a:rPr sz="1800" b="1" spc="-5" dirty="0">
                <a:solidFill>
                  <a:srgbClr val="4717A8"/>
                </a:solidFill>
                <a:latin typeface="Perpetua"/>
                <a:cs typeface="Perpetua"/>
              </a:rPr>
              <a:t>Asst</a:t>
            </a:r>
            <a:r>
              <a:rPr sz="1800" b="1" spc="25" dirty="0">
                <a:solidFill>
                  <a:srgbClr val="4717A8"/>
                </a:solidFill>
                <a:latin typeface="Perpetua"/>
                <a:cs typeface="Perpetua"/>
              </a:rPr>
              <a:t> </a:t>
            </a:r>
            <a:r>
              <a:rPr sz="1800" b="1" spc="5" dirty="0">
                <a:solidFill>
                  <a:srgbClr val="4717A8"/>
                </a:solidFill>
                <a:latin typeface="Perpetua"/>
                <a:cs typeface="Perpetua"/>
              </a:rPr>
              <a:t>Drug</a:t>
            </a:r>
            <a:r>
              <a:rPr sz="1800" b="1" spc="-5" dirty="0">
                <a:solidFill>
                  <a:srgbClr val="4717A8"/>
                </a:solidFill>
                <a:latin typeface="Perpetua"/>
                <a:cs typeface="Perpetua"/>
              </a:rPr>
              <a:t> Controller</a:t>
            </a:r>
            <a:r>
              <a:rPr sz="1800" b="1" spc="-80" dirty="0">
                <a:solidFill>
                  <a:srgbClr val="4717A8"/>
                </a:solidFill>
                <a:latin typeface="Perpetua"/>
                <a:cs typeface="Perpetua"/>
              </a:rPr>
              <a:t> </a:t>
            </a:r>
            <a:r>
              <a:rPr sz="1800" b="1" spc="-5" dirty="0">
                <a:solidFill>
                  <a:srgbClr val="4717A8"/>
                </a:solidFill>
                <a:latin typeface="Perpetua"/>
                <a:cs typeface="Perpetua"/>
              </a:rPr>
              <a:t>Asst</a:t>
            </a:r>
            <a:r>
              <a:rPr sz="1800" b="1" spc="25" dirty="0">
                <a:solidFill>
                  <a:srgbClr val="4717A8"/>
                </a:solidFill>
                <a:latin typeface="Perpetua"/>
                <a:cs typeface="Perpetua"/>
              </a:rPr>
              <a:t> </a:t>
            </a:r>
            <a:r>
              <a:rPr sz="1800" b="1" spc="5" dirty="0">
                <a:solidFill>
                  <a:srgbClr val="4717A8"/>
                </a:solidFill>
                <a:latin typeface="Perpetua"/>
                <a:cs typeface="Perpetua"/>
              </a:rPr>
              <a:t>Drug</a:t>
            </a:r>
            <a:r>
              <a:rPr sz="1800" b="1" spc="-10" dirty="0">
                <a:solidFill>
                  <a:srgbClr val="4717A8"/>
                </a:solidFill>
                <a:latin typeface="Perpetua"/>
                <a:cs typeface="Perpetua"/>
              </a:rPr>
              <a:t> </a:t>
            </a:r>
            <a:r>
              <a:rPr sz="1800" b="1" spc="-5" dirty="0">
                <a:solidFill>
                  <a:srgbClr val="4717A8"/>
                </a:solidFill>
                <a:latin typeface="Perpetua"/>
                <a:cs typeface="Perpetua"/>
              </a:rPr>
              <a:t>Controller</a:t>
            </a:r>
            <a:endParaRPr sz="1800">
              <a:latin typeface="Perpetua"/>
              <a:cs typeface="Perpetua"/>
            </a:endParaRPr>
          </a:p>
        </p:txBody>
      </p:sp>
      <p:sp>
        <p:nvSpPr>
          <p:cNvPr id="8" name="object 8"/>
          <p:cNvSpPr txBox="1"/>
          <p:nvPr/>
        </p:nvSpPr>
        <p:spPr>
          <a:xfrm>
            <a:off x="527100" y="4663567"/>
            <a:ext cx="1386205" cy="299720"/>
          </a:xfrm>
          <a:prstGeom prst="rect">
            <a:avLst/>
          </a:prstGeom>
        </p:spPr>
        <p:txBody>
          <a:bodyPr vert="horz" wrap="square" lIns="0" tIns="12700" rIns="0" bIns="0" rtlCol="0">
            <a:spAutoFit/>
          </a:bodyPr>
          <a:lstStyle/>
          <a:p>
            <a:pPr marL="12700">
              <a:lnSpc>
                <a:spcPct val="100000"/>
              </a:lnSpc>
              <a:spcBef>
                <a:spcPts val="100"/>
              </a:spcBef>
            </a:pPr>
            <a:r>
              <a:rPr sz="1800" b="1" spc="-40" dirty="0">
                <a:solidFill>
                  <a:srgbClr val="4717A8"/>
                </a:solidFill>
                <a:latin typeface="Perpetua"/>
                <a:cs typeface="Perpetua"/>
              </a:rPr>
              <a:t>T.O/D.I</a:t>
            </a:r>
            <a:r>
              <a:rPr sz="1800" b="1" spc="-55" dirty="0">
                <a:solidFill>
                  <a:srgbClr val="4717A8"/>
                </a:solidFill>
                <a:latin typeface="Perpetua"/>
                <a:cs typeface="Perpetua"/>
              </a:rPr>
              <a:t> </a:t>
            </a:r>
            <a:r>
              <a:rPr sz="1800" b="1" spc="-10" dirty="0">
                <a:solidFill>
                  <a:srgbClr val="4717A8"/>
                </a:solidFill>
                <a:latin typeface="Perpetua"/>
                <a:cs typeface="Perpetua"/>
              </a:rPr>
              <a:t>(5-15)</a:t>
            </a:r>
            <a:endParaRPr sz="1800">
              <a:latin typeface="Perpetua"/>
              <a:cs typeface="Perpetua"/>
            </a:endParaRPr>
          </a:p>
        </p:txBody>
      </p:sp>
      <p:sp>
        <p:nvSpPr>
          <p:cNvPr id="9" name="object 9"/>
          <p:cNvSpPr txBox="1"/>
          <p:nvPr/>
        </p:nvSpPr>
        <p:spPr>
          <a:xfrm>
            <a:off x="3084550" y="4663567"/>
            <a:ext cx="1390015" cy="299720"/>
          </a:xfrm>
          <a:prstGeom prst="rect">
            <a:avLst/>
          </a:prstGeom>
        </p:spPr>
        <p:txBody>
          <a:bodyPr vert="horz" wrap="square" lIns="0" tIns="12700" rIns="0" bIns="0" rtlCol="0">
            <a:spAutoFit/>
          </a:bodyPr>
          <a:lstStyle/>
          <a:p>
            <a:pPr marL="12700">
              <a:lnSpc>
                <a:spcPct val="100000"/>
              </a:lnSpc>
              <a:spcBef>
                <a:spcPts val="100"/>
              </a:spcBef>
            </a:pPr>
            <a:r>
              <a:rPr sz="1800" b="1" spc="-40" dirty="0">
                <a:solidFill>
                  <a:srgbClr val="4717A8"/>
                </a:solidFill>
                <a:latin typeface="Perpetua"/>
                <a:cs typeface="Perpetua"/>
              </a:rPr>
              <a:t>T.O/D.I</a:t>
            </a:r>
            <a:r>
              <a:rPr sz="1800" b="1" spc="-55" dirty="0">
                <a:solidFill>
                  <a:srgbClr val="4717A8"/>
                </a:solidFill>
                <a:latin typeface="Perpetua"/>
                <a:cs typeface="Perpetua"/>
              </a:rPr>
              <a:t> </a:t>
            </a:r>
            <a:r>
              <a:rPr sz="1800" b="1" spc="-5" dirty="0">
                <a:solidFill>
                  <a:srgbClr val="4717A8"/>
                </a:solidFill>
                <a:latin typeface="Perpetua"/>
                <a:cs typeface="Perpetua"/>
              </a:rPr>
              <a:t>(5-15)</a:t>
            </a:r>
            <a:endParaRPr sz="1800">
              <a:latin typeface="Perpetua"/>
              <a:cs typeface="Perpetua"/>
            </a:endParaRPr>
          </a:p>
        </p:txBody>
      </p:sp>
      <p:sp>
        <p:nvSpPr>
          <p:cNvPr id="10" name="object 10"/>
          <p:cNvSpPr txBox="1"/>
          <p:nvPr/>
        </p:nvSpPr>
        <p:spPr>
          <a:xfrm>
            <a:off x="5138039" y="4663567"/>
            <a:ext cx="1388745" cy="299720"/>
          </a:xfrm>
          <a:prstGeom prst="rect">
            <a:avLst/>
          </a:prstGeom>
        </p:spPr>
        <p:txBody>
          <a:bodyPr vert="horz" wrap="square" lIns="0" tIns="12700" rIns="0" bIns="0" rtlCol="0">
            <a:spAutoFit/>
          </a:bodyPr>
          <a:lstStyle/>
          <a:p>
            <a:pPr marL="12700">
              <a:lnSpc>
                <a:spcPct val="100000"/>
              </a:lnSpc>
              <a:spcBef>
                <a:spcPts val="100"/>
              </a:spcBef>
            </a:pPr>
            <a:r>
              <a:rPr sz="1800" b="1" spc="-40" dirty="0">
                <a:solidFill>
                  <a:srgbClr val="4717A8"/>
                </a:solidFill>
                <a:latin typeface="Perpetua"/>
                <a:cs typeface="Perpetua"/>
              </a:rPr>
              <a:t>T.O/D.I</a:t>
            </a:r>
            <a:r>
              <a:rPr sz="1800" b="1" spc="-60" dirty="0">
                <a:solidFill>
                  <a:srgbClr val="4717A8"/>
                </a:solidFill>
                <a:latin typeface="Perpetua"/>
                <a:cs typeface="Perpetua"/>
              </a:rPr>
              <a:t> </a:t>
            </a:r>
            <a:r>
              <a:rPr sz="1800" b="1" spc="-5" dirty="0">
                <a:solidFill>
                  <a:srgbClr val="4717A8"/>
                </a:solidFill>
                <a:latin typeface="Perpetua"/>
                <a:cs typeface="Perpetua"/>
              </a:rPr>
              <a:t>(5-15)</a:t>
            </a:r>
            <a:endParaRPr sz="1800">
              <a:latin typeface="Perpetua"/>
              <a:cs typeface="Perpetua"/>
            </a:endParaRPr>
          </a:p>
        </p:txBody>
      </p:sp>
      <p:sp>
        <p:nvSpPr>
          <p:cNvPr id="11" name="object 11"/>
          <p:cNvSpPr txBox="1"/>
          <p:nvPr/>
        </p:nvSpPr>
        <p:spPr>
          <a:xfrm>
            <a:off x="6989724" y="4663567"/>
            <a:ext cx="1386840" cy="299720"/>
          </a:xfrm>
          <a:prstGeom prst="rect">
            <a:avLst/>
          </a:prstGeom>
        </p:spPr>
        <p:txBody>
          <a:bodyPr vert="horz" wrap="square" lIns="0" tIns="12700" rIns="0" bIns="0" rtlCol="0">
            <a:spAutoFit/>
          </a:bodyPr>
          <a:lstStyle/>
          <a:p>
            <a:pPr marL="12700">
              <a:lnSpc>
                <a:spcPct val="100000"/>
              </a:lnSpc>
              <a:spcBef>
                <a:spcPts val="100"/>
              </a:spcBef>
            </a:pPr>
            <a:r>
              <a:rPr sz="1800" b="1" spc="-40" dirty="0">
                <a:solidFill>
                  <a:srgbClr val="4717A8"/>
                </a:solidFill>
                <a:latin typeface="Perpetua"/>
                <a:cs typeface="Perpetua"/>
              </a:rPr>
              <a:t>T.O/D.I</a:t>
            </a:r>
            <a:r>
              <a:rPr sz="1800" b="1" spc="-50" dirty="0">
                <a:solidFill>
                  <a:srgbClr val="4717A8"/>
                </a:solidFill>
                <a:latin typeface="Perpetua"/>
                <a:cs typeface="Perpetua"/>
              </a:rPr>
              <a:t> </a:t>
            </a:r>
            <a:r>
              <a:rPr sz="1800" b="1" spc="-10" dirty="0">
                <a:solidFill>
                  <a:srgbClr val="4717A8"/>
                </a:solidFill>
                <a:latin typeface="Perpetua"/>
                <a:cs typeface="Perpetua"/>
              </a:rPr>
              <a:t>(5-15)</a:t>
            </a:r>
            <a:endParaRPr sz="1800">
              <a:latin typeface="Perpetua"/>
              <a:cs typeface="Perpetua"/>
            </a:endParaRPr>
          </a:p>
        </p:txBody>
      </p:sp>
      <p:sp>
        <p:nvSpPr>
          <p:cNvPr id="12" name="object 12"/>
          <p:cNvSpPr txBox="1"/>
          <p:nvPr/>
        </p:nvSpPr>
        <p:spPr>
          <a:xfrm>
            <a:off x="728268" y="5364886"/>
            <a:ext cx="1118235" cy="299720"/>
          </a:xfrm>
          <a:prstGeom prst="rect">
            <a:avLst/>
          </a:prstGeom>
        </p:spPr>
        <p:txBody>
          <a:bodyPr vert="horz" wrap="square" lIns="0" tIns="12700" rIns="0" bIns="0" rtlCol="0">
            <a:spAutoFit/>
          </a:bodyPr>
          <a:lstStyle/>
          <a:p>
            <a:pPr marL="12700">
              <a:lnSpc>
                <a:spcPct val="100000"/>
              </a:lnSpc>
              <a:spcBef>
                <a:spcPts val="100"/>
              </a:spcBef>
            </a:pPr>
            <a:r>
              <a:rPr sz="1800" b="1" spc="-45" dirty="0">
                <a:solidFill>
                  <a:srgbClr val="4717A8"/>
                </a:solidFill>
                <a:latin typeface="Perpetua"/>
                <a:cs typeface="Perpetua"/>
              </a:rPr>
              <a:t>TDA</a:t>
            </a:r>
            <a:r>
              <a:rPr sz="1800" b="1" spc="335" dirty="0">
                <a:solidFill>
                  <a:srgbClr val="4717A8"/>
                </a:solidFill>
                <a:latin typeface="Perpetua"/>
                <a:cs typeface="Perpetua"/>
              </a:rPr>
              <a:t> </a:t>
            </a:r>
            <a:r>
              <a:rPr sz="1800" b="1" spc="-10" dirty="0">
                <a:solidFill>
                  <a:srgbClr val="4717A8"/>
                </a:solidFill>
                <a:latin typeface="Perpetua"/>
                <a:cs typeface="Perpetua"/>
              </a:rPr>
              <a:t>(0-10)</a:t>
            </a:r>
            <a:endParaRPr sz="1800">
              <a:latin typeface="Perpetua"/>
              <a:cs typeface="Perpetua"/>
            </a:endParaRPr>
          </a:p>
        </p:txBody>
      </p:sp>
      <p:sp>
        <p:nvSpPr>
          <p:cNvPr id="13" name="object 13"/>
          <p:cNvSpPr txBox="1"/>
          <p:nvPr/>
        </p:nvSpPr>
        <p:spPr>
          <a:xfrm>
            <a:off x="2913938" y="5364886"/>
            <a:ext cx="1121410" cy="299720"/>
          </a:xfrm>
          <a:prstGeom prst="rect">
            <a:avLst/>
          </a:prstGeom>
        </p:spPr>
        <p:txBody>
          <a:bodyPr vert="horz" wrap="square" lIns="0" tIns="12700" rIns="0" bIns="0" rtlCol="0">
            <a:spAutoFit/>
          </a:bodyPr>
          <a:lstStyle/>
          <a:p>
            <a:pPr marL="12700">
              <a:lnSpc>
                <a:spcPct val="100000"/>
              </a:lnSpc>
              <a:spcBef>
                <a:spcPts val="100"/>
              </a:spcBef>
            </a:pPr>
            <a:r>
              <a:rPr sz="1800" b="1" spc="-45" dirty="0">
                <a:solidFill>
                  <a:srgbClr val="4717A8"/>
                </a:solidFill>
                <a:latin typeface="Perpetua"/>
                <a:cs typeface="Perpetua"/>
              </a:rPr>
              <a:t>TDA</a:t>
            </a:r>
            <a:r>
              <a:rPr sz="1800" b="1" spc="330" dirty="0">
                <a:solidFill>
                  <a:srgbClr val="4717A8"/>
                </a:solidFill>
                <a:latin typeface="Perpetua"/>
                <a:cs typeface="Perpetua"/>
              </a:rPr>
              <a:t> </a:t>
            </a:r>
            <a:r>
              <a:rPr sz="1800" b="1" spc="-5" dirty="0">
                <a:solidFill>
                  <a:srgbClr val="4717A8"/>
                </a:solidFill>
                <a:latin typeface="Perpetua"/>
                <a:cs typeface="Perpetua"/>
              </a:rPr>
              <a:t>(0-10)</a:t>
            </a:r>
            <a:endParaRPr sz="1800">
              <a:latin typeface="Perpetua"/>
              <a:cs typeface="Perpetua"/>
            </a:endParaRPr>
          </a:p>
        </p:txBody>
      </p:sp>
      <p:sp>
        <p:nvSpPr>
          <p:cNvPr id="14" name="object 14"/>
          <p:cNvSpPr txBox="1"/>
          <p:nvPr/>
        </p:nvSpPr>
        <p:spPr>
          <a:xfrm>
            <a:off x="5103037" y="5364886"/>
            <a:ext cx="1121410" cy="299720"/>
          </a:xfrm>
          <a:prstGeom prst="rect">
            <a:avLst/>
          </a:prstGeom>
        </p:spPr>
        <p:txBody>
          <a:bodyPr vert="horz" wrap="square" lIns="0" tIns="12700" rIns="0" bIns="0" rtlCol="0">
            <a:spAutoFit/>
          </a:bodyPr>
          <a:lstStyle/>
          <a:p>
            <a:pPr marL="12700">
              <a:lnSpc>
                <a:spcPct val="100000"/>
              </a:lnSpc>
              <a:spcBef>
                <a:spcPts val="100"/>
              </a:spcBef>
            </a:pPr>
            <a:r>
              <a:rPr sz="1800" b="1" spc="-45" dirty="0">
                <a:solidFill>
                  <a:srgbClr val="4717A8"/>
                </a:solidFill>
                <a:latin typeface="Perpetua"/>
                <a:cs typeface="Perpetua"/>
              </a:rPr>
              <a:t>TDA</a:t>
            </a:r>
            <a:r>
              <a:rPr sz="1800" b="1" spc="330" dirty="0">
                <a:solidFill>
                  <a:srgbClr val="4717A8"/>
                </a:solidFill>
                <a:latin typeface="Perpetua"/>
                <a:cs typeface="Perpetua"/>
              </a:rPr>
              <a:t> </a:t>
            </a:r>
            <a:r>
              <a:rPr sz="1800" b="1" spc="-5" dirty="0">
                <a:solidFill>
                  <a:srgbClr val="4717A8"/>
                </a:solidFill>
                <a:latin typeface="Perpetua"/>
                <a:cs typeface="Perpetua"/>
              </a:rPr>
              <a:t>(0-10)</a:t>
            </a:r>
            <a:endParaRPr sz="1800">
              <a:latin typeface="Perpetua"/>
              <a:cs typeface="Perpetua"/>
            </a:endParaRPr>
          </a:p>
        </p:txBody>
      </p:sp>
      <p:sp>
        <p:nvSpPr>
          <p:cNvPr id="15" name="object 15"/>
          <p:cNvSpPr txBox="1"/>
          <p:nvPr/>
        </p:nvSpPr>
        <p:spPr>
          <a:xfrm>
            <a:off x="7039864" y="5364886"/>
            <a:ext cx="1120140" cy="299720"/>
          </a:xfrm>
          <a:prstGeom prst="rect">
            <a:avLst/>
          </a:prstGeom>
        </p:spPr>
        <p:txBody>
          <a:bodyPr vert="horz" wrap="square" lIns="0" tIns="12700" rIns="0" bIns="0" rtlCol="0">
            <a:spAutoFit/>
          </a:bodyPr>
          <a:lstStyle/>
          <a:p>
            <a:pPr marL="12700">
              <a:lnSpc>
                <a:spcPct val="100000"/>
              </a:lnSpc>
              <a:spcBef>
                <a:spcPts val="100"/>
              </a:spcBef>
            </a:pPr>
            <a:r>
              <a:rPr sz="1800" b="1" spc="-45" dirty="0">
                <a:solidFill>
                  <a:srgbClr val="4717A8"/>
                </a:solidFill>
                <a:latin typeface="Perpetua"/>
                <a:cs typeface="Perpetua"/>
              </a:rPr>
              <a:t>TDA</a:t>
            </a:r>
            <a:r>
              <a:rPr sz="1800" b="1" spc="340" dirty="0">
                <a:solidFill>
                  <a:srgbClr val="4717A8"/>
                </a:solidFill>
                <a:latin typeface="Perpetua"/>
                <a:cs typeface="Perpetua"/>
              </a:rPr>
              <a:t> </a:t>
            </a:r>
            <a:r>
              <a:rPr sz="1800" b="1" spc="-10" dirty="0">
                <a:solidFill>
                  <a:srgbClr val="4717A8"/>
                </a:solidFill>
                <a:latin typeface="Perpetua"/>
                <a:cs typeface="Perpetua"/>
              </a:rPr>
              <a:t>(0-10)</a:t>
            </a:r>
            <a:endParaRPr sz="1800">
              <a:latin typeface="Perpetua"/>
              <a:cs typeface="Perpetua"/>
            </a:endParaRPr>
          </a:p>
        </p:txBody>
      </p:sp>
      <p:sp>
        <p:nvSpPr>
          <p:cNvPr id="17" name="object 17"/>
          <p:cNvSpPr/>
          <p:nvPr/>
        </p:nvSpPr>
        <p:spPr>
          <a:xfrm>
            <a:off x="4375784" y="1268349"/>
            <a:ext cx="103505" cy="648335"/>
          </a:xfrm>
          <a:custGeom>
            <a:avLst/>
            <a:gdLst/>
            <a:ahLst/>
            <a:cxnLst/>
            <a:rect l="l" t="t" r="r" b="b"/>
            <a:pathLst>
              <a:path w="103504" h="648335">
                <a:moveTo>
                  <a:pt x="7112" y="551688"/>
                </a:moveTo>
                <a:lnTo>
                  <a:pt x="1015" y="555243"/>
                </a:lnTo>
                <a:lnTo>
                  <a:pt x="0" y="559180"/>
                </a:lnTo>
                <a:lnTo>
                  <a:pt x="51688" y="647826"/>
                </a:lnTo>
                <a:lnTo>
                  <a:pt x="59038" y="635253"/>
                </a:lnTo>
                <a:lnTo>
                  <a:pt x="45338" y="635253"/>
                </a:lnTo>
                <a:lnTo>
                  <a:pt x="45338" y="611486"/>
                </a:lnTo>
                <a:lnTo>
                  <a:pt x="11049" y="552703"/>
                </a:lnTo>
                <a:lnTo>
                  <a:pt x="7112" y="551688"/>
                </a:lnTo>
                <a:close/>
              </a:path>
              <a:path w="103504" h="648335">
                <a:moveTo>
                  <a:pt x="45338" y="611486"/>
                </a:moveTo>
                <a:lnTo>
                  <a:pt x="45338" y="635253"/>
                </a:lnTo>
                <a:lnTo>
                  <a:pt x="58038" y="635253"/>
                </a:lnTo>
                <a:lnTo>
                  <a:pt x="58038" y="631951"/>
                </a:lnTo>
                <a:lnTo>
                  <a:pt x="46227" y="631951"/>
                </a:lnTo>
                <a:lnTo>
                  <a:pt x="51752" y="622481"/>
                </a:lnTo>
                <a:lnTo>
                  <a:pt x="45338" y="611486"/>
                </a:lnTo>
                <a:close/>
              </a:path>
              <a:path w="103504" h="648335">
                <a:moveTo>
                  <a:pt x="96392" y="551688"/>
                </a:moveTo>
                <a:lnTo>
                  <a:pt x="92455" y="552703"/>
                </a:lnTo>
                <a:lnTo>
                  <a:pt x="58165" y="611486"/>
                </a:lnTo>
                <a:lnTo>
                  <a:pt x="58038" y="635253"/>
                </a:lnTo>
                <a:lnTo>
                  <a:pt x="59038" y="635253"/>
                </a:lnTo>
                <a:lnTo>
                  <a:pt x="103504" y="559180"/>
                </a:lnTo>
                <a:lnTo>
                  <a:pt x="102488" y="555243"/>
                </a:lnTo>
                <a:lnTo>
                  <a:pt x="96392" y="551688"/>
                </a:lnTo>
                <a:close/>
              </a:path>
              <a:path w="103504" h="648335">
                <a:moveTo>
                  <a:pt x="51752" y="622481"/>
                </a:moveTo>
                <a:lnTo>
                  <a:pt x="46227" y="631951"/>
                </a:lnTo>
                <a:lnTo>
                  <a:pt x="57276" y="631951"/>
                </a:lnTo>
                <a:lnTo>
                  <a:pt x="51752" y="622481"/>
                </a:lnTo>
                <a:close/>
              </a:path>
              <a:path w="103504" h="648335">
                <a:moveTo>
                  <a:pt x="58038" y="611704"/>
                </a:moveTo>
                <a:lnTo>
                  <a:pt x="51752" y="622481"/>
                </a:lnTo>
                <a:lnTo>
                  <a:pt x="57276" y="631951"/>
                </a:lnTo>
                <a:lnTo>
                  <a:pt x="58038" y="631951"/>
                </a:lnTo>
                <a:lnTo>
                  <a:pt x="58038" y="611704"/>
                </a:lnTo>
                <a:close/>
              </a:path>
              <a:path w="103504" h="648335">
                <a:moveTo>
                  <a:pt x="58038" y="0"/>
                </a:moveTo>
                <a:lnTo>
                  <a:pt x="45338" y="0"/>
                </a:lnTo>
                <a:lnTo>
                  <a:pt x="45465" y="611704"/>
                </a:lnTo>
                <a:lnTo>
                  <a:pt x="51752" y="622481"/>
                </a:lnTo>
                <a:lnTo>
                  <a:pt x="58038" y="611704"/>
                </a:lnTo>
                <a:lnTo>
                  <a:pt x="58038" y="0"/>
                </a:lnTo>
                <a:close/>
              </a:path>
            </a:pathLst>
          </a:custGeom>
          <a:solidFill>
            <a:srgbClr val="AE3408"/>
          </a:solidFill>
        </p:spPr>
        <p:txBody>
          <a:bodyPr wrap="square" lIns="0" tIns="0" rIns="0" bIns="0" rtlCol="0"/>
          <a:lstStyle/>
          <a:p>
            <a:endParaRPr/>
          </a:p>
        </p:txBody>
      </p:sp>
      <p:grpSp>
        <p:nvGrpSpPr>
          <p:cNvPr id="18" name="object 18"/>
          <p:cNvGrpSpPr/>
          <p:nvPr/>
        </p:nvGrpSpPr>
        <p:grpSpPr>
          <a:xfrm>
            <a:off x="991285" y="1984438"/>
            <a:ext cx="6728459" cy="436880"/>
            <a:chOff x="991285" y="1984438"/>
            <a:chExt cx="6728459" cy="436880"/>
          </a:xfrm>
        </p:grpSpPr>
        <p:sp>
          <p:nvSpPr>
            <p:cNvPr id="19" name="object 19"/>
            <p:cNvSpPr/>
            <p:nvPr/>
          </p:nvSpPr>
          <p:spPr>
            <a:xfrm>
              <a:off x="1042987" y="1989201"/>
              <a:ext cx="6624955" cy="0"/>
            </a:xfrm>
            <a:custGeom>
              <a:avLst/>
              <a:gdLst/>
              <a:ahLst/>
              <a:cxnLst/>
              <a:rect l="l" t="t" r="r" b="b"/>
              <a:pathLst>
                <a:path w="6624955">
                  <a:moveTo>
                    <a:pt x="0" y="0"/>
                  </a:moveTo>
                  <a:lnTo>
                    <a:pt x="6624637" y="0"/>
                  </a:lnTo>
                </a:path>
              </a:pathLst>
            </a:custGeom>
            <a:ln w="9525">
              <a:solidFill>
                <a:srgbClr val="AE3408"/>
              </a:solidFill>
            </a:ln>
          </p:spPr>
          <p:txBody>
            <a:bodyPr wrap="square" lIns="0" tIns="0" rIns="0" bIns="0" rtlCol="0"/>
            <a:lstStyle/>
            <a:p>
              <a:endParaRPr/>
            </a:p>
          </p:txBody>
        </p:sp>
        <p:sp>
          <p:nvSpPr>
            <p:cNvPr id="20" name="object 20"/>
            <p:cNvSpPr/>
            <p:nvPr/>
          </p:nvSpPr>
          <p:spPr>
            <a:xfrm>
              <a:off x="991285" y="1989073"/>
              <a:ext cx="6728459" cy="432434"/>
            </a:xfrm>
            <a:custGeom>
              <a:avLst/>
              <a:gdLst/>
              <a:ahLst/>
              <a:cxnLst/>
              <a:rect l="l" t="t" r="r" b="b"/>
              <a:pathLst>
                <a:path w="6728459" h="432435">
                  <a:moveTo>
                    <a:pt x="103403" y="271780"/>
                  </a:moveTo>
                  <a:lnTo>
                    <a:pt x="102374" y="267970"/>
                  </a:lnTo>
                  <a:lnTo>
                    <a:pt x="96316" y="264414"/>
                  </a:lnTo>
                  <a:lnTo>
                    <a:pt x="92430" y="265430"/>
                  </a:lnTo>
                  <a:lnTo>
                    <a:pt x="58051" y="324383"/>
                  </a:lnTo>
                  <a:lnTo>
                    <a:pt x="58051" y="0"/>
                  </a:lnTo>
                  <a:lnTo>
                    <a:pt x="45351" y="0"/>
                  </a:lnTo>
                  <a:lnTo>
                    <a:pt x="45351" y="324383"/>
                  </a:lnTo>
                  <a:lnTo>
                    <a:pt x="10972" y="265430"/>
                  </a:lnTo>
                  <a:lnTo>
                    <a:pt x="7086" y="264414"/>
                  </a:lnTo>
                  <a:lnTo>
                    <a:pt x="1028" y="267970"/>
                  </a:lnTo>
                  <a:lnTo>
                    <a:pt x="0" y="271780"/>
                  </a:lnTo>
                  <a:lnTo>
                    <a:pt x="51701" y="360426"/>
                  </a:lnTo>
                  <a:lnTo>
                    <a:pt x="59029" y="347853"/>
                  </a:lnTo>
                  <a:lnTo>
                    <a:pt x="103403" y="271780"/>
                  </a:lnTo>
                  <a:close/>
                </a:path>
                <a:path w="6728459" h="432435">
                  <a:moveTo>
                    <a:pt x="2840304" y="343281"/>
                  </a:moveTo>
                  <a:lnTo>
                    <a:pt x="2839288" y="339344"/>
                  </a:lnTo>
                  <a:lnTo>
                    <a:pt x="2833192" y="335788"/>
                  </a:lnTo>
                  <a:lnTo>
                    <a:pt x="2829255" y="336804"/>
                  </a:lnTo>
                  <a:lnTo>
                    <a:pt x="2794965" y="395592"/>
                  </a:lnTo>
                  <a:lnTo>
                    <a:pt x="2794838" y="419354"/>
                  </a:lnTo>
                  <a:lnTo>
                    <a:pt x="2794838" y="416052"/>
                  </a:lnTo>
                  <a:lnTo>
                    <a:pt x="2794838" y="395808"/>
                  </a:lnTo>
                  <a:lnTo>
                    <a:pt x="2794838" y="0"/>
                  </a:lnTo>
                  <a:lnTo>
                    <a:pt x="2782138" y="0"/>
                  </a:lnTo>
                  <a:lnTo>
                    <a:pt x="2782265" y="395808"/>
                  </a:lnTo>
                  <a:lnTo>
                    <a:pt x="2788551" y="406590"/>
                  </a:lnTo>
                  <a:lnTo>
                    <a:pt x="2782138" y="395592"/>
                  </a:lnTo>
                  <a:lnTo>
                    <a:pt x="2747848" y="336804"/>
                  </a:lnTo>
                  <a:lnTo>
                    <a:pt x="2743911" y="335788"/>
                  </a:lnTo>
                  <a:lnTo>
                    <a:pt x="2737815" y="339344"/>
                  </a:lnTo>
                  <a:lnTo>
                    <a:pt x="2736799" y="343281"/>
                  </a:lnTo>
                  <a:lnTo>
                    <a:pt x="2788488" y="431927"/>
                  </a:lnTo>
                  <a:lnTo>
                    <a:pt x="2795828" y="419354"/>
                  </a:lnTo>
                  <a:lnTo>
                    <a:pt x="2840304" y="343281"/>
                  </a:lnTo>
                  <a:close/>
                </a:path>
                <a:path w="6728459" h="432435">
                  <a:moveTo>
                    <a:pt x="4784928" y="343281"/>
                  </a:moveTo>
                  <a:lnTo>
                    <a:pt x="4783912" y="339344"/>
                  </a:lnTo>
                  <a:lnTo>
                    <a:pt x="4777816" y="335788"/>
                  </a:lnTo>
                  <a:lnTo>
                    <a:pt x="4774006" y="336804"/>
                  </a:lnTo>
                  <a:lnTo>
                    <a:pt x="4739589" y="395808"/>
                  </a:lnTo>
                  <a:lnTo>
                    <a:pt x="4739589" y="0"/>
                  </a:lnTo>
                  <a:lnTo>
                    <a:pt x="4726889" y="0"/>
                  </a:lnTo>
                  <a:lnTo>
                    <a:pt x="4726889" y="395808"/>
                  </a:lnTo>
                  <a:lnTo>
                    <a:pt x="4692472" y="336804"/>
                  </a:lnTo>
                  <a:lnTo>
                    <a:pt x="4688662" y="335788"/>
                  </a:lnTo>
                  <a:lnTo>
                    <a:pt x="4682566" y="339344"/>
                  </a:lnTo>
                  <a:lnTo>
                    <a:pt x="4681550" y="343281"/>
                  </a:lnTo>
                  <a:lnTo>
                    <a:pt x="4733239" y="431927"/>
                  </a:lnTo>
                  <a:lnTo>
                    <a:pt x="4740567" y="419354"/>
                  </a:lnTo>
                  <a:lnTo>
                    <a:pt x="4784928" y="343281"/>
                  </a:lnTo>
                  <a:close/>
                </a:path>
                <a:path w="6728459" h="432435">
                  <a:moveTo>
                    <a:pt x="6728028" y="343281"/>
                  </a:moveTo>
                  <a:lnTo>
                    <a:pt x="6727012" y="339344"/>
                  </a:lnTo>
                  <a:lnTo>
                    <a:pt x="6720916" y="335788"/>
                  </a:lnTo>
                  <a:lnTo>
                    <a:pt x="6717106" y="336804"/>
                  </a:lnTo>
                  <a:lnTo>
                    <a:pt x="6682689" y="395808"/>
                  </a:lnTo>
                  <a:lnTo>
                    <a:pt x="6682689" y="0"/>
                  </a:lnTo>
                  <a:lnTo>
                    <a:pt x="6669989" y="0"/>
                  </a:lnTo>
                  <a:lnTo>
                    <a:pt x="6669989" y="395808"/>
                  </a:lnTo>
                  <a:lnTo>
                    <a:pt x="6635572" y="336804"/>
                  </a:lnTo>
                  <a:lnTo>
                    <a:pt x="6631762" y="335788"/>
                  </a:lnTo>
                  <a:lnTo>
                    <a:pt x="6625666" y="339344"/>
                  </a:lnTo>
                  <a:lnTo>
                    <a:pt x="6624650" y="343281"/>
                  </a:lnTo>
                  <a:lnTo>
                    <a:pt x="6676339" y="431927"/>
                  </a:lnTo>
                  <a:lnTo>
                    <a:pt x="6683667" y="419354"/>
                  </a:lnTo>
                  <a:lnTo>
                    <a:pt x="6728028" y="343281"/>
                  </a:lnTo>
                  <a:close/>
                </a:path>
              </a:pathLst>
            </a:custGeom>
            <a:solidFill>
              <a:srgbClr val="AE3408"/>
            </a:solidFill>
          </p:spPr>
          <p:txBody>
            <a:bodyPr wrap="square" lIns="0" tIns="0" rIns="0" bIns="0" rtlCol="0"/>
            <a:lstStyle/>
            <a:p>
              <a:endParaRPr/>
            </a:p>
          </p:txBody>
        </p:sp>
      </p:grpSp>
      <p:sp>
        <p:nvSpPr>
          <p:cNvPr id="21" name="object 21"/>
          <p:cNvSpPr/>
          <p:nvPr/>
        </p:nvSpPr>
        <p:spPr>
          <a:xfrm>
            <a:off x="1280160" y="3644900"/>
            <a:ext cx="103505" cy="360680"/>
          </a:xfrm>
          <a:custGeom>
            <a:avLst/>
            <a:gdLst/>
            <a:ahLst/>
            <a:cxnLst/>
            <a:rect l="l" t="t" r="r" b="b"/>
            <a:pathLst>
              <a:path w="103505" h="360679">
                <a:moveTo>
                  <a:pt x="7112" y="264287"/>
                </a:moveTo>
                <a:lnTo>
                  <a:pt x="1015" y="267843"/>
                </a:lnTo>
                <a:lnTo>
                  <a:pt x="0" y="271780"/>
                </a:lnTo>
                <a:lnTo>
                  <a:pt x="51689" y="360425"/>
                </a:lnTo>
                <a:lnTo>
                  <a:pt x="59038" y="347852"/>
                </a:lnTo>
                <a:lnTo>
                  <a:pt x="45465" y="347852"/>
                </a:lnTo>
                <a:lnTo>
                  <a:pt x="45465" y="324303"/>
                </a:lnTo>
                <a:lnTo>
                  <a:pt x="11049" y="265302"/>
                </a:lnTo>
                <a:lnTo>
                  <a:pt x="7112" y="264287"/>
                </a:lnTo>
                <a:close/>
              </a:path>
              <a:path w="103505" h="360679">
                <a:moveTo>
                  <a:pt x="45465" y="324303"/>
                </a:moveTo>
                <a:lnTo>
                  <a:pt x="45465" y="347852"/>
                </a:lnTo>
                <a:lnTo>
                  <a:pt x="58165" y="347852"/>
                </a:lnTo>
                <a:lnTo>
                  <a:pt x="58165" y="344550"/>
                </a:lnTo>
                <a:lnTo>
                  <a:pt x="46228" y="344550"/>
                </a:lnTo>
                <a:lnTo>
                  <a:pt x="51752" y="335080"/>
                </a:lnTo>
                <a:lnTo>
                  <a:pt x="45465" y="324303"/>
                </a:lnTo>
                <a:close/>
              </a:path>
              <a:path w="103505" h="360679">
                <a:moveTo>
                  <a:pt x="96393" y="264287"/>
                </a:moveTo>
                <a:lnTo>
                  <a:pt x="92456" y="265302"/>
                </a:lnTo>
                <a:lnTo>
                  <a:pt x="58165" y="324085"/>
                </a:lnTo>
                <a:lnTo>
                  <a:pt x="58165" y="347852"/>
                </a:lnTo>
                <a:lnTo>
                  <a:pt x="59038" y="347852"/>
                </a:lnTo>
                <a:lnTo>
                  <a:pt x="103505" y="271780"/>
                </a:lnTo>
                <a:lnTo>
                  <a:pt x="102489" y="267843"/>
                </a:lnTo>
                <a:lnTo>
                  <a:pt x="96393" y="264287"/>
                </a:lnTo>
                <a:close/>
              </a:path>
              <a:path w="103505" h="360679">
                <a:moveTo>
                  <a:pt x="51752" y="335080"/>
                </a:moveTo>
                <a:lnTo>
                  <a:pt x="46228" y="344550"/>
                </a:lnTo>
                <a:lnTo>
                  <a:pt x="57277" y="344550"/>
                </a:lnTo>
                <a:lnTo>
                  <a:pt x="51752" y="335080"/>
                </a:lnTo>
                <a:close/>
              </a:path>
              <a:path w="103505" h="360679">
                <a:moveTo>
                  <a:pt x="58165" y="324085"/>
                </a:moveTo>
                <a:lnTo>
                  <a:pt x="51752" y="335080"/>
                </a:lnTo>
                <a:lnTo>
                  <a:pt x="57277" y="344550"/>
                </a:lnTo>
                <a:lnTo>
                  <a:pt x="58165" y="344550"/>
                </a:lnTo>
                <a:lnTo>
                  <a:pt x="58165" y="324085"/>
                </a:lnTo>
                <a:close/>
              </a:path>
              <a:path w="103505" h="360679">
                <a:moveTo>
                  <a:pt x="58165" y="0"/>
                </a:moveTo>
                <a:lnTo>
                  <a:pt x="45465" y="0"/>
                </a:lnTo>
                <a:lnTo>
                  <a:pt x="45465" y="324303"/>
                </a:lnTo>
                <a:lnTo>
                  <a:pt x="51752" y="335080"/>
                </a:lnTo>
                <a:lnTo>
                  <a:pt x="58165" y="324085"/>
                </a:lnTo>
                <a:lnTo>
                  <a:pt x="58165" y="0"/>
                </a:lnTo>
                <a:close/>
              </a:path>
            </a:pathLst>
          </a:custGeom>
          <a:solidFill>
            <a:srgbClr val="AE3408"/>
          </a:solidFill>
        </p:spPr>
        <p:txBody>
          <a:bodyPr wrap="square" lIns="0" tIns="0" rIns="0" bIns="0" rtlCol="0"/>
          <a:lstStyle/>
          <a:p>
            <a:endParaRPr/>
          </a:p>
        </p:txBody>
      </p:sp>
      <p:sp>
        <p:nvSpPr>
          <p:cNvPr id="22" name="object 22"/>
          <p:cNvSpPr/>
          <p:nvPr/>
        </p:nvSpPr>
        <p:spPr>
          <a:xfrm>
            <a:off x="3367785" y="3573398"/>
            <a:ext cx="103505" cy="432434"/>
          </a:xfrm>
          <a:custGeom>
            <a:avLst/>
            <a:gdLst/>
            <a:ahLst/>
            <a:cxnLst/>
            <a:rect l="l" t="t" r="r" b="b"/>
            <a:pathLst>
              <a:path w="103504" h="432435">
                <a:moveTo>
                  <a:pt x="7112" y="335788"/>
                </a:moveTo>
                <a:lnTo>
                  <a:pt x="1015" y="339344"/>
                </a:lnTo>
                <a:lnTo>
                  <a:pt x="0" y="343281"/>
                </a:lnTo>
                <a:lnTo>
                  <a:pt x="51688" y="431926"/>
                </a:lnTo>
                <a:lnTo>
                  <a:pt x="59020" y="419353"/>
                </a:lnTo>
                <a:lnTo>
                  <a:pt x="45338" y="419353"/>
                </a:lnTo>
                <a:lnTo>
                  <a:pt x="45338" y="395804"/>
                </a:lnTo>
                <a:lnTo>
                  <a:pt x="10922" y="336803"/>
                </a:lnTo>
                <a:lnTo>
                  <a:pt x="7112" y="335788"/>
                </a:lnTo>
                <a:close/>
              </a:path>
              <a:path w="103504" h="432435">
                <a:moveTo>
                  <a:pt x="45338" y="395804"/>
                </a:moveTo>
                <a:lnTo>
                  <a:pt x="45338" y="419353"/>
                </a:lnTo>
                <a:lnTo>
                  <a:pt x="58038" y="419353"/>
                </a:lnTo>
                <a:lnTo>
                  <a:pt x="58038" y="416051"/>
                </a:lnTo>
                <a:lnTo>
                  <a:pt x="46227" y="416051"/>
                </a:lnTo>
                <a:lnTo>
                  <a:pt x="51688" y="406690"/>
                </a:lnTo>
                <a:lnTo>
                  <a:pt x="45338" y="395804"/>
                </a:lnTo>
                <a:close/>
              </a:path>
              <a:path w="103504" h="432435">
                <a:moveTo>
                  <a:pt x="96265" y="335788"/>
                </a:moveTo>
                <a:lnTo>
                  <a:pt x="92455" y="336803"/>
                </a:lnTo>
                <a:lnTo>
                  <a:pt x="58038" y="395804"/>
                </a:lnTo>
                <a:lnTo>
                  <a:pt x="58038" y="419353"/>
                </a:lnTo>
                <a:lnTo>
                  <a:pt x="59020" y="419353"/>
                </a:lnTo>
                <a:lnTo>
                  <a:pt x="103377" y="343281"/>
                </a:lnTo>
                <a:lnTo>
                  <a:pt x="102362" y="339344"/>
                </a:lnTo>
                <a:lnTo>
                  <a:pt x="96265" y="335788"/>
                </a:lnTo>
                <a:close/>
              </a:path>
              <a:path w="103504" h="432435">
                <a:moveTo>
                  <a:pt x="51688" y="406690"/>
                </a:moveTo>
                <a:lnTo>
                  <a:pt x="46227" y="416051"/>
                </a:lnTo>
                <a:lnTo>
                  <a:pt x="57150" y="416051"/>
                </a:lnTo>
                <a:lnTo>
                  <a:pt x="51688" y="406690"/>
                </a:lnTo>
                <a:close/>
              </a:path>
              <a:path w="103504" h="432435">
                <a:moveTo>
                  <a:pt x="58038" y="395804"/>
                </a:moveTo>
                <a:lnTo>
                  <a:pt x="51688" y="406690"/>
                </a:lnTo>
                <a:lnTo>
                  <a:pt x="57150" y="416051"/>
                </a:lnTo>
                <a:lnTo>
                  <a:pt x="58038" y="416051"/>
                </a:lnTo>
                <a:lnTo>
                  <a:pt x="58038" y="395804"/>
                </a:lnTo>
                <a:close/>
              </a:path>
              <a:path w="103504" h="432435">
                <a:moveTo>
                  <a:pt x="58038" y="0"/>
                </a:moveTo>
                <a:lnTo>
                  <a:pt x="45338" y="0"/>
                </a:lnTo>
                <a:lnTo>
                  <a:pt x="45338" y="395804"/>
                </a:lnTo>
                <a:lnTo>
                  <a:pt x="51688" y="406690"/>
                </a:lnTo>
                <a:lnTo>
                  <a:pt x="58038" y="395804"/>
                </a:lnTo>
                <a:lnTo>
                  <a:pt x="58038" y="0"/>
                </a:lnTo>
                <a:close/>
              </a:path>
            </a:pathLst>
          </a:custGeom>
          <a:solidFill>
            <a:srgbClr val="AE3408"/>
          </a:solidFill>
        </p:spPr>
        <p:txBody>
          <a:bodyPr wrap="square" lIns="0" tIns="0" rIns="0" bIns="0" rtlCol="0"/>
          <a:lstStyle/>
          <a:p>
            <a:endParaRPr/>
          </a:p>
        </p:txBody>
      </p:sp>
      <p:sp>
        <p:nvSpPr>
          <p:cNvPr id="23" name="object 23"/>
          <p:cNvSpPr/>
          <p:nvPr/>
        </p:nvSpPr>
        <p:spPr>
          <a:xfrm>
            <a:off x="5456935" y="3500373"/>
            <a:ext cx="103505" cy="433705"/>
          </a:xfrm>
          <a:custGeom>
            <a:avLst/>
            <a:gdLst/>
            <a:ahLst/>
            <a:cxnLst/>
            <a:rect l="l" t="t" r="r" b="b"/>
            <a:pathLst>
              <a:path w="103504" h="433704">
                <a:moveTo>
                  <a:pt x="7112" y="337438"/>
                </a:moveTo>
                <a:lnTo>
                  <a:pt x="1015" y="340994"/>
                </a:lnTo>
                <a:lnTo>
                  <a:pt x="0" y="344805"/>
                </a:lnTo>
                <a:lnTo>
                  <a:pt x="51688" y="433450"/>
                </a:lnTo>
                <a:lnTo>
                  <a:pt x="59020" y="420877"/>
                </a:lnTo>
                <a:lnTo>
                  <a:pt x="45338" y="420877"/>
                </a:lnTo>
                <a:lnTo>
                  <a:pt x="45338" y="397455"/>
                </a:lnTo>
                <a:lnTo>
                  <a:pt x="10922" y="338455"/>
                </a:lnTo>
                <a:lnTo>
                  <a:pt x="7112" y="337438"/>
                </a:lnTo>
                <a:close/>
              </a:path>
              <a:path w="103504" h="433704">
                <a:moveTo>
                  <a:pt x="45338" y="397455"/>
                </a:moveTo>
                <a:lnTo>
                  <a:pt x="45338" y="420877"/>
                </a:lnTo>
                <a:lnTo>
                  <a:pt x="58038" y="420877"/>
                </a:lnTo>
                <a:lnTo>
                  <a:pt x="58038" y="417702"/>
                </a:lnTo>
                <a:lnTo>
                  <a:pt x="46227" y="417702"/>
                </a:lnTo>
                <a:lnTo>
                  <a:pt x="51688" y="408341"/>
                </a:lnTo>
                <a:lnTo>
                  <a:pt x="45338" y="397455"/>
                </a:lnTo>
                <a:close/>
              </a:path>
              <a:path w="103504" h="433704">
                <a:moveTo>
                  <a:pt x="96265" y="337438"/>
                </a:moveTo>
                <a:lnTo>
                  <a:pt x="92455" y="338455"/>
                </a:lnTo>
                <a:lnTo>
                  <a:pt x="58038" y="397455"/>
                </a:lnTo>
                <a:lnTo>
                  <a:pt x="58038" y="420877"/>
                </a:lnTo>
                <a:lnTo>
                  <a:pt x="59020" y="420877"/>
                </a:lnTo>
                <a:lnTo>
                  <a:pt x="103377" y="344805"/>
                </a:lnTo>
                <a:lnTo>
                  <a:pt x="102362" y="340994"/>
                </a:lnTo>
                <a:lnTo>
                  <a:pt x="96265" y="337438"/>
                </a:lnTo>
                <a:close/>
              </a:path>
              <a:path w="103504" h="433704">
                <a:moveTo>
                  <a:pt x="51688" y="408341"/>
                </a:moveTo>
                <a:lnTo>
                  <a:pt x="46227" y="417702"/>
                </a:lnTo>
                <a:lnTo>
                  <a:pt x="57150" y="417702"/>
                </a:lnTo>
                <a:lnTo>
                  <a:pt x="51688" y="408341"/>
                </a:lnTo>
                <a:close/>
              </a:path>
              <a:path w="103504" h="433704">
                <a:moveTo>
                  <a:pt x="58038" y="397455"/>
                </a:moveTo>
                <a:lnTo>
                  <a:pt x="51688" y="408341"/>
                </a:lnTo>
                <a:lnTo>
                  <a:pt x="57150" y="417702"/>
                </a:lnTo>
                <a:lnTo>
                  <a:pt x="58038" y="417702"/>
                </a:lnTo>
                <a:lnTo>
                  <a:pt x="58038" y="397455"/>
                </a:lnTo>
                <a:close/>
              </a:path>
              <a:path w="103504" h="433704">
                <a:moveTo>
                  <a:pt x="58038" y="0"/>
                </a:moveTo>
                <a:lnTo>
                  <a:pt x="45338" y="0"/>
                </a:lnTo>
                <a:lnTo>
                  <a:pt x="45338" y="397455"/>
                </a:lnTo>
                <a:lnTo>
                  <a:pt x="51688" y="408341"/>
                </a:lnTo>
                <a:lnTo>
                  <a:pt x="58038" y="397455"/>
                </a:lnTo>
                <a:lnTo>
                  <a:pt x="58038" y="0"/>
                </a:lnTo>
                <a:close/>
              </a:path>
            </a:pathLst>
          </a:custGeom>
          <a:solidFill>
            <a:srgbClr val="AE3408"/>
          </a:solidFill>
        </p:spPr>
        <p:txBody>
          <a:bodyPr wrap="square" lIns="0" tIns="0" rIns="0" bIns="0" rtlCol="0"/>
          <a:lstStyle/>
          <a:p>
            <a:endParaRPr/>
          </a:p>
        </p:txBody>
      </p:sp>
      <p:sp>
        <p:nvSpPr>
          <p:cNvPr id="24" name="object 24"/>
          <p:cNvSpPr/>
          <p:nvPr/>
        </p:nvSpPr>
        <p:spPr>
          <a:xfrm>
            <a:off x="7328534" y="3500373"/>
            <a:ext cx="103505" cy="433705"/>
          </a:xfrm>
          <a:custGeom>
            <a:avLst/>
            <a:gdLst/>
            <a:ahLst/>
            <a:cxnLst/>
            <a:rect l="l" t="t" r="r" b="b"/>
            <a:pathLst>
              <a:path w="103504" h="433704">
                <a:moveTo>
                  <a:pt x="7112" y="337438"/>
                </a:moveTo>
                <a:lnTo>
                  <a:pt x="1016" y="340994"/>
                </a:lnTo>
                <a:lnTo>
                  <a:pt x="0" y="344805"/>
                </a:lnTo>
                <a:lnTo>
                  <a:pt x="51689" y="433450"/>
                </a:lnTo>
                <a:lnTo>
                  <a:pt x="59038" y="420877"/>
                </a:lnTo>
                <a:lnTo>
                  <a:pt x="45339" y="420877"/>
                </a:lnTo>
                <a:lnTo>
                  <a:pt x="45339" y="397237"/>
                </a:lnTo>
                <a:lnTo>
                  <a:pt x="11049" y="338455"/>
                </a:lnTo>
                <a:lnTo>
                  <a:pt x="7112" y="337438"/>
                </a:lnTo>
                <a:close/>
              </a:path>
              <a:path w="103504" h="433704">
                <a:moveTo>
                  <a:pt x="45339" y="397237"/>
                </a:moveTo>
                <a:lnTo>
                  <a:pt x="45339" y="420877"/>
                </a:lnTo>
                <a:lnTo>
                  <a:pt x="58039" y="420877"/>
                </a:lnTo>
                <a:lnTo>
                  <a:pt x="58039" y="417702"/>
                </a:lnTo>
                <a:lnTo>
                  <a:pt x="46228" y="417702"/>
                </a:lnTo>
                <a:lnTo>
                  <a:pt x="51752" y="408232"/>
                </a:lnTo>
                <a:lnTo>
                  <a:pt x="45339" y="397237"/>
                </a:lnTo>
                <a:close/>
              </a:path>
              <a:path w="103504" h="433704">
                <a:moveTo>
                  <a:pt x="96393" y="337438"/>
                </a:moveTo>
                <a:lnTo>
                  <a:pt x="92456" y="338455"/>
                </a:lnTo>
                <a:lnTo>
                  <a:pt x="58166" y="397237"/>
                </a:lnTo>
                <a:lnTo>
                  <a:pt x="58039" y="420877"/>
                </a:lnTo>
                <a:lnTo>
                  <a:pt x="59038" y="420877"/>
                </a:lnTo>
                <a:lnTo>
                  <a:pt x="103505" y="344805"/>
                </a:lnTo>
                <a:lnTo>
                  <a:pt x="102489" y="340994"/>
                </a:lnTo>
                <a:lnTo>
                  <a:pt x="96393" y="337438"/>
                </a:lnTo>
                <a:close/>
              </a:path>
              <a:path w="103504" h="433704">
                <a:moveTo>
                  <a:pt x="51752" y="408232"/>
                </a:moveTo>
                <a:lnTo>
                  <a:pt x="46228" y="417702"/>
                </a:lnTo>
                <a:lnTo>
                  <a:pt x="57276" y="417702"/>
                </a:lnTo>
                <a:lnTo>
                  <a:pt x="51752" y="408232"/>
                </a:lnTo>
                <a:close/>
              </a:path>
              <a:path w="103504" h="433704">
                <a:moveTo>
                  <a:pt x="58039" y="397455"/>
                </a:moveTo>
                <a:lnTo>
                  <a:pt x="51752" y="408232"/>
                </a:lnTo>
                <a:lnTo>
                  <a:pt x="57276" y="417702"/>
                </a:lnTo>
                <a:lnTo>
                  <a:pt x="58039" y="417702"/>
                </a:lnTo>
                <a:lnTo>
                  <a:pt x="58039" y="397455"/>
                </a:lnTo>
                <a:close/>
              </a:path>
              <a:path w="103504" h="433704">
                <a:moveTo>
                  <a:pt x="58039" y="0"/>
                </a:moveTo>
                <a:lnTo>
                  <a:pt x="45339" y="0"/>
                </a:lnTo>
                <a:lnTo>
                  <a:pt x="45466" y="397455"/>
                </a:lnTo>
                <a:lnTo>
                  <a:pt x="51752" y="408232"/>
                </a:lnTo>
                <a:lnTo>
                  <a:pt x="58039" y="397455"/>
                </a:lnTo>
                <a:lnTo>
                  <a:pt x="58039" y="0"/>
                </a:lnTo>
                <a:close/>
              </a:path>
            </a:pathLst>
          </a:custGeom>
          <a:solidFill>
            <a:srgbClr val="AE3408"/>
          </a:solidFill>
        </p:spPr>
        <p:txBody>
          <a:bodyPr wrap="square" lIns="0" tIns="0" rIns="0" bIns="0" rtlCol="0"/>
          <a:lstStyle/>
          <a:p>
            <a:endParaRPr/>
          </a:p>
        </p:txBody>
      </p:sp>
      <p:sp>
        <p:nvSpPr>
          <p:cNvPr id="25" name="object 25"/>
          <p:cNvSpPr/>
          <p:nvPr/>
        </p:nvSpPr>
        <p:spPr>
          <a:xfrm>
            <a:off x="1280160" y="4365625"/>
            <a:ext cx="103505" cy="358775"/>
          </a:xfrm>
          <a:custGeom>
            <a:avLst/>
            <a:gdLst/>
            <a:ahLst/>
            <a:cxnLst/>
            <a:rect l="l" t="t" r="r" b="b"/>
            <a:pathLst>
              <a:path w="103505" h="358775">
                <a:moveTo>
                  <a:pt x="7112" y="262763"/>
                </a:moveTo>
                <a:lnTo>
                  <a:pt x="1015" y="266319"/>
                </a:lnTo>
                <a:lnTo>
                  <a:pt x="0" y="270129"/>
                </a:lnTo>
                <a:lnTo>
                  <a:pt x="51689" y="358775"/>
                </a:lnTo>
                <a:lnTo>
                  <a:pt x="59038" y="346201"/>
                </a:lnTo>
                <a:lnTo>
                  <a:pt x="45465" y="346201"/>
                </a:lnTo>
                <a:lnTo>
                  <a:pt x="45465" y="322779"/>
                </a:lnTo>
                <a:lnTo>
                  <a:pt x="11049" y="263779"/>
                </a:lnTo>
                <a:lnTo>
                  <a:pt x="7112" y="262763"/>
                </a:lnTo>
                <a:close/>
              </a:path>
              <a:path w="103505" h="358775">
                <a:moveTo>
                  <a:pt x="45465" y="322779"/>
                </a:moveTo>
                <a:lnTo>
                  <a:pt x="45465" y="346201"/>
                </a:lnTo>
                <a:lnTo>
                  <a:pt x="58165" y="346201"/>
                </a:lnTo>
                <a:lnTo>
                  <a:pt x="58165" y="343026"/>
                </a:lnTo>
                <a:lnTo>
                  <a:pt x="46228" y="343026"/>
                </a:lnTo>
                <a:lnTo>
                  <a:pt x="51752" y="333556"/>
                </a:lnTo>
                <a:lnTo>
                  <a:pt x="45465" y="322779"/>
                </a:lnTo>
                <a:close/>
              </a:path>
              <a:path w="103505" h="358775">
                <a:moveTo>
                  <a:pt x="96393" y="262763"/>
                </a:moveTo>
                <a:lnTo>
                  <a:pt x="92456" y="263779"/>
                </a:lnTo>
                <a:lnTo>
                  <a:pt x="58165" y="322561"/>
                </a:lnTo>
                <a:lnTo>
                  <a:pt x="58165" y="346201"/>
                </a:lnTo>
                <a:lnTo>
                  <a:pt x="59038" y="346201"/>
                </a:lnTo>
                <a:lnTo>
                  <a:pt x="103505" y="270129"/>
                </a:lnTo>
                <a:lnTo>
                  <a:pt x="102489" y="266319"/>
                </a:lnTo>
                <a:lnTo>
                  <a:pt x="96393" y="262763"/>
                </a:lnTo>
                <a:close/>
              </a:path>
              <a:path w="103505" h="358775">
                <a:moveTo>
                  <a:pt x="51752" y="333556"/>
                </a:moveTo>
                <a:lnTo>
                  <a:pt x="46228" y="343026"/>
                </a:lnTo>
                <a:lnTo>
                  <a:pt x="57277" y="343026"/>
                </a:lnTo>
                <a:lnTo>
                  <a:pt x="51752" y="333556"/>
                </a:lnTo>
                <a:close/>
              </a:path>
              <a:path w="103505" h="358775">
                <a:moveTo>
                  <a:pt x="58165" y="322561"/>
                </a:moveTo>
                <a:lnTo>
                  <a:pt x="51752" y="333556"/>
                </a:lnTo>
                <a:lnTo>
                  <a:pt x="57277" y="343026"/>
                </a:lnTo>
                <a:lnTo>
                  <a:pt x="58165" y="343026"/>
                </a:lnTo>
                <a:lnTo>
                  <a:pt x="58165" y="322561"/>
                </a:lnTo>
                <a:close/>
              </a:path>
              <a:path w="103505" h="358775">
                <a:moveTo>
                  <a:pt x="58165" y="0"/>
                </a:moveTo>
                <a:lnTo>
                  <a:pt x="45465" y="0"/>
                </a:lnTo>
                <a:lnTo>
                  <a:pt x="45465" y="322779"/>
                </a:lnTo>
                <a:lnTo>
                  <a:pt x="51752" y="333556"/>
                </a:lnTo>
                <a:lnTo>
                  <a:pt x="58165" y="322561"/>
                </a:lnTo>
                <a:lnTo>
                  <a:pt x="58165" y="0"/>
                </a:lnTo>
                <a:close/>
              </a:path>
            </a:pathLst>
          </a:custGeom>
          <a:solidFill>
            <a:srgbClr val="AE3408"/>
          </a:solidFill>
        </p:spPr>
        <p:txBody>
          <a:bodyPr wrap="square" lIns="0" tIns="0" rIns="0" bIns="0" rtlCol="0"/>
          <a:lstStyle/>
          <a:p>
            <a:endParaRPr/>
          </a:p>
        </p:txBody>
      </p:sp>
      <p:sp>
        <p:nvSpPr>
          <p:cNvPr id="26" name="object 26"/>
          <p:cNvSpPr/>
          <p:nvPr/>
        </p:nvSpPr>
        <p:spPr>
          <a:xfrm>
            <a:off x="3367785" y="4365625"/>
            <a:ext cx="103505" cy="358775"/>
          </a:xfrm>
          <a:custGeom>
            <a:avLst/>
            <a:gdLst/>
            <a:ahLst/>
            <a:cxnLst/>
            <a:rect l="l" t="t" r="r" b="b"/>
            <a:pathLst>
              <a:path w="103504" h="358775">
                <a:moveTo>
                  <a:pt x="7112" y="262763"/>
                </a:moveTo>
                <a:lnTo>
                  <a:pt x="1015" y="266319"/>
                </a:lnTo>
                <a:lnTo>
                  <a:pt x="0" y="270129"/>
                </a:lnTo>
                <a:lnTo>
                  <a:pt x="51688" y="358775"/>
                </a:lnTo>
                <a:lnTo>
                  <a:pt x="59020" y="346201"/>
                </a:lnTo>
                <a:lnTo>
                  <a:pt x="45338" y="346201"/>
                </a:lnTo>
                <a:lnTo>
                  <a:pt x="45338" y="322779"/>
                </a:lnTo>
                <a:lnTo>
                  <a:pt x="10922" y="263779"/>
                </a:lnTo>
                <a:lnTo>
                  <a:pt x="7112" y="262763"/>
                </a:lnTo>
                <a:close/>
              </a:path>
              <a:path w="103504" h="358775">
                <a:moveTo>
                  <a:pt x="45338" y="322779"/>
                </a:moveTo>
                <a:lnTo>
                  <a:pt x="45338" y="346201"/>
                </a:lnTo>
                <a:lnTo>
                  <a:pt x="58038" y="346201"/>
                </a:lnTo>
                <a:lnTo>
                  <a:pt x="58038" y="343026"/>
                </a:lnTo>
                <a:lnTo>
                  <a:pt x="46227" y="343026"/>
                </a:lnTo>
                <a:lnTo>
                  <a:pt x="51688" y="333665"/>
                </a:lnTo>
                <a:lnTo>
                  <a:pt x="45338" y="322779"/>
                </a:lnTo>
                <a:close/>
              </a:path>
              <a:path w="103504" h="358775">
                <a:moveTo>
                  <a:pt x="96265" y="262763"/>
                </a:moveTo>
                <a:lnTo>
                  <a:pt x="92455" y="263779"/>
                </a:lnTo>
                <a:lnTo>
                  <a:pt x="58038" y="322779"/>
                </a:lnTo>
                <a:lnTo>
                  <a:pt x="58038" y="346201"/>
                </a:lnTo>
                <a:lnTo>
                  <a:pt x="59020" y="346201"/>
                </a:lnTo>
                <a:lnTo>
                  <a:pt x="103377" y="270129"/>
                </a:lnTo>
                <a:lnTo>
                  <a:pt x="102362" y="266319"/>
                </a:lnTo>
                <a:lnTo>
                  <a:pt x="96265" y="262763"/>
                </a:lnTo>
                <a:close/>
              </a:path>
              <a:path w="103504" h="358775">
                <a:moveTo>
                  <a:pt x="51688" y="333665"/>
                </a:moveTo>
                <a:lnTo>
                  <a:pt x="46227" y="343026"/>
                </a:lnTo>
                <a:lnTo>
                  <a:pt x="57150" y="343026"/>
                </a:lnTo>
                <a:lnTo>
                  <a:pt x="51688" y="333665"/>
                </a:lnTo>
                <a:close/>
              </a:path>
              <a:path w="103504" h="358775">
                <a:moveTo>
                  <a:pt x="58038" y="322779"/>
                </a:moveTo>
                <a:lnTo>
                  <a:pt x="51688" y="333665"/>
                </a:lnTo>
                <a:lnTo>
                  <a:pt x="57150" y="343026"/>
                </a:lnTo>
                <a:lnTo>
                  <a:pt x="58038" y="343026"/>
                </a:lnTo>
                <a:lnTo>
                  <a:pt x="58038" y="322779"/>
                </a:lnTo>
                <a:close/>
              </a:path>
              <a:path w="103504" h="358775">
                <a:moveTo>
                  <a:pt x="58038" y="0"/>
                </a:moveTo>
                <a:lnTo>
                  <a:pt x="45338" y="0"/>
                </a:lnTo>
                <a:lnTo>
                  <a:pt x="45338" y="322779"/>
                </a:lnTo>
                <a:lnTo>
                  <a:pt x="51688" y="333665"/>
                </a:lnTo>
                <a:lnTo>
                  <a:pt x="58038" y="322779"/>
                </a:lnTo>
                <a:lnTo>
                  <a:pt x="58038" y="0"/>
                </a:lnTo>
                <a:close/>
              </a:path>
            </a:pathLst>
          </a:custGeom>
          <a:solidFill>
            <a:srgbClr val="AE3408"/>
          </a:solidFill>
        </p:spPr>
        <p:txBody>
          <a:bodyPr wrap="square" lIns="0" tIns="0" rIns="0" bIns="0" rtlCol="0"/>
          <a:lstStyle/>
          <a:p>
            <a:endParaRPr/>
          </a:p>
        </p:txBody>
      </p:sp>
      <p:sp>
        <p:nvSpPr>
          <p:cNvPr id="27" name="object 27"/>
          <p:cNvSpPr/>
          <p:nvPr/>
        </p:nvSpPr>
        <p:spPr>
          <a:xfrm>
            <a:off x="5528309" y="4365625"/>
            <a:ext cx="103505" cy="287655"/>
          </a:xfrm>
          <a:custGeom>
            <a:avLst/>
            <a:gdLst/>
            <a:ahLst/>
            <a:cxnLst/>
            <a:rect l="l" t="t" r="r" b="b"/>
            <a:pathLst>
              <a:path w="103504" h="287654">
                <a:moveTo>
                  <a:pt x="7112" y="191262"/>
                </a:moveTo>
                <a:lnTo>
                  <a:pt x="1015" y="194818"/>
                </a:lnTo>
                <a:lnTo>
                  <a:pt x="0" y="198755"/>
                </a:lnTo>
                <a:lnTo>
                  <a:pt x="51688" y="287400"/>
                </a:lnTo>
                <a:lnTo>
                  <a:pt x="59113" y="274700"/>
                </a:lnTo>
                <a:lnTo>
                  <a:pt x="45338" y="274700"/>
                </a:lnTo>
                <a:lnTo>
                  <a:pt x="45338" y="251060"/>
                </a:lnTo>
                <a:lnTo>
                  <a:pt x="11049" y="192277"/>
                </a:lnTo>
                <a:lnTo>
                  <a:pt x="7112" y="191262"/>
                </a:lnTo>
                <a:close/>
              </a:path>
              <a:path w="103504" h="287654">
                <a:moveTo>
                  <a:pt x="45338" y="251060"/>
                </a:moveTo>
                <a:lnTo>
                  <a:pt x="45338" y="274700"/>
                </a:lnTo>
                <a:lnTo>
                  <a:pt x="58038" y="274700"/>
                </a:lnTo>
                <a:lnTo>
                  <a:pt x="58038" y="271525"/>
                </a:lnTo>
                <a:lnTo>
                  <a:pt x="46227" y="271525"/>
                </a:lnTo>
                <a:lnTo>
                  <a:pt x="51752" y="262055"/>
                </a:lnTo>
                <a:lnTo>
                  <a:pt x="45338" y="251060"/>
                </a:lnTo>
                <a:close/>
              </a:path>
              <a:path w="103504" h="287654">
                <a:moveTo>
                  <a:pt x="96392" y="191262"/>
                </a:moveTo>
                <a:lnTo>
                  <a:pt x="92455" y="192277"/>
                </a:lnTo>
                <a:lnTo>
                  <a:pt x="58165" y="251060"/>
                </a:lnTo>
                <a:lnTo>
                  <a:pt x="58038" y="274700"/>
                </a:lnTo>
                <a:lnTo>
                  <a:pt x="59113" y="274700"/>
                </a:lnTo>
                <a:lnTo>
                  <a:pt x="103504" y="198755"/>
                </a:lnTo>
                <a:lnTo>
                  <a:pt x="102488" y="194818"/>
                </a:lnTo>
                <a:lnTo>
                  <a:pt x="96392" y="191262"/>
                </a:lnTo>
                <a:close/>
              </a:path>
              <a:path w="103504" h="287654">
                <a:moveTo>
                  <a:pt x="51752" y="262055"/>
                </a:moveTo>
                <a:lnTo>
                  <a:pt x="46227" y="271525"/>
                </a:lnTo>
                <a:lnTo>
                  <a:pt x="57276" y="271525"/>
                </a:lnTo>
                <a:lnTo>
                  <a:pt x="51752" y="262055"/>
                </a:lnTo>
                <a:close/>
              </a:path>
              <a:path w="103504" h="287654">
                <a:moveTo>
                  <a:pt x="58038" y="251278"/>
                </a:moveTo>
                <a:lnTo>
                  <a:pt x="51752" y="262055"/>
                </a:lnTo>
                <a:lnTo>
                  <a:pt x="57276" y="271525"/>
                </a:lnTo>
                <a:lnTo>
                  <a:pt x="58038" y="271525"/>
                </a:lnTo>
                <a:lnTo>
                  <a:pt x="58038" y="251278"/>
                </a:lnTo>
                <a:close/>
              </a:path>
              <a:path w="103504" h="287654">
                <a:moveTo>
                  <a:pt x="58038" y="0"/>
                </a:moveTo>
                <a:lnTo>
                  <a:pt x="45338" y="0"/>
                </a:lnTo>
                <a:lnTo>
                  <a:pt x="45465" y="251278"/>
                </a:lnTo>
                <a:lnTo>
                  <a:pt x="51752" y="262055"/>
                </a:lnTo>
                <a:lnTo>
                  <a:pt x="58038" y="251278"/>
                </a:lnTo>
                <a:lnTo>
                  <a:pt x="58038" y="0"/>
                </a:lnTo>
                <a:close/>
              </a:path>
            </a:pathLst>
          </a:custGeom>
          <a:solidFill>
            <a:srgbClr val="AE3408"/>
          </a:solidFill>
        </p:spPr>
        <p:txBody>
          <a:bodyPr wrap="square" lIns="0" tIns="0" rIns="0" bIns="0" rtlCol="0"/>
          <a:lstStyle/>
          <a:p>
            <a:endParaRPr/>
          </a:p>
        </p:txBody>
      </p:sp>
      <p:sp>
        <p:nvSpPr>
          <p:cNvPr id="28" name="object 28"/>
          <p:cNvSpPr/>
          <p:nvPr/>
        </p:nvSpPr>
        <p:spPr>
          <a:xfrm>
            <a:off x="7400035" y="4292600"/>
            <a:ext cx="103505" cy="360680"/>
          </a:xfrm>
          <a:custGeom>
            <a:avLst/>
            <a:gdLst/>
            <a:ahLst/>
            <a:cxnLst/>
            <a:rect l="l" t="t" r="r" b="b"/>
            <a:pathLst>
              <a:path w="103504" h="360679">
                <a:moveTo>
                  <a:pt x="7112" y="264287"/>
                </a:moveTo>
                <a:lnTo>
                  <a:pt x="1016" y="267843"/>
                </a:lnTo>
                <a:lnTo>
                  <a:pt x="0" y="271780"/>
                </a:lnTo>
                <a:lnTo>
                  <a:pt x="51689" y="360425"/>
                </a:lnTo>
                <a:lnTo>
                  <a:pt x="59094" y="347725"/>
                </a:lnTo>
                <a:lnTo>
                  <a:pt x="45339" y="347725"/>
                </a:lnTo>
                <a:lnTo>
                  <a:pt x="45339" y="324303"/>
                </a:lnTo>
                <a:lnTo>
                  <a:pt x="10922" y="265302"/>
                </a:lnTo>
                <a:lnTo>
                  <a:pt x="7112" y="264287"/>
                </a:lnTo>
                <a:close/>
              </a:path>
              <a:path w="103504" h="360679">
                <a:moveTo>
                  <a:pt x="45339" y="324303"/>
                </a:moveTo>
                <a:lnTo>
                  <a:pt x="45339" y="347725"/>
                </a:lnTo>
                <a:lnTo>
                  <a:pt x="58039" y="347725"/>
                </a:lnTo>
                <a:lnTo>
                  <a:pt x="58039" y="344550"/>
                </a:lnTo>
                <a:lnTo>
                  <a:pt x="46228" y="344550"/>
                </a:lnTo>
                <a:lnTo>
                  <a:pt x="51689" y="335189"/>
                </a:lnTo>
                <a:lnTo>
                  <a:pt x="45339" y="324303"/>
                </a:lnTo>
                <a:close/>
              </a:path>
              <a:path w="103504" h="360679">
                <a:moveTo>
                  <a:pt x="96266" y="264287"/>
                </a:moveTo>
                <a:lnTo>
                  <a:pt x="92456" y="265302"/>
                </a:lnTo>
                <a:lnTo>
                  <a:pt x="58039" y="324303"/>
                </a:lnTo>
                <a:lnTo>
                  <a:pt x="58039" y="347725"/>
                </a:lnTo>
                <a:lnTo>
                  <a:pt x="59094" y="347725"/>
                </a:lnTo>
                <a:lnTo>
                  <a:pt x="103378" y="271780"/>
                </a:lnTo>
                <a:lnTo>
                  <a:pt x="102362" y="267843"/>
                </a:lnTo>
                <a:lnTo>
                  <a:pt x="96266" y="264287"/>
                </a:lnTo>
                <a:close/>
              </a:path>
              <a:path w="103504" h="360679">
                <a:moveTo>
                  <a:pt x="51689" y="335189"/>
                </a:moveTo>
                <a:lnTo>
                  <a:pt x="46228" y="344550"/>
                </a:lnTo>
                <a:lnTo>
                  <a:pt x="57150" y="344550"/>
                </a:lnTo>
                <a:lnTo>
                  <a:pt x="51689" y="335189"/>
                </a:lnTo>
                <a:close/>
              </a:path>
              <a:path w="103504" h="360679">
                <a:moveTo>
                  <a:pt x="58039" y="324303"/>
                </a:moveTo>
                <a:lnTo>
                  <a:pt x="51689" y="335189"/>
                </a:lnTo>
                <a:lnTo>
                  <a:pt x="57150" y="344550"/>
                </a:lnTo>
                <a:lnTo>
                  <a:pt x="58039" y="344550"/>
                </a:lnTo>
                <a:lnTo>
                  <a:pt x="58039" y="324303"/>
                </a:lnTo>
                <a:close/>
              </a:path>
              <a:path w="103504" h="360679">
                <a:moveTo>
                  <a:pt x="58039" y="0"/>
                </a:moveTo>
                <a:lnTo>
                  <a:pt x="45339" y="0"/>
                </a:lnTo>
                <a:lnTo>
                  <a:pt x="45339" y="324303"/>
                </a:lnTo>
                <a:lnTo>
                  <a:pt x="51689" y="335189"/>
                </a:lnTo>
                <a:lnTo>
                  <a:pt x="58039" y="324303"/>
                </a:lnTo>
                <a:lnTo>
                  <a:pt x="58039" y="0"/>
                </a:lnTo>
                <a:close/>
              </a:path>
            </a:pathLst>
          </a:custGeom>
          <a:solidFill>
            <a:srgbClr val="AE3408"/>
          </a:solidFill>
        </p:spPr>
        <p:txBody>
          <a:bodyPr wrap="square" lIns="0" tIns="0" rIns="0" bIns="0" rtlCol="0"/>
          <a:lstStyle/>
          <a:p>
            <a:endParaRPr/>
          </a:p>
        </p:txBody>
      </p:sp>
      <p:sp>
        <p:nvSpPr>
          <p:cNvPr id="29" name="object 29"/>
          <p:cNvSpPr/>
          <p:nvPr/>
        </p:nvSpPr>
        <p:spPr>
          <a:xfrm>
            <a:off x="1280160" y="5084698"/>
            <a:ext cx="103505" cy="289560"/>
          </a:xfrm>
          <a:custGeom>
            <a:avLst/>
            <a:gdLst/>
            <a:ahLst/>
            <a:cxnLst/>
            <a:rect l="l" t="t" r="r" b="b"/>
            <a:pathLst>
              <a:path w="103505" h="289560">
                <a:moveTo>
                  <a:pt x="7112" y="192912"/>
                </a:moveTo>
                <a:lnTo>
                  <a:pt x="1015" y="196469"/>
                </a:lnTo>
                <a:lnTo>
                  <a:pt x="0" y="200406"/>
                </a:lnTo>
                <a:lnTo>
                  <a:pt x="51689" y="289051"/>
                </a:lnTo>
                <a:lnTo>
                  <a:pt x="59113" y="276351"/>
                </a:lnTo>
                <a:lnTo>
                  <a:pt x="45465" y="276351"/>
                </a:lnTo>
                <a:lnTo>
                  <a:pt x="45339" y="252711"/>
                </a:lnTo>
                <a:lnTo>
                  <a:pt x="11049" y="193928"/>
                </a:lnTo>
                <a:lnTo>
                  <a:pt x="7112" y="192912"/>
                </a:lnTo>
                <a:close/>
              </a:path>
              <a:path w="103505" h="289560">
                <a:moveTo>
                  <a:pt x="45465" y="252929"/>
                </a:moveTo>
                <a:lnTo>
                  <a:pt x="45465" y="276351"/>
                </a:lnTo>
                <a:lnTo>
                  <a:pt x="58165" y="276351"/>
                </a:lnTo>
                <a:lnTo>
                  <a:pt x="58165" y="273176"/>
                </a:lnTo>
                <a:lnTo>
                  <a:pt x="46228" y="273176"/>
                </a:lnTo>
                <a:lnTo>
                  <a:pt x="51752" y="263706"/>
                </a:lnTo>
                <a:lnTo>
                  <a:pt x="45465" y="252929"/>
                </a:lnTo>
                <a:close/>
              </a:path>
              <a:path w="103505" h="289560">
                <a:moveTo>
                  <a:pt x="96393" y="192912"/>
                </a:moveTo>
                <a:lnTo>
                  <a:pt x="92456" y="193928"/>
                </a:lnTo>
                <a:lnTo>
                  <a:pt x="58165" y="252711"/>
                </a:lnTo>
                <a:lnTo>
                  <a:pt x="58165" y="276351"/>
                </a:lnTo>
                <a:lnTo>
                  <a:pt x="59113" y="276351"/>
                </a:lnTo>
                <a:lnTo>
                  <a:pt x="103505" y="200406"/>
                </a:lnTo>
                <a:lnTo>
                  <a:pt x="102489" y="196469"/>
                </a:lnTo>
                <a:lnTo>
                  <a:pt x="96393" y="192912"/>
                </a:lnTo>
                <a:close/>
              </a:path>
              <a:path w="103505" h="289560">
                <a:moveTo>
                  <a:pt x="51752" y="263706"/>
                </a:moveTo>
                <a:lnTo>
                  <a:pt x="46228" y="273176"/>
                </a:lnTo>
                <a:lnTo>
                  <a:pt x="57277" y="273176"/>
                </a:lnTo>
                <a:lnTo>
                  <a:pt x="51752" y="263706"/>
                </a:lnTo>
                <a:close/>
              </a:path>
              <a:path w="103505" h="289560">
                <a:moveTo>
                  <a:pt x="58165" y="252711"/>
                </a:moveTo>
                <a:lnTo>
                  <a:pt x="51752" y="263706"/>
                </a:lnTo>
                <a:lnTo>
                  <a:pt x="57277" y="273176"/>
                </a:lnTo>
                <a:lnTo>
                  <a:pt x="58165" y="273176"/>
                </a:lnTo>
                <a:lnTo>
                  <a:pt x="58165" y="252711"/>
                </a:lnTo>
                <a:close/>
              </a:path>
              <a:path w="103505" h="289560">
                <a:moveTo>
                  <a:pt x="58165" y="0"/>
                </a:moveTo>
                <a:lnTo>
                  <a:pt x="45465" y="0"/>
                </a:lnTo>
                <a:lnTo>
                  <a:pt x="45465" y="252929"/>
                </a:lnTo>
                <a:lnTo>
                  <a:pt x="51752" y="263706"/>
                </a:lnTo>
                <a:lnTo>
                  <a:pt x="58039" y="252929"/>
                </a:lnTo>
                <a:lnTo>
                  <a:pt x="58165" y="0"/>
                </a:lnTo>
                <a:close/>
              </a:path>
            </a:pathLst>
          </a:custGeom>
          <a:solidFill>
            <a:srgbClr val="AE3408"/>
          </a:solidFill>
        </p:spPr>
        <p:txBody>
          <a:bodyPr wrap="square" lIns="0" tIns="0" rIns="0" bIns="0" rtlCol="0"/>
          <a:lstStyle/>
          <a:p>
            <a:endParaRPr/>
          </a:p>
        </p:txBody>
      </p:sp>
      <p:sp>
        <p:nvSpPr>
          <p:cNvPr id="30" name="object 30"/>
          <p:cNvSpPr/>
          <p:nvPr/>
        </p:nvSpPr>
        <p:spPr>
          <a:xfrm>
            <a:off x="3367785" y="5084698"/>
            <a:ext cx="103505" cy="289560"/>
          </a:xfrm>
          <a:custGeom>
            <a:avLst/>
            <a:gdLst/>
            <a:ahLst/>
            <a:cxnLst/>
            <a:rect l="l" t="t" r="r" b="b"/>
            <a:pathLst>
              <a:path w="103504" h="289560">
                <a:moveTo>
                  <a:pt x="7112" y="192912"/>
                </a:moveTo>
                <a:lnTo>
                  <a:pt x="1015" y="196469"/>
                </a:lnTo>
                <a:lnTo>
                  <a:pt x="0" y="200406"/>
                </a:lnTo>
                <a:lnTo>
                  <a:pt x="51688" y="289051"/>
                </a:lnTo>
                <a:lnTo>
                  <a:pt x="59094" y="276351"/>
                </a:lnTo>
                <a:lnTo>
                  <a:pt x="45338" y="276351"/>
                </a:lnTo>
                <a:lnTo>
                  <a:pt x="45338" y="252929"/>
                </a:lnTo>
                <a:lnTo>
                  <a:pt x="10922" y="193928"/>
                </a:lnTo>
                <a:lnTo>
                  <a:pt x="7112" y="192912"/>
                </a:lnTo>
                <a:close/>
              </a:path>
              <a:path w="103504" h="289560">
                <a:moveTo>
                  <a:pt x="45338" y="252929"/>
                </a:moveTo>
                <a:lnTo>
                  <a:pt x="45338" y="276351"/>
                </a:lnTo>
                <a:lnTo>
                  <a:pt x="58038" y="276351"/>
                </a:lnTo>
                <a:lnTo>
                  <a:pt x="58038" y="273176"/>
                </a:lnTo>
                <a:lnTo>
                  <a:pt x="46227" y="273176"/>
                </a:lnTo>
                <a:lnTo>
                  <a:pt x="51688" y="263815"/>
                </a:lnTo>
                <a:lnTo>
                  <a:pt x="45338" y="252929"/>
                </a:lnTo>
                <a:close/>
              </a:path>
              <a:path w="103504" h="289560">
                <a:moveTo>
                  <a:pt x="96265" y="192912"/>
                </a:moveTo>
                <a:lnTo>
                  <a:pt x="92455" y="193928"/>
                </a:lnTo>
                <a:lnTo>
                  <a:pt x="58038" y="252929"/>
                </a:lnTo>
                <a:lnTo>
                  <a:pt x="58038" y="276351"/>
                </a:lnTo>
                <a:lnTo>
                  <a:pt x="59094" y="276351"/>
                </a:lnTo>
                <a:lnTo>
                  <a:pt x="103377" y="200406"/>
                </a:lnTo>
                <a:lnTo>
                  <a:pt x="102362" y="196469"/>
                </a:lnTo>
                <a:lnTo>
                  <a:pt x="96265" y="192912"/>
                </a:lnTo>
                <a:close/>
              </a:path>
              <a:path w="103504" h="289560">
                <a:moveTo>
                  <a:pt x="51688" y="263815"/>
                </a:moveTo>
                <a:lnTo>
                  <a:pt x="46227" y="273176"/>
                </a:lnTo>
                <a:lnTo>
                  <a:pt x="57150" y="273176"/>
                </a:lnTo>
                <a:lnTo>
                  <a:pt x="51688" y="263815"/>
                </a:lnTo>
                <a:close/>
              </a:path>
              <a:path w="103504" h="289560">
                <a:moveTo>
                  <a:pt x="58038" y="252929"/>
                </a:moveTo>
                <a:lnTo>
                  <a:pt x="51688" y="263815"/>
                </a:lnTo>
                <a:lnTo>
                  <a:pt x="57150" y="273176"/>
                </a:lnTo>
                <a:lnTo>
                  <a:pt x="58038" y="273176"/>
                </a:lnTo>
                <a:lnTo>
                  <a:pt x="58038" y="252929"/>
                </a:lnTo>
                <a:close/>
              </a:path>
              <a:path w="103504" h="289560">
                <a:moveTo>
                  <a:pt x="58038" y="0"/>
                </a:moveTo>
                <a:lnTo>
                  <a:pt x="45338" y="0"/>
                </a:lnTo>
                <a:lnTo>
                  <a:pt x="45338" y="252929"/>
                </a:lnTo>
                <a:lnTo>
                  <a:pt x="51688" y="263815"/>
                </a:lnTo>
                <a:lnTo>
                  <a:pt x="58038" y="252929"/>
                </a:lnTo>
                <a:lnTo>
                  <a:pt x="58038" y="0"/>
                </a:lnTo>
                <a:close/>
              </a:path>
            </a:pathLst>
          </a:custGeom>
          <a:solidFill>
            <a:srgbClr val="AE3408"/>
          </a:solidFill>
        </p:spPr>
        <p:txBody>
          <a:bodyPr wrap="square" lIns="0" tIns="0" rIns="0" bIns="0" rtlCol="0"/>
          <a:lstStyle/>
          <a:p>
            <a:endParaRPr/>
          </a:p>
        </p:txBody>
      </p:sp>
      <p:sp>
        <p:nvSpPr>
          <p:cNvPr id="31" name="object 31"/>
          <p:cNvSpPr/>
          <p:nvPr/>
        </p:nvSpPr>
        <p:spPr>
          <a:xfrm>
            <a:off x="5528309" y="5013325"/>
            <a:ext cx="103505" cy="287655"/>
          </a:xfrm>
          <a:custGeom>
            <a:avLst/>
            <a:gdLst/>
            <a:ahLst/>
            <a:cxnLst/>
            <a:rect l="l" t="t" r="r" b="b"/>
            <a:pathLst>
              <a:path w="103504" h="287654">
                <a:moveTo>
                  <a:pt x="7112" y="191262"/>
                </a:moveTo>
                <a:lnTo>
                  <a:pt x="1015" y="194818"/>
                </a:lnTo>
                <a:lnTo>
                  <a:pt x="0" y="198755"/>
                </a:lnTo>
                <a:lnTo>
                  <a:pt x="51688" y="287400"/>
                </a:lnTo>
                <a:lnTo>
                  <a:pt x="59113" y="274700"/>
                </a:lnTo>
                <a:lnTo>
                  <a:pt x="45338" y="274700"/>
                </a:lnTo>
                <a:lnTo>
                  <a:pt x="45338" y="251060"/>
                </a:lnTo>
                <a:lnTo>
                  <a:pt x="11049" y="192277"/>
                </a:lnTo>
                <a:lnTo>
                  <a:pt x="7112" y="191262"/>
                </a:lnTo>
                <a:close/>
              </a:path>
              <a:path w="103504" h="287654">
                <a:moveTo>
                  <a:pt x="45338" y="251060"/>
                </a:moveTo>
                <a:lnTo>
                  <a:pt x="45338" y="274700"/>
                </a:lnTo>
                <a:lnTo>
                  <a:pt x="58038" y="274700"/>
                </a:lnTo>
                <a:lnTo>
                  <a:pt x="58038" y="271525"/>
                </a:lnTo>
                <a:lnTo>
                  <a:pt x="46227" y="271525"/>
                </a:lnTo>
                <a:lnTo>
                  <a:pt x="51752" y="262055"/>
                </a:lnTo>
                <a:lnTo>
                  <a:pt x="45338" y="251060"/>
                </a:lnTo>
                <a:close/>
              </a:path>
              <a:path w="103504" h="287654">
                <a:moveTo>
                  <a:pt x="96392" y="191262"/>
                </a:moveTo>
                <a:lnTo>
                  <a:pt x="92455" y="192277"/>
                </a:lnTo>
                <a:lnTo>
                  <a:pt x="58165" y="251060"/>
                </a:lnTo>
                <a:lnTo>
                  <a:pt x="58038" y="274700"/>
                </a:lnTo>
                <a:lnTo>
                  <a:pt x="59113" y="274700"/>
                </a:lnTo>
                <a:lnTo>
                  <a:pt x="103504" y="198755"/>
                </a:lnTo>
                <a:lnTo>
                  <a:pt x="102488" y="194818"/>
                </a:lnTo>
                <a:lnTo>
                  <a:pt x="96392" y="191262"/>
                </a:lnTo>
                <a:close/>
              </a:path>
              <a:path w="103504" h="287654">
                <a:moveTo>
                  <a:pt x="51752" y="262055"/>
                </a:moveTo>
                <a:lnTo>
                  <a:pt x="46227" y="271525"/>
                </a:lnTo>
                <a:lnTo>
                  <a:pt x="57276" y="271525"/>
                </a:lnTo>
                <a:lnTo>
                  <a:pt x="51752" y="262055"/>
                </a:lnTo>
                <a:close/>
              </a:path>
              <a:path w="103504" h="287654">
                <a:moveTo>
                  <a:pt x="58038" y="251278"/>
                </a:moveTo>
                <a:lnTo>
                  <a:pt x="51752" y="262055"/>
                </a:lnTo>
                <a:lnTo>
                  <a:pt x="57276" y="271525"/>
                </a:lnTo>
                <a:lnTo>
                  <a:pt x="58038" y="271525"/>
                </a:lnTo>
                <a:lnTo>
                  <a:pt x="58038" y="251278"/>
                </a:lnTo>
                <a:close/>
              </a:path>
              <a:path w="103504" h="287654">
                <a:moveTo>
                  <a:pt x="58038" y="0"/>
                </a:moveTo>
                <a:lnTo>
                  <a:pt x="45338" y="0"/>
                </a:lnTo>
                <a:lnTo>
                  <a:pt x="45465" y="251278"/>
                </a:lnTo>
                <a:lnTo>
                  <a:pt x="51752" y="262055"/>
                </a:lnTo>
                <a:lnTo>
                  <a:pt x="58038" y="251278"/>
                </a:lnTo>
                <a:lnTo>
                  <a:pt x="58038" y="0"/>
                </a:lnTo>
                <a:close/>
              </a:path>
            </a:pathLst>
          </a:custGeom>
          <a:solidFill>
            <a:srgbClr val="AE3408"/>
          </a:solidFill>
        </p:spPr>
        <p:txBody>
          <a:bodyPr wrap="square" lIns="0" tIns="0" rIns="0" bIns="0" rtlCol="0"/>
          <a:lstStyle/>
          <a:p>
            <a:endParaRPr/>
          </a:p>
        </p:txBody>
      </p:sp>
      <p:sp>
        <p:nvSpPr>
          <p:cNvPr id="32" name="object 32"/>
          <p:cNvSpPr/>
          <p:nvPr/>
        </p:nvSpPr>
        <p:spPr>
          <a:xfrm>
            <a:off x="7400035" y="5013325"/>
            <a:ext cx="103505" cy="287655"/>
          </a:xfrm>
          <a:custGeom>
            <a:avLst/>
            <a:gdLst/>
            <a:ahLst/>
            <a:cxnLst/>
            <a:rect l="l" t="t" r="r" b="b"/>
            <a:pathLst>
              <a:path w="103504" h="287654">
                <a:moveTo>
                  <a:pt x="7112" y="191262"/>
                </a:moveTo>
                <a:lnTo>
                  <a:pt x="1016" y="194818"/>
                </a:lnTo>
                <a:lnTo>
                  <a:pt x="0" y="198755"/>
                </a:lnTo>
                <a:lnTo>
                  <a:pt x="51689" y="287400"/>
                </a:lnTo>
                <a:lnTo>
                  <a:pt x="59094" y="274700"/>
                </a:lnTo>
                <a:lnTo>
                  <a:pt x="45339" y="274700"/>
                </a:lnTo>
                <a:lnTo>
                  <a:pt x="45339" y="251278"/>
                </a:lnTo>
                <a:lnTo>
                  <a:pt x="10922" y="192277"/>
                </a:lnTo>
                <a:lnTo>
                  <a:pt x="7112" y="191262"/>
                </a:lnTo>
                <a:close/>
              </a:path>
              <a:path w="103504" h="287654">
                <a:moveTo>
                  <a:pt x="45339" y="251278"/>
                </a:moveTo>
                <a:lnTo>
                  <a:pt x="45339" y="274700"/>
                </a:lnTo>
                <a:lnTo>
                  <a:pt x="58039" y="274700"/>
                </a:lnTo>
                <a:lnTo>
                  <a:pt x="58039" y="271525"/>
                </a:lnTo>
                <a:lnTo>
                  <a:pt x="46228" y="271525"/>
                </a:lnTo>
                <a:lnTo>
                  <a:pt x="51689" y="262164"/>
                </a:lnTo>
                <a:lnTo>
                  <a:pt x="45339" y="251278"/>
                </a:lnTo>
                <a:close/>
              </a:path>
              <a:path w="103504" h="287654">
                <a:moveTo>
                  <a:pt x="96266" y="191262"/>
                </a:moveTo>
                <a:lnTo>
                  <a:pt x="92456" y="192277"/>
                </a:lnTo>
                <a:lnTo>
                  <a:pt x="58039" y="251278"/>
                </a:lnTo>
                <a:lnTo>
                  <a:pt x="58039" y="274700"/>
                </a:lnTo>
                <a:lnTo>
                  <a:pt x="59094" y="274700"/>
                </a:lnTo>
                <a:lnTo>
                  <a:pt x="103378" y="198755"/>
                </a:lnTo>
                <a:lnTo>
                  <a:pt x="102362" y="194818"/>
                </a:lnTo>
                <a:lnTo>
                  <a:pt x="96266" y="191262"/>
                </a:lnTo>
                <a:close/>
              </a:path>
              <a:path w="103504" h="287654">
                <a:moveTo>
                  <a:pt x="51689" y="262164"/>
                </a:moveTo>
                <a:lnTo>
                  <a:pt x="46228" y="271525"/>
                </a:lnTo>
                <a:lnTo>
                  <a:pt x="57150" y="271525"/>
                </a:lnTo>
                <a:lnTo>
                  <a:pt x="51689" y="262164"/>
                </a:lnTo>
                <a:close/>
              </a:path>
              <a:path w="103504" h="287654">
                <a:moveTo>
                  <a:pt x="58039" y="251278"/>
                </a:moveTo>
                <a:lnTo>
                  <a:pt x="51689" y="262164"/>
                </a:lnTo>
                <a:lnTo>
                  <a:pt x="57150" y="271525"/>
                </a:lnTo>
                <a:lnTo>
                  <a:pt x="58039" y="271525"/>
                </a:lnTo>
                <a:lnTo>
                  <a:pt x="58039" y="251278"/>
                </a:lnTo>
                <a:close/>
              </a:path>
              <a:path w="103504" h="287654">
                <a:moveTo>
                  <a:pt x="58039" y="0"/>
                </a:moveTo>
                <a:lnTo>
                  <a:pt x="45339" y="0"/>
                </a:lnTo>
                <a:lnTo>
                  <a:pt x="45339" y="251278"/>
                </a:lnTo>
                <a:lnTo>
                  <a:pt x="51689" y="262164"/>
                </a:lnTo>
                <a:lnTo>
                  <a:pt x="58039" y="251278"/>
                </a:lnTo>
                <a:lnTo>
                  <a:pt x="58039" y="0"/>
                </a:lnTo>
                <a:close/>
              </a:path>
            </a:pathLst>
          </a:custGeom>
          <a:solidFill>
            <a:srgbClr val="AE3408"/>
          </a:solidFill>
        </p:spPr>
        <p:txBody>
          <a:bodyPr wrap="square" lIns="0" tIns="0" rIns="0" bIns="0" rtlCol="0"/>
          <a:lstStyle/>
          <a:p>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title"/>
          </p:nvPr>
        </p:nvSpPr>
        <p:spPr>
          <a:xfrm>
            <a:off x="2108454" y="1934667"/>
            <a:ext cx="4855210" cy="329565"/>
          </a:xfrm>
          <a:prstGeom prst="rect">
            <a:avLst/>
          </a:prstGeom>
        </p:spPr>
        <p:txBody>
          <a:bodyPr vert="horz" wrap="square" lIns="0" tIns="12065" rIns="0" bIns="0" rtlCol="0">
            <a:spAutoFit/>
          </a:bodyPr>
          <a:lstStyle/>
          <a:p>
            <a:pPr marL="12700">
              <a:lnSpc>
                <a:spcPct val="100000"/>
              </a:lnSpc>
              <a:spcBef>
                <a:spcPts val="95"/>
              </a:spcBef>
              <a:tabLst>
                <a:tab pos="2043430" algn="l"/>
              </a:tabLst>
            </a:pPr>
            <a:r>
              <a:rPr sz="2000" b="0" u="heavy" spc="-25" dirty="0">
                <a:solidFill>
                  <a:srgbClr val="006FC0"/>
                </a:solidFill>
                <a:uFill>
                  <a:solidFill>
                    <a:srgbClr val="006FC0"/>
                  </a:solidFill>
                </a:uFill>
                <a:latin typeface="Arial Black"/>
                <a:cs typeface="Arial Black"/>
              </a:rPr>
              <a:t>FLOW</a:t>
            </a:r>
            <a:r>
              <a:rPr sz="2000" b="0" u="heavy" spc="10" dirty="0">
                <a:solidFill>
                  <a:srgbClr val="006FC0"/>
                </a:solidFill>
                <a:uFill>
                  <a:solidFill>
                    <a:srgbClr val="006FC0"/>
                  </a:solidFill>
                </a:uFill>
                <a:latin typeface="Arial Black"/>
                <a:cs typeface="Arial Black"/>
              </a:rPr>
              <a:t> </a:t>
            </a:r>
            <a:r>
              <a:rPr sz="2000" b="0" u="heavy" spc="-10" dirty="0">
                <a:solidFill>
                  <a:srgbClr val="006FC0"/>
                </a:solidFill>
                <a:uFill>
                  <a:solidFill>
                    <a:srgbClr val="006FC0"/>
                  </a:solidFill>
                </a:uFill>
                <a:latin typeface="Arial Black"/>
                <a:cs typeface="Arial Black"/>
              </a:rPr>
              <a:t>CHART	FOR</a:t>
            </a:r>
            <a:r>
              <a:rPr sz="2000" b="0" u="heavy" spc="-55" dirty="0">
                <a:solidFill>
                  <a:srgbClr val="006FC0"/>
                </a:solidFill>
                <a:uFill>
                  <a:solidFill>
                    <a:srgbClr val="006FC0"/>
                  </a:solidFill>
                </a:uFill>
                <a:latin typeface="Arial Black"/>
                <a:cs typeface="Arial Black"/>
              </a:rPr>
              <a:t> </a:t>
            </a:r>
            <a:r>
              <a:rPr sz="2000" b="0" u="heavy" spc="-20" dirty="0">
                <a:solidFill>
                  <a:srgbClr val="006FC0"/>
                </a:solidFill>
                <a:uFill>
                  <a:solidFill>
                    <a:srgbClr val="006FC0"/>
                  </a:solidFill>
                </a:uFill>
                <a:latin typeface="Arial Black"/>
                <a:cs typeface="Arial Black"/>
              </a:rPr>
              <a:t>REGISTRATION</a:t>
            </a:r>
            <a:endParaRPr sz="2000">
              <a:latin typeface="Arial Black"/>
              <a:cs typeface="Arial Black"/>
            </a:endParaRPr>
          </a:p>
        </p:txBody>
      </p:sp>
      <p:sp>
        <p:nvSpPr>
          <p:cNvPr id="5" name="object 5"/>
          <p:cNvSpPr txBox="1"/>
          <p:nvPr/>
        </p:nvSpPr>
        <p:spPr>
          <a:xfrm>
            <a:off x="629818" y="2849625"/>
            <a:ext cx="1821814" cy="329565"/>
          </a:xfrm>
          <a:prstGeom prst="rect">
            <a:avLst/>
          </a:prstGeom>
        </p:spPr>
        <p:txBody>
          <a:bodyPr vert="horz" wrap="square" lIns="0" tIns="11430" rIns="0" bIns="0" rtlCol="0">
            <a:spAutoFit/>
          </a:bodyPr>
          <a:lstStyle/>
          <a:p>
            <a:pPr marL="12700">
              <a:lnSpc>
                <a:spcPct val="100000"/>
              </a:lnSpc>
              <a:spcBef>
                <a:spcPts val="90"/>
              </a:spcBef>
            </a:pPr>
            <a:r>
              <a:rPr sz="2000" b="1" spc="-10" dirty="0">
                <a:solidFill>
                  <a:srgbClr val="CC3300"/>
                </a:solidFill>
                <a:latin typeface="Calibri"/>
                <a:cs typeface="Calibri"/>
              </a:rPr>
              <a:t>Legal</a:t>
            </a:r>
            <a:r>
              <a:rPr sz="2000" b="1" spc="-45" dirty="0">
                <a:solidFill>
                  <a:srgbClr val="CC3300"/>
                </a:solidFill>
                <a:latin typeface="Calibri"/>
                <a:cs typeface="Calibri"/>
              </a:rPr>
              <a:t> </a:t>
            </a:r>
            <a:r>
              <a:rPr sz="2000" b="1" spc="-5" dirty="0">
                <a:solidFill>
                  <a:srgbClr val="CC3300"/>
                </a:solidFill>
                <a:latin typeface="Calibri"/>
                <a:cs typeface="Calibri"/>
              </a:rPr>
              <a:t>Documents</a:t>
            </a:r>
            <a:endParaRPr sz="2000">
              <a:latin typeface="Calibri"/>
              <a:cs typeface="Calibri"/>
            </a:endParaRPr>
          </a:p>
        </p:txBody>
      </p:sp>
      <p:sp>
        <p:nvSpPr>
          <p:cNvPr id="6" name="object 6"/>
          <p:cNvSpPr txBox="1"/>
          <p:nvPr/>
        </p:nvSpPr>
        <p:spPr>
          <a:xfrm>
            <a:off x="3110807" y="2849625"/>
            <a:ext cx="2400935" cy="329565"/>
          </a:xfrm>
          <a:prstGeom prst="rect">
            <a:avLst/>
          </a:prstGeom>
        </p:spPr>
        <p:txBody>
          <a:bodyPr vert="horz" wrap="square" lIns="0" tIns="11430" rIns="0" bIns="0" rtlCol="0">
            <a:spAutoFit/>
          </a:bodyPr>
          <a:lstStyle/>
          <a:p>
            <a:pPr marL="12700">
              <a:lnSpc>
                <a:spcPct val="100000"/>
              </a:lnSpc>
              <a:spcBef>
                <a:spcPts val="90"/>
              </a:spcBef>
            </a:pPr>
            <a:r>
              <a:rPr sz="2000" b="1" spc="-10" dirty="0">
                <a:solidFill>
                  <a:srgbClr val="CC3300"/>
                </a:solidFill>
                <a:latin typeface="Calibri"/>
                <a:cs typeface="Calibri"/>
              </a:rPr>
              <a:t>Regulatory</a:t>
            </a:r>
            <a:r>
              <a:rPr sz="2000" b="1" spc="-50" dirty="0">
                <a:solidFill>
                  <a:srgbClr val="CC3300"/>
                </a:solidFill>
                <a:latin typeface="Calibri"/>
                <a:cs typeface="Calibri"/>
              </a:rPr>
              <a:t> </a:t>
            </a:r>
            <a:r>
              <a:rPr sz="2000" b="1" spc="-5" dirty="0">
                <a:solidFill>
                  <a:srgbClr val="CC3300"/>
                </a:solidFill>
                <a:latin typeface="Calibri"/>
                <a:cs typeface="Calibri"/>
              </a:rPr>
              <a:t>documents</a:t>
            </a:r>
            <a:endParaRPr sz="2000">
              <a:latin typeface="Calibri"/>
              <a:cs typeface="Calibri"/>
            </a:endParaRPr>
          </a:p>
        </p:txBody>
      </p:sp>
      <p:sp>
        <p:nvSpPr>
          <p:cNvPr id="7" name="object 7"/>
          <p:cNvSpPr txBox="1"/>
          <p:nvPr/>
        </p:nvSpPr>
        <p:spPr>
          <a:xfrm>
            <a:off x="5769860" y="2849625"/>
            <a:ext cx="2247265" cy="329565"/>
          </a:xfrm>
          <a:prstGeom prst="rect">
            <a:avLst/>
          </a:prstGeom>
        </p:spPr>
        <p:txBody>
          <a:bodyPr vert="horz" wrap="square" lIns="0" tIns="11430" rIns="0" bIns="0" rtlCol="0">
            <a:spAutoFit/>
          </a:bodyPr>
          <a:lstStyle/>
          <a:p>
            <a:pPr marL="12700">
              <a:lnSpc>
                <a:spcPct val="100000"/>
              </a:lnSpc>
              <a:spcBef>
                <a:spcPts val="90"/>
              </a:spcBef>
            </a:pPr>
            <a:r>
              <a:rPr sz="2000" b="1" spc="-20" dirty="0">
                <a:solidFill>
                  <a:srgbClr val="CC3300"/>
                </a:solidFill>
                <a:latin typeface="Calibri"/>
                <a:cs typeface="Calibri"/>
              </a:rPr>
              <a:t>Technical</a:t>
            </a:r>
            <a:r>
              <a:rPr sz="2000" b="1" spc="-70" dirty="0">
                <a:solidFill>
                  <a:srgbClr val="CC3300"/>
                </a:solidFill>
                <a:latin typeface="Calibri"/>
                <a:cs typeface="Calibri"/>
              </a:rPr>
              <a:t> </a:t>
            </a:r>
            <a:r>
              <a:rPr sz="2000" b="1" spc="-5" dirty="0">
                <a:solidFill>
                  <a:srgbClr val="CC3300"/>
                </a:solidFill>
                <a:latin typeface="Calibri"/>
                <a:cs typeface="Calibri"/>
              </a:rPr>
              <a:t>Documents</a:t>
            </a:r>
            <a:endParaRPr sz="2000">
              <a:latin typeface="Calibri"/>
              <a:cs typeface="Calibri"/>
            </a:endParaRPr>
          </a:p>
        </p:txBody>
      </p:sp>
      <p:sp>
        <p:nvSpPr>
          <p:cNvPr id="8" name="object 8"/>
          <p:cNvSpPr txBox="1"/>
          <p:nvPr/>
        </p:nvSpPr>
        <p:spPr>
          <a:xfrm>
            <a:off x="474065" y="3764407"/>
            <a:ext cx="715010" cy="270510"/>
          </a:xfrm>
          <a:prstGeom prst="rect">
            <a:avLst/>
          </a:prstGeom>
        </p:spPr>
        <p:txBody>
          <a:bodyPr vert="horz" wrap="square" lIns="0" tIns="13335" rIns="0" bIns="0" rtlCol="0">
            <a:spAutoFit/>
          </a:bodyPr>
          <a:lstStyle/>
          <a:p>
            <a:pPr marL="12700">
              <a:lnSpc>
                <a:spcPct val="100000"/>
              </a:lnSpc>
              <a:spcBef>
                <a:spcPts val="105"/>
              </a:spcBef>
            </a:pPr>
            <a:r>
              <a:rPr sz="1600" b="1" spc="-20" dirty="0">
                <a:solidFill>
                  <a:srgbClr val="CC3300"/>
                </a:solidFill>
                <a:latin typeface="Calibri"/>
                <a:cs typeface="Calibri"/>
              </a:rPr>
              <a:t>F</a:t>
            </a:r>
            <a:r>
              <a:rPr sz="1600" b="1" dirty="0">
                <a:solidFill>
                  <a:srgbClr val="CC3300"/>
                </a:solidFill>
                <a:latin typeface="Calibri"/>
                <a:cs typeface="Calibri"/>
              </a:rPr>
              <a:t>orm</a:t>
            </a:r>
            <a:r>
              <a:rPr sz="1600" b="1" spc="-35" dirty="0">
                <a:solidFill>
                  <a:srgbClr val="CC3300"/>
                </a:solidFill>
                <a:latin typeface="Calibri"/>
                <a:cs typeface="Calibri"/>
              </a:rPr>
              <a:t> </a:t>
            </a:r>
            <a:r>
              <a:rPr sz="1600" b="1" dirty="0">
                <a:solidFill>
                  <a:srgbClr val="CC3300"/>
                </a:solidFill>
                <a:latin typeface="Calibri"/>
                <a:cs typeface="Calibri"/>
              </a:rPr>
              <a:t>40</a:t>
            </a:r>
            <a:endParaRPr sz="1600">
              <a:latin typeface="Calibri"/>
              <a:cs typeface="Calibri"/>
            </a:endParaRPr>
          </a:p>
        </p:txBody>
      </p:sp>
      <p:sp>
        <p:nvSpPr>
          <p:cNvPr id="9" name="object 9"/>
          <p:cNvSpPr txBox="1"/>
          <p:nvPr/>
        </p:nvSpPr>
        <p:spPr>
          <a:xfrm>
            <a:off x="1532737" y="3764407"/>
            <a:ext cx="1146810" cy="270510"/>
          </a:xfrm>
          <a:prstGeom prst="rect">
            <a:avLst/>
          </a:prstGeom>
        </p:spPr>
        <p:txBody>
          <a:bodyPr vert="horz" wrap="square" lIns="0" tIns="13335" rIns="0" bIns="0" rtlCol="0">
            <a:spAutoFit/>
          </a:bodyPr>
          <a:lstStyle/>
          <a:p>
            <a:pPr marL="12700">
              <a:lnSpc>
                <a:spcPct val="100000"/>
              </a:lnSpc>
              <a:spcBef>
                <a:spcPts val="105"/>
              </a:spcBef>
            </a:pPr>
            <a:r>
              <a:rPr sz="1600" b="1" dirty="0">
                <a:solidFill>
                  <a:srgbClr val="CC3300"/>
                </a:solidFill>
                <a:latin typeface="Calibri"/>
                <a:cs typeface="Calibri"/>
              </a:rPr>
              <a:t>POA,</a:t>
            </a:r>
            <a:r>
              <a:rPr sz="1600" b="1" spc="-55" dirty="0">
                <a:solidFill>
                  <a:srgbClr val="CC3300"/>
                </a:solidFill>
                <a:latin typeface="Calibri"/>
                <a:cs typeface="Calibri"/>
              </a:rPr>
              <a:t> </a:t>
            </a:r>
            <a:r>
              <a:rPr sz="1600" b="1" dirty="0">
                <a:solidFill>
                  <a:srgbClr val="CC3300"/>
                </a:solidFill>
                <a:latin typeface="Calibri"/>
                <a:cs typeface="Calibri"/>
              </a:rPr>
              <a:t>DI</a:t>
            </a:r>
            <a:r>
              <a:rPr sz="1600" b="1" spc="-20" dirty="0">
                <a:solidFill>
                  <a:srgbClr val="CC3300"/>
                </a:solidFill>
                <a:latin typeface="Calibri"/>
                <a:cs typeface="Calibri"/>
              </a:rPr>
              <a:t> </a:t>
            </a:r>
            <a:r>
              <a:rPr sz="1600" b="1" spc="5" dirty="0">
                <a:solidFill>
                  <a:srgbClr val="CC3300"/>
                </a:solidFill>
                <a:latin typeface="Calibri"/>
                <a:cs typeface="Calibri"/>
              </a:rPr>
              <a:t>&amp;</a:t>
            </a:r>
            <a:r>
              <a:rPr sz="1600" b="1" spc="-25" dirty="0">
                <a:solidFill>
                  <a:srgbClr val="CC3300"/>
                </a:solidFill>
                <a:latin typeface="Calibri"/>
                <a:cs typeface="Calibri"/>
              </a:rPr>
              <a:t> </a:t>
            </a:r>
            <a:r>
              <a:rPr sz="1600" b="1" spc="-5" dirty="0">
                <a:solidFill>
                  <a:srgbClr val="CC3300"/>
                </a:solidFill>
                <a:latin typeface="Calibri"/>
                <a:cs typeface="Calibri"/>
              </a:rPr>
              <a:t>DII</a:t>
            </a:r>
            <a:endParaRPr sz="1600">
              <a:latin typeface="Calibri"/>
              <a:cs typeface="Calibri"/>
            </a:endParaRPr>
          </a:p>
        </p:txBody>
      </p:sp>
      <p:sp>
        <p:nvSpPr>
          <p:cNvPr id="10" name="object 10"/>
          <p:cNvSpPr txBox="1"/>
          <p:nvPr/>
        </p:nvSpPr>
        <p:spPr>
          <a:xfrm>
            <a:off x="6108092" y="3764407"/>
            <a:ext cx="2275840" cy="270510"/>
          </a:xfrm>
          <a:prstGeom prst="rect">
            <a:avLst/>
          </a:prstGeom>
        </p:spPr>
        <p:txBody>
          <a:bodyPr vert="horz" wrap="square" lIns="0" tIns="13335" rIns="0" bIns="0" rtlCol="0">
            <a:spAutoFit/>
          </a:bodyPr>
          <a:lstStyle/>
          <a:p>
            <a:pPr marL="12700">
              <a:lnSpc>
                <a:spcPct val="100000"/>
              </a:lnSpc>
              <a:spcBef>
                <a:spcPts val="105"/>
              </a:spcBef>
              <a:tabLst>
                <a:tab pos="621665" algn="l"/>
              </a:tabLst>
            </a:pPr>
            <a:r>
              <a:rPr sz="1600" b="1" spc="10" dirty="0">
                <a:solidFill>
                  <a:srgbClr val="CC3300"/>
                </a:solidFill>
                <a:latin typeface="Calibri"/>
                <a:cs typeface="Calibri"/>
              </a:rPr>
              <a:t>PMF	</a:t>
            </a:r>
            <a:r>
              <a:rPr sz="1600" b="1" spc="5" dirty="0">
                <a:solidFill>
                  <a:srgbClr val="CC3300"/>
                </a:solidFill>
                <a:latin typeface="Calibri"/>
                <a:cs typeface="Calibri"/>
              </a:rPr>
              <a:t>DMF</a:t>
            </a:r>
            <a:r>
              <a:rPr sz="1600" b="1" spc="-65" dirty="0">
                <a:solidFill>
                  <a:srgbClr val="CC3300"/>
                </a:solidFill>
                <a:latin typeface="Calibri"/>
                <a:cs typeface="Calibri"/>
              </a:rPr>
              <a:t> </a:t>
            </a:r>
            <a:r>
              <a:rPr sz="1600" b="1" dirty="0">
                <a:solidFill>
                  <a:srgbClr val="CC3300"/>
                </a:solidFill>
                <a:latin typeface="Calibri"/>
                <a:cs typeface="Calibri"/>
              </a:rPr>
              <a:t>Labels/Inserts</a:t>
            </a:r>
            <a:endParaRPr sz="1600">
              <a:latin typeface="Calibri"/>
              <a:cs typeface="Calibri"/>
            </a:endParaRPr>
          </a:p>
        </p:txBody>
      </p:sp>
      <p:grpSp>
        <p:nvGrpSpPr>
          <p:cNvPr id="11" name="object 11"/>
          <p:cNvGrpSpPr/>
          <p:nvPr/>
        </p:nvGrpSpPr>
        <p:grpSpPr>
          <a:xfrm>
            <a:off x="1280160" y="2487612"/>
            <a:ext cx="5647055" cy="365760"/>
            <a:chOff x="1280160" y="2487612"/>
            <a:chExt cx="5647055" cy="365760"/>
          </a:xfrm>
        </p:grpSpPr>
        <p:sp>
          <p:nvSpPr>
            <p:cNvPr id="12" name="object 12"/>
            <p:cNvSpPr/>
            <p:nvPr/>
          </p:nvSpPr>
          <p:spPr>
            <a:xfrm>
              <a:off x="1331976" y="2492375"/>
              <a:ext cx="5543550" cy="0"/>
            </a:xfrm>
            <a:custGeom>
              <a:avLst/>
              <a:gdLst/>
              <a:ahLst/>
              <a:cxnLst/>
              <a:rect l="l" t="t" r="r" b="b"/>
              <a:pathLst>
                <a:path w="5543550">
                  <a:moveTo>
                    <a:pt x="0" y="0"/>
                  </a:moveTo>
                  <a:lnTo>
                    <a:pt x="5543550" y="0"/>
                  </a:lnTo>
                </a:path>
              </a:pathLst>
            </a:custGeom>
            <a:ln w="9525">
              <a:solidFill>
                <a:srgbClr val="AE3408"/>
              </a:solidFill>
            </a:ln>
          </p:spPr>
          <p:txBody>
            <a:bodyPr wrap="square" lIns="0" tIns="0" rIns="0" bIns="0" rtlCol="0"/>
            <a:lstStyle/>
            <a:p>
              <a:endParaRPr/>
            </a:p>
          </p:txBody>
        </p:sp>
        <p:sp>
          <p:nvSpPr>
            <p:cNvPr id="13" name="object 13"/>
            <p:cNvSpPr/>
            <p:nvPr/>
          </p:nvSpPr>
          <p:spPr>
            <a:xfrm>
              <a:off x="1280160" y="2492374"/>
              <a:ext cx="5647055" cy="360680"/>
            </a:xfrm>
            <a:custGeom>
              <a:avLst/>
              <a:gdLst/>
              <a:ahLst/>
              <a:cxnLst/>
              <a:rect l="l" t="t" r="r" b="b"/>
              <a:pathLst>
                <a:path w="5647055" h="360680">
                  <a:moveTo>
                    <a:pt x="103505" y="271780"/>
                  </a:moveTo>
                  <a:lnTo>
                    <a:pt x="102489" y="267843"/>
                  </a:lnTo>
                  <a:lnTo>
                    <a:pt x="96393" y="264287"/>
                  </a:lnTo>
                  <a:lnTo>
                    <a:pt x="92456" y="265303"/>
                  </a:lnTo>
                  <a:lnTo>
                    <a:pt x="58166" y="324091"/>
                  </a:lnTo>
                  <a:lnTo>
                    <a:pt x="58166" y="0"/>
                  </a:lnTo>
                  <a:lnTo>
                    <a:pt x="45466" y="0"/>
                  </a:lnTo>
                  <a:lnTo>
                    <a:pt x="45466" y="324307"/>
                  </a:lnTo>
                  <a:lnTo>
                    <a:pt x="11049" y="265303"/>
                  </a:lnTo>
                  <a:lnTo>
                    <a:pt x="7112" y="264287"/>
                  </a:lnTo>
                  <a:lnTo>
                    <a:pt x="1016" y="267843"/>
                  </a:lnTo>
                  <a:lnTo>
                    <a:pt x="0" y="271780"/>
                  </a:lnTo>
                  <a:lnTo>
                    <a:pt x="51689" y="360426"/>
                  </a:lnTo>
                  <a:lnTo>
                    <a:pt x="59029" y="347853"/>
                  </a:lnTo>
                  <a:lnTo>
                    <a:pt x="103505" y="271780"/>
                  </a:lnTo>
                  <a:close/>
                </a:path>
                <a:path w="5647055" h="360680">
                  <a:moveTo>
                    <a:pt x="3127629" y="271780"/>
                  </a:moveTo>
                  <a:lnTo>
                    <a:pt x="3126613" y="267843"/>
                  </a:lnTo>
                  <a:lnTo>
                    <a:pt x="3120517" y="264287"/>
                  </a:lnTo>
                  <a:lnTo>
                    <a:pt x="3116707" y="265303"/>
                  </a:lnTo>
                  <a:lnTo>
                    <a:pt x="3082290" y="324307"/>
                  </a:lnTo>
                  <a:lnTo>
                    <a:pt x="3082290" y="0"/>
                  </a:lnTo>
                  <a:lnTo>
                    <a:pt x="3069590" y="0"/>
                  </a:lnTo>
                  <a:lnTo>
                    <a:pt x="3069590" y="324307"/>
                  </a:lnTo>
                  <a:lnTo>
                    <a:pt x="3035173" y="265303"/>
                  </a:lnTo>
                  <a:lnTo>
                    <a:pt x="3031363" y="264287"/>
                  </a:lnTo>
                  <a:lnTo>
                    <a:pt x="3025267" y="267843"/>
                  </a:lnTo>
                  <a:lnTo>
                    <a:pt x="3024251" y="271780"/>
                  </a:lnTo>
                  <a:lnTo>
                    <a:pt x="3075940" y="360426"/>
                  </a:lnTo>
                  <a:lnTo>
                    <a:pt x="3083268" y="347853"/>
                  </a:lnTo>
                  <a:lnTo>
                    <a:pt x="3127629" y="271780"/>
                  </a:lnTo>
                  <a:close/>
                </a:path>
                <a:path w="5647055" h="360680">
                  <a:moveTo>
                    <a:pt x="5647055" y="271780"/>
                  </a:moveTo>
                  <a:lnTo>
                    <a:pt x="5646039" y="267843"/>
                  </a:lnTo>
                  <a:lnTo>
                    <a:pt x="5639943" y="264287"/>
                  </a:lnTo>
                  <a:lnTo>
                    <a:pt x="5636006" y="265303"/>
                  </a:lnTo>
                  <a:lnTo>
                    <a:pt x="5601716" y="324091"/>
                  </a:lnTo>
                  <a:lnTo>
                    <a:pt x="5601589" y="347853"/>
                  </a:lnTo>
                  <a:lnTo>
                    <a:pt x="5601589" y="344551"/>
                  </a:lnTo>
                  <a:lnTo>
                    <a:pt x="5601589" y="324307"/>
                  </a:lnTo>
                  <a:lnTo>
                    <a:pt x="5601589" y="0"/>
                  </a:lnTo>
                  <a:lnTo>
                    <a:pt x="5588889" y="0"/>
                  </a:lnTo>
                  <a:lnTo>
                    <a:pt x="5589016" y="324307"/>
                  </a:lnTo>
                  <a:lnTo>
                    <a:pt x="5595302" y="335089"/>
                  </a:lnTo>
                  <a:lnTo>
                    <a:pt x="5588889" y="324091"/>
                  </a:lnTo>
                  <a:lnTo>
                    <a:pt x="5554599" y="265303"/>
                  </a:lnTo>
                  <a:lnTo>
                    <a:pt x="5550662" y="264287"/>
                  </a:lnTo>
                  <a:lnTo>
                    <a:pt x="5544566" y="267843"/>
                  </a:lnTo>
                  <a:lnTo>
                    <a:pt x="5543550" y="271780"/>
                  </a:lnTo>
                  <a:lnTo>
                    <a:pt x="5595239" y="360426"/>
                  </a:lnTo>
                  <a:lnTo>
                    <a:pt x="5602579" y="347853"/>
                  </a:lnTo>
                  <a:lnTo>
                    <a:pt x="5647055" y="271780"/>
                  </a:lnTo>
                  <a:close/>
                </a:path>
              </a:pathLst>
            </a:custGeom>
            <a:solidFill>
              <a:srgbClr val="AE3408"/>
            </a:solidFill>
          </p:spPr>
          <p:txBody>
            <a:bodyPr wrap="square" lIns="0" tIns="0" rIns="0" bIns="0" rtlCol="0"/>
            <a:lstStyle/>
            <a:p>
              <a:endParaRPr/>
            </a:p>
          </p:txBody>
        </p:sp>
      </p:grpSp>
      <p:grpSp>
        <p:nvGrpSpPr>
          <p:cNvPr id="14" name="object 14"/>
          <p:cNvGrpSpPr/>
          <p:nvPr/>
        </p:nvGrpSpPr>
        <p:grpSpPr>
          <a:xfrm>
            <a:off x="703948" y="3141598"/>
            <a:ext cx="1398905" cy="719455"/>
            <a:chOff x="703948" y="3141598"/>
            <a:chExt cx="1398905" cy="719455"/>
          </a:xfrm>
        </p:grpSpPr>
        <p:sp>
          <p:nvSpPr>
            <p:cNvPr id="15" name="object 15"/>
            <p:cNvSpPr/>
            <p:nvPr/>
          </p:nvSpPr>
          <p:spPr>
            <a:xfrm>
              <a:off x="755650" y="3500500"/>
              <a:ext cx="1295400" cy="0"/>
            </a:xfrm>
            <a:custGeom>
              <a:avLst/>
              <a:gdLst/>
              <a:ahLst/>
              <a:cxnLst/>
              <a:rect l="l" t="t" r="r" b="b"/>
              <a:pathLst>
                <a:path w="1295400">
                  <a:moveTo>
                    <a:pt x="0" y="0"/>
                  </a:moveTo>
                  <a:lnTo>
                    <a:pt x="1295400" y="0"/>
                  </a:lnTo>
                </a:path>
              </a:pathLst>
            </a:custGeom>
            <a:ln w="9525">
              <a:solidFill>
                <a:srgbClr val="AE3408"/>
              </a:solidFill>
            </a:ln>
          </p:spPr>
          <p:txBody>
            <a:bodyPr wrap="square" lIns="0" tIns="0" rIns="0" bIns="0" rtlCol="0"/>
            <a:lstStyle/>
            <a:p>
              <a:endParaRPr/>
            </a:p>
          </p:txBody>
        </p:sp>
        <p:sp>
          <p:nvSpPr>
            <p:cNvPr id="16" name="object 16"/>
            <p:cNvSpPr/>
            <p:nvPr/>
          </p:nvSpPr>
          <p:spPr>
            <a:xfrm>
              <a:off x="703948" y="3500373"/>
              <a:ext cx="1398905" cy="360680"/>
            </a:xfrm>
            <a:custGeom>
              <a:avLst/>
              <a:gdLst/>
              <a:ahLst/>
              <a:cxnLst/>
              <a:rect l="l" t="t" r="r" b="b"/>
              <a:pathLst>
                <a:path w="1398905" h="360679">
                  <a:moveTo>
                    <a:pt x="103403" y="271780"/>
                  </a:moveTo>
                  <a:lnTo>
                    <a:pt x="102374" y="267970"/>
                  </a:lnTo>
                  <a:lnTo>
                    <a:pt x="96316" y="264414"/>
                  </a:lnTo>
                  <a:lnTo>
                    <a:pt x="92430" y="265430"/>
                  </a:lnTo>
                  <a:lnTo>
                    <a:pt x="58051" y="324383"/>
                  </a:lnTo>
                  <a:lnTo>
                    <a:pt x="58051" y="0"/>
                  </a:lnTo>
                  <a:lnTo>
                    <a:pt x="45351" y="0"/>
                  </a:lnTo>
                  <a:lnTo>
                    <a:pt x="45351" y="324383"/>
                  </a:lnTo>
                  <a:lnTo>
                    <a:pt x="10972" y="265430"/>
                  </a:lnTo>
                  <a:lnTo>
                    <a:pt x="7086" y="264414"/>
                  </a:lnTo>
                  <a:lnTo>
                    <a:pt x="1028" y="267970"/>
                  </a:lnTo>
                  <a:lnTo>
                    <a:pt x="0" y="271780"/>
                  </a:lnTo>
                  <a:lnTo>
                    <a:pt x="51701" y="360426"/>
                  </a:lnTo>
                  <a:lnTo>
                    <a:pt x="59029" y="347853"/>
                  </a:lnTo>
                  <a:lnTo>
                    <a:pt x="103403" y="271780"/>
                  </a:lnTo>
                  <a:close/>
                </a:path>
                <a:path w="1398905" h="360679">
                  <a:moveTo>
                    <a:pt x="1398790" y="271780"/>
                  </a:moveTo>
                  <a:lnTo>
                    <a:pt x="1397774" y="267970"/>
                  </a:lnTo>
                  <a:lnTo>
                    <a:pt x="1391678" y="264414"/>
                  </a:lnTo>
                  <a:lnTo>
                    <a:pt x="1387868" y="265430"/>
                  </a:lnTo>
                  <a:lnTo>
                    <a:pt x="1353451" y="324434"/>
                  </a:lnTo>
                  <a:lnTo>
                    <a:pt x="1353451" y="0"/>
                  </a:lnTo>
                  <a:lnTo>
                    <a:pt x="1340751" y="0"/>
                  </a:lnTo>
                  <a:lnTo>
                    <a:pt x="1340751" y="324434"/>
                  </a:lnTo>
                  <a:lnTo>
                    <a:pt x="1306334" y="265430"/>
                  </a:lnTo>
                  <a:lnTo>
                    <a:pt x="1302524" y="264414"/>
                  </a:lnTo>
                  <a:lnTo>
                    <a:pt x="1296428" y="267970"/>
                  </a:lnTo>
                  <a:lnTo>
                    <a:pt x="1295412" y="271780"/>
                  </a:lnTo>
                  <a:lnTo>
                    <a:pt x="1347101" y="360426"/>
                  </a:lnTo>
                  <a:lnTo>
                    <a:pt x="1354429" y="347853"/>
                  </a:lnTo>
                  <a:lnTo>
                    <a:pt x="1398790" y="271780"/>
                  </a:lnTo>
                  <a:close/>
                </a:path>
              </a:pathLst>
            </a:custGeom>
            <a:solidFill>
              <a:srgbClr val="AE3408"/>
            </a:solidFill>
          </p:spPr>
          <p:txBody>
            <a:bodyPr wrap="square" lIns="0" tIns="0" rIns="0" bIns="0" rtlCol="0"/>
            <a:lstStyle/>
            <a:p>
              <a:endParaRPr/>
            </a:p>
          </p:txBody>
        </p:sp>
        <p:sp>
          <p:nvSpPr>
            <p:cNvPr id="17" name="object 17"/>
            <p:cNvSpPr/>
            <p:nvPr/>
          </p:nvSpPr>
          <p:spPr>
            <a:xfrm>
              <a:off x="1331976" y="3141598"/>
              <a:ext cx="0" cy="359410"/>
            </a:xfrm>
            <a:custGeom>
              <a:avLst/>
              <a:gdLst/>
              <a:ahLst/>
              <a:cxnLst/>
              <a:rect l="l" t="t" r="r" b="b"/>
              <a:pathLst>
                <a:path h="359410">
                  <a:moveTo>
                    <a:pt x="0" y="0"/>
                  </a:moveTo>
                  <a:lnTo>
                    <a:pt x="0" y="358901"/>
                  </a:lnTo>
                </a:path>
              </a:pathLst>
            </a:custGeom>
            <a:ln w="9525">
              <a:solidFill>
                <a:srgbClr val="AE3408"/>
              </a:solidFill>
            </a:ln>
          </p:spPr>
          <p:txBody>
            <a:bodyPr wrap="square" lIns="0" tIns="0" rIns="0" bIns="0" rtlCol="0"/>
            <a:lstStyle/>
            <a:p>
              <a:endParaRPr/>
            </a:p>
          </p:txBody>
        </p:sp>
      </p:grpSp>
      <p:grpSp>
        <p:nvGrpSpPr>
          <p:cNvPr id="18" name="object 18"/>
          <p:cNvGrpSpPr/>
          <p:nvPr/>
        </p:nvGrpSpPr>
        <p:grpSpPr>
          <a:xfrm>
            <a:off x="6176009" y="3141598"/>
            <a:ext cx="1471930" cy="648335"/>
            <a:chOff x="6176009" y="3141598"/>
            <a:chExt cx="1471930" cy="648335"/>
          </a:xfrm>
        </p:grpSpPr>
        <p:sp>
          <p:nvSpPr>
            <p:cNvPr id="19" name="object 19"/>
            <p:cNvSpPr/>
            <p:nvPr/>
          </p:nvSpPr>
          <p:spPr>
            <a:xfrm>
              <a:off x="6227825" y="3141598"/>
              <a:ext cx="1368425" cy="287655"/>
            </a:xfrm>
            <a:custGeom>
              <a:avLst/>
              <a:gdLst/>
              <a:ahLst/>
              <a:cxnLst/>
              <a:rect l="l" t="t" r="r" b="b"/>
              <a:pathLst>
                <a:path w="1368425" h="287654">
                  <a:moveTo>
                    <a:pt x="0" y="287400"/>
                  </a:moveTo>
                  <a:lnTo>
                    <a:pt x="1368425" y="287400"/>
                  </a:lnTo>
                </a:path>
                <a:path w="1368425" h="287654">
                  <a:moveTo>
                    <a:pt x="647700" y="0"/>
                  </a:moveTo>
                  <a:lnTo>
                    <a:pt x="647700" y="287400"/>
                  </a:lnTo>
                </a:path>
              </a:pathLst>
            </a:custGeom>
            <a:ln w="9525">
              <a:solidFill>
                <a:srgbClr val="AE3408"/>
              </a:solidFill>
            </a:ln>
          </p:spPr>
          <p:txBody>
            <a:bodyPr wrap="square" lIns="0" tIns="0" rIns="0" bIns="0" rtlCol="0"/>
            <a:lstStyle/>
            <a:p>
              <a:endParaRPr/>
            </a:p>
          </p:txBody>
        </p:sp>
        <p:sp>
          <p:nvSpPr>
            <p:cNvPr id="20" name="object 20"/>
            <p:cNvSpPr/>
            <p:nvPr/>
          </p:nvSpPr>
          <p:spPr>
            <a:xfrm>
              <a:off x="6176010" y="3428999"/>
              <a:ext cx="1471930" cy="360680"/>
            </a:xfrm>
            <a:custGeom>
              <a:avLst/>
              <a:gdLst/>
              <a:ahLst/>
              <a:cxnLst/>
              <a:rect l="l" t="t" r="r" b="b"/>
              <a:pathLst>
                <a:path w="1471929" h="360679">
                  <a:moveTo>
                    <a:pt x="103505" y="271780"/>
                  </a:moveTo>
                  <a:lnTo>
                    <a:pt x="102489" y="267843"/>
                  </a:lnTo>
                  <a:lnTo>
                    <a:pt x="96393" y="264287"/>
                  </a:lnTo>
                  <a:lnTo>
                    <a:pt x="92456" y="265303"/>
                  </a:lnTo>
                  <a:lnTo>
                    <a:pt x="58166" y="324091"/>
                  </a:lnTo>
                  <a:lnTo>
                    <a:pt x="58039" y="347726"/>
                  </a:lnTo>
                  <a:lnTo>
                    <a:pt x="58039" y="344551"/>
                  </a:lnTo>
                  <a:lnTo>
                    <a:pt x="58039" y="324307"/>
                  </a:lnTo>
                  <a:lnTo>
                    <a:pt x="58039" y="0"/>
                  </a:lnTo>
                  <a:lnTo>
                    <a:pt x="45339" y="0"/>
                  </a:lnTo>
                  <a:lnTo>
                    <a:pt x="45466" y="324307"/>
                  </a:lnTo>
                  <a:lnTo>
                    <a:pt x="51752" y="335089"/>
                  </a:lnTo>
                  <a:lnTo>
                    <a:pt x="45339" y="324091"/>
                  </a:lnTo>
                  <a:lnTo>
                    <a:pt x="11049" y="265303"/>
                  </a:lnTo>
                  <a:lnTo>
                    <a:pt x="7112" y="264287"/>
                  </a:lnTo>
                  <a:lnTo>
                    <a:pt x="1016" y="267843"/>
                  </a:lnTo>
                  <a:lnTo>
                    <a:pt x="0" y="271780"/>
                  </a:lnTo>
                  <a:lnTo>
                    <a:pt x="51689" y="360426"/>
                  </a:lnTo>
                  <a:lnTo>
                    <a:pt x="59105" y="347726"/>
                  </a:lnTo>
                  <a:lnTo>
                    <a:pt x="103505" y="271780"/>
                  </a:lnTo>
                  <a:close/>
                </a:path>
                <a:path w="1471929" h="360679">
                  <a:moveTo>
                    <a:pt x="751205" y="198755"/>
                  </a:moveTo>
                  <a:lnTo>
                    <a:pt x="750189" y="194818"/>
                  </a:lnTo>
                  <a:lnTo>
                    <a:pt x="744093" y="191262"/>
                  </a:lnTo>
                  <a:lnTo>
                    <a:pt x="740156" y="192278"/>
                  </a:lnTo>
                  <a:lnTo>
                    <a:pt x="705866" y="251066"/>
                  </a:lnTo>
                  <a:lnTo>
                    <a:pt x="705739" y="274701"/>
                  </a:lnTo>
                  <a:lnTo>
                    <a:pt x="705739" y="271526"/>
                  </a:lnTo>
                  <a:lnTo>
                    <a:pt x="705739" y="251282"/>
                  </a:lnTo>
                  <a:lnTo>
                    <a:pt x="705739" y="0"/>
                  </a:lnTo>
                  <a:lnTo>
                    <a:pt x="693039" y="0"/>
                  </a:lnTo>
                  <a:lnTo>
                    <a:pt x="693166" y="251282"/>
                  </a:lnTo>
                  <a:lnTo>
                    <a:pt x="699452" y="262064"/>
                  </a:lnTo>
                  <a:lnTo>
                    <a:pt x="693039" y="251066"/>
                  </a:lnTo>
                  <a:lnTo>
                    <a:pt x="658749" y="192278"/>
                  </a:lnTo>
                  <a:lnTo>
                    <a:pt x="654812" y="191262"/>
                  </a:lnTo>
                  <a:lnTo>
                    <a:pt x="648716" y="194818"/>
                  </a:lnTo>
                  <a:lnTo>
                    <a:pt x="647700" y="198755"/>
                  </a:lnTo>
                  <a:lnTo>
                    <a:pt x="699389" y="287401"/>
                  </a:lnTo>
                  <a:lnTo>
                    <a:pt x="706805" y="274701"/>
                  </a:lnTo>
                  <a:lnTo>
                    <a:pt x="751205" y="198755"/>
                  </a:lnTo>
                  <a:close/>
                </a:path>
                <a:path w="1471929" h="360679">
                  <a:moveTo>
                    <a:pt x="1471930" y="271780"/>
                  </a:moveTo>
                  <a:lnTo>
                    <a:pt x="1470914" y="267843"/>
                  </a:lnTo>
                  <a:lnTo>
                    <a:pt x="1464818" y="264287"/>
                  </a:lnTo>
                  <a:lnTo>
                    <a:pt x="1460881" y="265303"/>
                  </a:lnTo>
                  <a:lnTo>
                    <a:pt x="1426591" y="324091"/>
                  </a:lnTo>
                  <a:lnTo>
                    <a:pt x="1426464" y="347726"/>
                  </a:lnTo>
                  <a:lnTo>
                    <a:pt x="1426464" y="344551"/>
                  </a:lnTo>
                  <a:lnTo>
                    <a:pt x="1426464" y="324307"/>
                  </a:lnTo>
                  <a:lnTo>
                    <a:pt x="1426464" y="0"/>
                  </a:lnTo>
                  <a:lnTo>
                    <a:pt x="1413764" y="0"/>
                  </a:lnTo>
                  <a:lnTo>
                    <a:pt x="1413891" y="324307"/>
                  </a:lnTo>
                  <a:lnTo>
                    <a:pt x="1420177" y="335089"/>
                  </a:lnTo>
                  <a:lnTo>
                    <a:pt x="1413764" y="324091"/>
                  </a:lnTo>
                  <a:lnTo>
                    <a:pt x="1379474" y="265303"/>
                  </a:lnTo>
                  <a:lnTo>
                    <a:pt x="1375537" y="264287"/>
                  </a:lnTo>
                  <a:lnTo>
                    <a:pt x="1369441" y="267843"/>
                  </a:lnTo>
                  <a:lnTo>
                    <a:pt x="1368425" y="271780"/>
                  </a:lnTo>
                  <a:lnTo>
                    <a:pt x="1420114" y="360426"/>
                  </a:lnTo>
                  <a:lnTo>
                    <a:pt x="1427530" y="347726"/>
                  </a:lnTo>
                  <a:lnTo>
                    <a:pt x="1471930" y="271780"/>
                  </a:lnTo>
                  <a:close/>
                </a:path>
              </a:pathLst>
            </a:custGeom>
            <a:solidFill>
              <a:srgbClr val="AE3408"/>
            </a:solidFill>
          </p:spPr>
          <p:txBody>
            <a:bodyPr wrap="square" lIns="0" tIns="0" rIns="0" bIns="0" rtlCol="0"/>
            <a:lstStyle/>
            <a:p>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320034" y="990041"/>
            <a:ext cx="2964180" cy="454025"/>
          </a:xfrm>
          <a:prstGeom prst="rect">
            <a:avLst/>
          </a:prstGeom>
        </p:spPr>
        <p:txBody>
          <a:bodyPr vert="horz" wrap="square" lIns="0" tIns="13970" rIns="0" bIns="0" rtlCol="0">
            <a:spAutoFit/>
          </a:bodyPr>
          <a:lstStyle/>
          <a:p>
            <a:pPr marL="12700">
              <a:lnSpc>
                <a:spcPct val="100000"/>
              </a:lnSpc>
              <a:spcBef>
                <a:spcPts val="110"/>
              </a:spcBef>
            </a:pPr>
            <a:r>
              <a:rPr sz="2800" u="heavy" spc="-10" dirty="0">
                <a:solidFill>
                  <a:srgbClr val="4717A8"/>
                </a:solidFill>
                <a:uFill>
                  <a:solidFill>
                    <a:srgbClr val="4717A8"/>
                  </a:solidFill>
                </a:uFill>
                <a:latin typeface="Calibri"/>
                <a:cs typeface="Calibri"/>
              </a:rPr>
              <a:t>LEGAL</a:t>
            </a:r>
            <a:r>
              <a:rPr sz="2800" u="heavy" spc="-75" dirty="0">
                <a:solidFill>
                  <a:srgbClr val="4717A8"/>
                </a:solidFill>
                <a:uFill>
                  <a:solidFill>
                    <a:srgbClr val="4717A8"/>
                  </a:solidFill>
                </a:uFill>
                <a:latin typeface="Calibri"/>
                <a:cs typeface="Calibri"/>
              </a:rPr>
              <a:t> </a:t>
            </a:r>
            <a:r>
              <a:rPr sz="2800" u="heavy" spc="-5" dirty="0">
                <a:solidFill>
                  <a:srgbClr val="4717A8"/>
                </a:solidFill>
                <a:uFill>
                  <a:solidFill>
                    <a:srgbClr val="4717A8"/>
                  </a:solidFill>
                </a:uFill>
                <a:latin typeface="Calibri"/>
                <a:cs typeface="Calibri"/>
              </a:rPr>
              <a:t>DOCUMENTS</a:t>
            </a:r>
            <a:endParaRPr sz="2800">
              <a:latin typeface="Calibri"/>
              <a:cs typeface="Calibri"/>
            </a:endParaRPr>
          </a:p>
        </p:txBody>
      </p:sp>
      <p:sp>
        <p:nvSpPr>
          <p:cNvPr id="3" name="object 3"/>
          <p:cNvSpPr txBox="1"/>
          <p:nvPr/>
        </p:nvSpPr>
        <p:spPr>
          <a:xfrm>
            <a:off x="993444" y="1398397"/>
            <a:ext cx="7360920" cy="4142740"/>
          </a:xfrm>
          <a:prstGeom prst="rect">
            <a:avLst/>
          </a:prstGeom>
        </p:spPr>
        <p:txBody>
          <a:bodyPr vert="horz" wrap="square" lIns="0" tIns="88900" rIns="0" bIns="0" rtlCol="0">
            <a:spAutoFit/>
          </a:bodyPr>
          <a:lstStyle/>
          <a:p>
            <a:pPr marL="12700">
              <a:lnSpc>
                <a:spcPct val="100000"/>
              </a:lnSpc>
              <a:spcBef>
                <a:spcPts val="700"/>
              </a:spcBef>
            </a:pPr>
            <a:r>
              <a:rPr sz="2400" b="1" spc="-10" dirty="0">
                <a:solidFill>
                  <a:srgbClr val="006FC0"/>
                </a:solidFill>
                <a:latin typeface="Perpetua"/>
                <a:cs typeface="Perpetua"/>
              </a:rPr>
              <a:t>Documents</a:t>
            </a:r>
            <a:r>
              <a:rPr sz="2400" b="1" spc="-295" dirty="0">
                <a:solidFill>
                  <a:srgbClr val="006FC0"/>
                </a:solidFill>
                <a:latin typeface="Perpetua"/>
                <a:cs typeface="Perpetua"/>
              </a:rPr>
              <a:t> </a:t>
            </a:r>
            <a:r>
              <a:rPr sz="2400" b="1" spc="-114" dirty="0">
                <a:solidFill>
                  <a:srgbClr val="006FC0"/>
                </a:solidFill>
                <a:latin typeface="Perpetua"/>
                <a:cs typeface="Perpetua"/>
              </a:rPr>
              <a:t>To</a:t>
            </a:r>
            <a:r>
              <a:rPr sz="2400" b="1" dirty="0">
                <a:solidFill>
                  <a:srgbClr val="006FC0"/>
                </a:solidFill>
                <a:latin typeface="Perpetua"/>
                <a:cs typeface="Perpetua"/>
              </a:rPr>
              <a:t> be</a:t>
            </a:r>
            <a:r>
              <a:rPr sz="2400" b="1" spc="10" dirty="0">
                <a:solidFill>
                  <a:srgbClr val="006FC0"/>
                </a:solidFill>
                <a:latin typeface="Perpetua"/>
                <a:cs typeface="Perpetua"/>
              </a:rPr>
              <a:t> </a:t>
            </a:r>
            <a:r>
              <a:rPr sz="2400" b="1" spc="-10" dirty="0">
                <a:solidFill>
                  <a:srgbClr val="006FC0"/>
                </a:solidFill>
                <a:latin typeface="Perpetua"/>
                <a:cs typeface="Perpetua"/>
              </a:rPr>
              <a:t>submitted</a:t>
            </a:r>
            <a:r>
              <a:rPr sz="2400" b="1" dirty="0">
                <a:solidFill>
                  <a:srgbClr val="006FC0"/>
                </a:solidFill>
                <a:latin typeface="Perpetua"/>
                <a:cs typeface="Perpetua"/>
              </a:rPr>
              <a:t> </a:t>
            </a:r>
            <a:r>
              <a:rPr sz="2400" b="1" spc="-25" dirty="0">
                <a:solidFill>
                  <a:srgbClr val="006FC0"/>
                </a:solidFill>
                <a:latin typeface="Perpetua"/>
                <a:cs typeface="Perpetua"/>
              </a:rPr>
              <a:t>by</a:t>
            </a:r>
            <a:r>
              <a:rPr sz="2400" b="1" spc="5" dirty="0">
                <a:solidFill>
                  <a:srgbClr val="006FC0"/>
                </a:solidFill>
                <a:latin typeface="Perpetua"/>
                <a:cs typeface="Perpetua"/>
              </a:rPr>
              <a:t> </a:t>
            </a:r>
            <a:r>
              <a:rPr sz="2400" b="1" spc="-5" dirty="0">
                <a:solidFill>
                  <a:srgbClr val="006FC0"/>
                </a:solidFill>
                <a:latin typeface="Perpetua"/>
                <a:cs typeface="Perpetua"/>
              </a:rPr>
              <a:t>Indian</a:t>
            </a:r>
            <a:r>
              <a:rPr sz="2400" b="1" spc="-15" dirty="0">
                <a:solidFill>
                  <a:srgbClr val="006FC0"/>
                </a:solidFill>
                <a:latin typeface="Perpetua"/>
                <a:cs typeface="Perpetua"/>
              </a:rPr>
              <a:t> </a:t>
            </a:r>
            <a:r>
              <a:rPr sz="2400" b="1" spc="-5" dirty="0">
                <a:solidFill>
                  <a:srgbClr val="006FC0"/>
                </a:solidFill>
                <a:latin typeface="Perpetua"/>
                <a:cs typeface="Perpetua"/>
              </a:rPr>
              <a:t>agent</a:t>
            </a:r>
            <a:endParaRPr sz="2400">
              <a:latin typeface="Perpetua"/>
              <a:cs typeface="Perpetua"/>
            </a:endParaRPr>
          </a:p>
          <a:p>
            <a:pPr marL="286385" indent="-274320">
              <a:lnSpc>
                <a:spcPct val="100000"/>
              </a:lnSpc>
              <a:spcBef>
                <a:spcPts val="605"/>
              </a:spcBef>
              <a:buClr>
                <a:srgbClr val="D24717"/>
              </a:buClr>
              <a:buSzPct val="85416"/>
              <a:buFont typeface="Wingdings 2"/>
              <a:buChar char=""/>
              <a:tabLst>
                <a:tab pos="286385" algn="l"/>
                <a:tab pos="287020" algn="l"/>
              </a:tabLst>
            </a:pPr>
            <a:r>
              <a:rPr sz="2400" b="1" u="heavy" spc="15" dirty="0">
                <a:solidFill>
                  <a:srgbClr val="CC3300"/>
                </a:solidFill>
                <a:uFill>
                  <a:solidFill>
                    <a:srgbClr val="CC3300"/>
                  </a:solidFill>
                </a:uFill>
                <a:latin typeface="Perpetua"/>
                <a:cs typeface="Perpetua"/>
              </a:rPr>
              <a:t>Form</a:t>
            </a:r>
            <a:r>
              <a:rPr sz="2400" b="1" u="heavy" spc="-45" dirty="0">
                <a:solidFill>
                  <a:srgbClr val="CC3300"/>
                </a:solidFill>
                <a:uFill>
                  <a:solidFill>
                    <a:srgbClr val="CC3300"/>
                  </a:solidFill>
                </a:uFill>
                <a:latin typeface="Perpetua"/>
                <a:cs typeface="Perpetua"/>
              </a:rPr>
              <a:t> </a:t>
            </a:r>
            <a:r>
              <a:rPr sz="2400" b="1" u="heavy" spc="5" dirty="0">
                <a:solidFill>
                  <a:srgbClr val="CC3300"/>
                </a:solidFill>
                <a:uFill>
                  <a:solidFill>
                    <a:srgbClr val="CC3300"/>
                  </a:solidFill>
                </a:uFill>
                <a:latin typeface="Perpetua"/>
                <a:cs typeface="Perpetua"/>
              </a:rPr>
              <a:t>40-</a:t>
            </a:r>
            <a:r>
              <a:rPr sz="2400" b="1" u="heavy" spc="-10" dirty="0">
                <a:solidFill>
                  <a:srgbClr val="CC3300"/>
                </a:solidFill>
                <a:uFill>
                  <a:solidFill>
                    <a:srgbClr val="CC3300"/>
                  </a:solidFill>
                </a:uFill>
                <a:latin typeface="Perpetua"/>
                <a:cs typeface="Perpetua"/>
              </a:rPr>
              <a:t> </a:t>
            </a:r>
            <a:r>
              <a:rPr sz="2400" dirty="0">
                <a:solidFill>
                  <a:srgbClr val="CC3300"/>
                </a:solidFill>
                <a:latin typeface="Perpetua"/>
                <a:cs typeface="Perpetua"/>
              </a:rPr>
              <a:t>It</a:t>
            </a:r>
            <a:r>
              <a:rPr sz="2400" spc="-20" dirty="0">
                <a:solidFill>
                  <a:srgbClr val="CC3300"/>
                </a:solidFill>
                <a:latin typeface="Perpetua"/>
                <a:cs typeface="Perpetua"/>
              </a:rPr>
              <a:t> </a:t>
            </a:r>
            <a:r>
              <a:rPr sz="2400" spc="-5" dirty="0">
                <a:solidFill>
                  <a:srgbClr val="CC3300"/>
                </a:solidFill>
                <a:latin typeface="Perpetua"/>
                <a:cs typeface="Perpetua"/>
              </a:rPr>
              <a:t>should</a:t>
            </a:r>
            <a:r>
              <a:rPr sz="2400" spc="-10" dirty="0">
                <a:solidFill>
                  <a:srgbClr val="CC3300"/>
                </a:solidFill>
                <a:latin typeface="Perpetua"/>
                <a:cs typeface="Perpetua"/>
              </a:rPr>
              <a:t> </a:t>
            </a:r>
            <a:r>
              <a:rPr sz="2400" dirty="0">
                <a:solidFill>
                  <a:srgbClr val="CC3300"/>
                </a:solidFill>
                <a:latin typeface="Perpetua"/>
                <a:cs typeface="Perpetua"/>
              </a:rPr>
              <a:t>be signed</a:t>
            </a:r>
            <a:r>
              <a:rPr sz="2400" spc="-5" dirty="0">
                <a:solidFill>
                  <a:srgbClr val="CC3300"/>
                </a:solidFill>
                <a:latin typeface="Perpetua"/>
                <a:cs typeface="Perpetua"/>
              </a:rPr>
              <a:t> </a:t>
            </a:r>
            <a:r>
              <a:rPr sz="2400" dirty="0">
                <a:solidFill>
                  <a:srgbClr val="CC3300"/>
                </a:solidFill>
                <a:latin typeface="Perpetua"/>
                <a:cs typeface="Perpetua"/>
              </a:rPr>
              <a:t>and</a:t>
            </a:r>
            <a:r>
              <a:rPr sz="2400" spc="-35" dirty="0">
                <a:solidFill>
                  <a:srgbClr val="CC3300"/>
                </a:solidFill>
                <a:latin typeface="Perpetua"/>
                <a:cs typeface="Perpetua"/>
              </a:rPr>
              <a:t> </a:t>
            </a:r>
            <a:r>
              <a:rPr sz="2400" spc="-5" dirty="0">
                <a:solidFill>
                  <a:srgbClr val="CC3300"/>
                </a:solidFill>
                <a:latin typeface="Perpetua"/>
                <a:cs typeface="Perpetua"/>
              </a:rPr>
              <a:t>stamped</a:t>
            </a:r>
            <a:r>
              <a:rPr sz="2400" spc="-10" dirty="0">
                <a:solidFill>
                  <a:srgbClr val="CC3300"/>
                </a:solidFill>
                <a:latin typeface="Perpetua"/>
                <a:cs typeface="Perpetua"/>
              </a:rPr>
              <a:t> </a:t>
            </a:r>
            <a:r>
              <a:rPr sz="2400" spc="-25" dirty="0">
                <a:solidFill>
                  <a:srgbClr val="CC3300"/>
                </a:solidFill>
                <a:latin typeface="Perpetua"/>
                <a:cs typeface="Perpetua"/>
              </a:rPr>
              <a:t>by</a:t>
            </a:r>
            <a:r>
              <a:rPr sz="2400" spc="-30" dirty="0">
                <a:solidFill>
                  <a:srgbClr val="CC3300"/>
                </a:solidFill>
                <a:latin typeface="Perpetua"/>
                <a:cs typeface="Perpetua"/>
              </a:rPr>
              <a:t> </a:t>
            </a:r>
            <a:r>
              <a:rPr sz="2400" dirty="0">
                <a:solidFill>
                  <a:srgbClr val="CC3300"/>
                </a:solidFill>
                <a:latin typeface="Perpetua"/>
                <a:cs typeface="Perpetua"/>
              </a:rPr>
              <a:t>Indian</a:t>
            </a:r>
            <a:r>
              <a:rPr sz="2400" spc="-5" dirty="0">
                <a:solidFill>
                  <a:srgbClr val="CC3300"/>
                </a:solidFill>
                <a:latin typeface="Perpetua"/>
                <a:cs typeface="Perpetua"/>
              </a:rPr>
              <a:t> </a:t>
            </a:r>
            <a:r>
              <a:rPr sz="2400" dirty="0">
                <a:solidFill>
                  <a:srgbClr val="CC3300"/>
                </a:solidFill>
                <a:latin typeface="Perpetua"/>
                <a:cs typeface="Perpetua"/>
              </a:rPr>
              <a:t>agent.</a:t>
            </a:r>
            <a:endParaRPr sz="2400">
              <a:latin typeface="Perpetua"/>
              <a:cs typeface="Perpetua"/>
            </a:endParaRPr>
          </a:p>
          <a:p>
            <a:pPr>
              <a:lnSpc>
                <a:spcPct val="100000"/>
              </a:lnSpc>
              <a:spcBef>
                <a:spcPts val="10"/>
              </a:spcBef>
              <a:buClr>
                <a:srgbClr val="D24717"/>
              </a:buClr>
              <a:buFont typeface="Wingdings 2"/>
              <a:buChar char=""/>
            </a:pPr>
            <a:endParaRPr sz="3550">
              <a:latin typeface="Perpetua"/>
              <a:cs typeface="Perpetua"/>
            </a:endParaRPr>
          </a:p>
          <a:p>
            <a:pPr marL="12700">
              <a:lnSpc>
                <a:spcPct val="100000"/>
              </a:lnSpc>
              <a:spcBef>
                <a:spcPts val="5"/>
              </a:spcBef>
            </a:pPr>
            <a:r>
              <a:rPr sz="2400" b="1" spc="-10" dirty="0">
                <a:solidFill>
                  <a:srgbClr val="006FC0"/>
                </a:solidFill>
                <a:latin typeface="Perpetua"/>
                <a:cs typeface="Perpetua"/>
              </a:rPr>
              <a:t>Documents</a:t>
            </a:r>
            <a:r>
              <a:rPr sz="2400" b="1" spc="-295" dirty="0">
                <a:solidFill>
                  <a:srgbClr val="006FC0"/>
                </a:solidFill>
                <a:latin typeface="Perpetua"/>
                <a:cs typeface="Perpetua"/>
              </a:rPr>
              <a:t> </a:t>
            </a:r>
            <a:r>
              <a:rPr sz="2400" b="1" spc="-114" dirty="0">
                <a:solidFill>
                  <a:srgbClr val="006FC0"/>
                </a:solidFill>
                <a:latin typeface="Perpetua"/>
                <a:cs typeface="Perpetua"/>
              </a:rPr>
              <a:t>To</a:t>
            </a:r>
            <a:r>
              <a:rPr sz="2400" b="1" dirty="0">
                <a:solidFill>
                  <a:srgbClr val="006FC0"/>
                </a:solidFill>
                <a:latin typeface="Perpetua"/>
                <a:cs typeface="Perpetua"/>
              </a:rPr>
              <a:t> be</a:t>
            </a:r>
            <a:r>
              <a:rPr sz="2400" b="1" spc="5" dirty="0">
                <a:solidFill>
                  <a:srgbClr val="006FC0"/>
                </a:solidFill>
                <a:latin typeface="Perpetua"/>
                <a:cs typeface="Perpetua"/>
              </a:rPr>
              <a:t> </a:t>
            </a:r>
            <a:r>
              <a:rPr sz="2400" b="1" spc="-10" dirty="0">
                <a:solidFill>
                  <a:srgbClr val="006FC0"/>
                </a:solidFill>
                <a:latin typeface="Perpetua"/>
                <a:cs typeface="Perpetua"/>
              </a:rPr>
              <a:t>submitted</a:t>
            </a:r>
            <a:r>
              <a:rPr sz="2400" b="1" dirty="0">
                <a:solidFill>
                  <a:srgbClr val="006FC0"/>
                </a:solidFill>
                <a:latin typeface="Perpetua"/>
                <a:cs typeface="Perpetua"/>
              </a:rPr>
              <a:t> </a:t>
            </a:r>
            <a:r>
              <a:rPr sz="2400" b="1" spc="-25" dirty="0">
                <a:solidFill>
                  <a:srgbClr val="006FC0"/>
                </a:solidFill>
                <a:latin typeface="Perpetua"/>
                <a:cs typeface="Perpetua"/>
              </a:rPr>
              <a:t>by</a:t>
            </a:r>
            <a:r>
              <a:rPr sz="2400" b="1" spc="5" dirty="0">
                <a:solidFill>
                  <a:srgbClr val="006FC0"/>
                </a:solidFill>
                <a:latin typeface="Perpetua"/>
                <a:cs typeface="Perpetua"/>
              </a:rPr>
              <a:t> </a:t>
            </a:r>
            <a:r>
              <a:rPr sz="2400" b="1" spc="-5" dirty="0">
                <a:solidFill>
                  <a:srgbClr val="006FC0"/>
                </a:solidFill>
                <a:latin typeface="Perpetua"/>
                <a:cs typeface="Perpetua"/>
              </a:rPr>
              <a:t>Manufacturer</a:t>
            </a:r>
            <a:endParaRPr sz="2400">
              <a:latin typeface="Perpetua"/>
              <a:cs typeface="Perpetua"/>
            </a:endParaRPr>
          </a:p>
          <a:p>
            <a:pPr marL="286385" marR="5080" indent="-274320">
              <a:lnSpc>
                <a:spcPct val="100000"/>
              </a:lnSpc>
              <a:spcBef>
                <a:spcPts val="600"/>
              </a:spcBef>
              <a:buClr>
                <a:srgbClr val="D24717"/>
              </a:buClr>
              <a:buSzPct val="85416"/>
              <a:buFont typeface="Wingdings 2"/>
              <a:buChar char=""/>
              <a:tabLst>
                <a:tab pos="286385" algn="l"/>
                <a:tab pos="287020" algn="l"/>
                <a:tab pos="963294" algn="l"/>
              </a:tabLst>
            </a:pPr>
            <a:r>
              <a:rPr sz="2400" b="1" u="heavy" dirty="0">
                <a:solidFill>
                  <a:srgbClr val="CC3300"/>
                </a:solidFill>
                <a:uFill>
                  <a:solidFill>
                    <a:srgbClr val="CC3300"/>
                  </a:solidFill>
                </a:uFill>
                <a:latin typeface="Perpetua"/>
                <a:cs typeface="Perpetua"/>
              </a:rPr>
              <a:t>P</a:t>
            </a:r>
            <a:r>
              <a:rPr sz="2400" b="1" u="heavy" spc="-175" dirty="0">
                <a:solidFill>
                  <a:srgbClr val="CC3300"/>
                </a:solidFill>
                <a:uFill>
                  <a:solidFill>
                    <a:srgbClr val="CC3300"/>
                  </a:solidFill>
                </a:uFill>
                <a:latin typeface="Perpetua"/>
                <a:cs typeface="Perpetua"/>
              </a:rPr>
              <a:t>O</a:t>
            </a:r>
            <a:r>
              <a:rPr sz="2400" b="1" u="heavy" spc="5" dirty="0">
                <a:solidFill>
                  <a:srgbClr val="CC3300"/>
                </a:solidFill>
                <a:uFill>
                  <a:solidFill>
                    <a:srgbClr val="CC3300"/>
                  </a:solidFill>
                </a:uFill>
                <a:latin typeface="Perpetua"/>
                <a:cs typeface="Perpetua"/>
              </a:rPr>
              <a:t>A</a:t>
            </a:r>
            <a:r>
              <a:rPr sz="2400" b="1" u="heavy" dirty="0">
                <a:solidFill>
                  <a:srgbClr val="CC3300"/>
                </a:solidFill>
                <a:uFill>
                  <a:solidFill>
                    <a:srgbClr val="CC3300"/>
                  </a:solidFill>
                </a:uFill>
                <a:latin typeface="Perpetua"/>
                <a:cs typeface="Perpetua"/>
              </a:rPr>
              <a:t>-</a:t>
            </a:r>
            <a:r>
              <a:rPr sz="2400" b="1" spc="-25" dirty="0">
                <a:solidFill>
                  <a:srgbClr val="CC3300"/>
                </a:solidFill>
                <a:latin typeface="Perpetua"/>
                <a:cs typeface="Perpetua"/>
              </a:rPr>
              <a:t> </a:t>
            </a:r>
            <a:r>
              <a:rPr sz="2400" spc="-100" dirty="0">
                <a:solidFill>
                  <a:srgbClr val="CC3300"/>
                </a:solidFill>
                <a:latin typeface="Perpetua"/>
                <a:cs typeface="Perpetua"/>
              </a:rPr>
              <a:t>P</a:t>
            </a:r>
            <a:r>
              <a:rPr sz="2400" spc="-70" dirty="0">
                <a:solidFill>
                  <a:srgbClr val="CC3300"/>
                </a:solidFill>
                <a:latin typeface="Perpetua"/>
                <a:cs typeface="Perpetua"/>
              </a:rPr>
              <a:t>o</a:t>
            </a:r>
            <a:r>
              <a:rPr sz="2400" spc="-90" dirty="0">
                <a:solidFill>
                  <a:srgbClr val="CC3300"/>
                </a:solidFill>
                <a:latin typeface="Perpetua"/>
                <a:cs typeface="Perpetua"/>
              </a:rPr>
              <a:t>w</a:t>
            </a:r>
            <a:r>
              <a:rPr sz="2400" spc="5" dirty="0">
                <a:solidFill>
                  <a:srgbClr val="CC3300"/>
                </a:solidFill>
                <a:latin typeface="Perpetua"/>
                <a:cs typeface="Perpetua"/>
              </a:rPr>
              <a:t>e</a:t>
            </a:r>
            <a:r>
              <a:rPr sz="2400" dirty="0">
                <a:solidFill>
                  <a:srgbClr val="CC3300"/>
                </a:solidFill>
                <a:latin typeface="Perpetua"/>
                <a:cs typeface="Perpetua"/>
              </a:rPr>
              <a:t>r</a:t>
            </a:r>
            <a:r>
              <a:rPr sz="2400" spc="-25" dirty="0">
                <a:solidFill>
                  <a:srgbClr val="CC3300"/>
                </a:solidFill>
                <a:latin typeface="Perpetua"/>
                <a:cs typeface="Perpetua"/>
              </a:rPr>
              <a:t> </a:t>
            </a:r>
            <a:r>
              <a:rPr sz="2400" dirty="0">
                <a:solidFill>
                  <a:srgbClr val="CC3300"/>
                </a:solidFill>
                <a:latin typeface="Perpetua"/>
                <a:cs typeface="Perpetua"/>
              </a:rPr>
              <a:t>of</a:t>
            </a:r>
            <a:r>
              <a:rPr sz="2400" spc="10" dirty="0">
                <a:solidFill>
                  <a:srgbClr val="CC3300"/>
                </a:solidFill>
                <a:latin typeface="Perpetua"/>
                <a:cs typeface="Perpetua"/>
              </a:rPr>
              <a:t> </a:t>
            </a:r>
            <a:r>
              <a:rPr sz="2400" spc="-15" dirty="0">
                <a:solidFill>
                  <a:srgbClr val="CC3300"/>
                </a:solidFill>
                <a:latin typeface="Perpetua"/>
                <a:cs typeface="Perpetua"/>
              </a:rPr>
              <a:t>a</a:t>
            </a:r>
            <a:r>
              <a:rPr sz="2400" dirty="0">
                <a:solidFill>
                  <a:srgbClr val="CC3300"/>
                </a:solidFill>
                <a:latin typeface="Perpetua"/>
                <a:cs typeface="Perpetua"/>
              </a:rPr>
              <a:t>t</a:t>
            </a:r>
            <a:r>
              <a:rPr sz="2400" spc="-10" dirty="0">
                <a:solidFill>
                  <a:srgbClr val="CC3300"/>
                </a:solidFill>
                <a:latin typeface="Perpetua"/>
                <a:cs typeface="Perpetua"/>
              </a:rPr>
              <a:t>t</a:t>
            </a:r>
            <a:r>
              <a:rPr sz="2400" dirty="0">
                <a:solidFill>
                  <a:srgbClr val="CC3300"/>
                </a:solidFill>
                <a:latin typeface="Perpetua"/>
                <a:cs typeface="Perpetua"/>
              </a:rPr>
              <a:t>o</a:t>
            </a:r>
            <a:r>
              <a:rPr sz="2400" spc="60" dirty="0">
                <a:solidFill>
                  <a:srgbClr val="CC3300"/>
                </a:solidFill>
                <a:latin typeface="Perpetua"/>
                <a:cs typeface="Perpetua"/>
              </a:rPr>
              <a:t>r</a:t>
            </a:r>
            <a:r>
              <a:rPr sz="2400" dirty="0">
                <a:solidFill>
                  <a:srgbClr val="CC3300"/>
                </a:solidFill>
                <a:latin typeface="Perpetua"/>
                <a:cs typeface="Perpetua"/>
              </a:rPr>
              <a:t>n</a:t>
            </a:r>
            <a:r>
              <a:rPr sz="2400" spc="-35" dirty="0">
                <a:solidFill>
                  <a:srgbClr val="CC3300"/>
                </a:solidFill>
                <a:latin typeface="Perpetua"/>
                <a:cs typeface="Perpetua"/>
              </a:rPr>
              <a:t>e</a:t>
            </a:r>
            <a:r>
              <a:rPr sz="2400" dirty="0">
                <a:solidFill>
                  <a:srgbClr val="CC3300"/>
                </a:solidFill>
                <a:latin typeface="Perpetua"/>
                <a:cs typeface="Perpetua"/>
              </a:rPr>
              <a:t>y</a:t>
            </a:r>
            <a:r>
              <a:rPr sz="2400" spc="-5" dirty="0">
                <a:solidFill>
                  <a:srgbClr val="CC3300"/>
                </a:solidFill>
                <a:latin typeface="Perpetua"/>
                <a:cs typeface="Perpetua"/>
              </a:rPr>
              <a:t> </a:t>
            </a:r>
            <a:r>
              <a:rPr sz="2400" spc="-15" dirty="0">
                <a:solidFill>
                  <a:srgbClr val="CC3300"/>
                </a:solidFill>
                <a:latin typeface="Perpetua"/>
                <a:cs typeface="Perpetua"/>
              </a:rPr>
              <a:t>s</a:t>
            </a:r>
            <a:r>
              <a:rPr sz="2400" dirty="0">
                <a:solidFill>
                  <a:srgbClr val="CC3300"/>
                </a:solidFill>
                <a:latin typeface="Perpetua"/>
                <a:cs typeface="Perpetua"/>
              </a:rPr>
              <a:t>h</a:t>
            </a:r>
            <a:r>
              <a:rPr sz="2400" spc="5" dirty="0">
                <a:solidFill>
                  <a:srgbClr val="CC3300"/>
                </a:solidFill>
                <a:latin typeface="Perpetua"/>
                <a:cs typeface="Perpetua"/>
              </a:rPr>
              <a:t>o</a:t>
            </a:r>
            <a:r>
              <a:rPr sz="2400" dirty="0">
                <a:solidFill>
                  <a:srgbClr val="CC3300"/>
                </a:solidFill>
                <a:latin typeface="Perpetua"/>
                <a:cs typeface="Perpetua"/>
              </a:rPr>
              <a:t>uld</a:t>
            </a:r>
            <a:r>
              <a:rPr sz="2400" spc="-10" dirty="0">
                <a:solidFill>
                  <a:srgbClr val="CC3300"/>
                </a:solidFill>
                <a:latin typeface="Perpetua"/>
                <a:cs typeface="Perpetua"/>
              </a:rPr>
              <a:t> </a:t>
            </a:r>
            <a:r>
              <a:rPr sz="2400" dirty="0">
                <a:solidFill>
                  <a:srgbClr val="CC3300"/>
                </a:solidFill>
                <a:latin typeface="Perpetua"/>
                <a:cs typeface="Perpetua"/>
              </a:rPr>
              <a:t>be</a:t>
            </a:r>
            <a:r>
              <a:rPr sz="2400" spc="-195" dirty="0">
                <a:solidFill>
                  <a:srgbClr val="CC3300"/>
                </a:solidFill>
                <a:latin typeface="Perpetua"/>
                <a:cs typeface="Perpetua"/>
              </a:rPr>
              <a:t> </a:t>
            </a:r>
            <a:r>
              <a:rPr sz="2400" spc="-15" dirty="0">
                <a:solidFill>
                  <a:srgbClr val="CC3300"/>
                </a:solidFill>
                <a:latin typeface="Perpetua"/>
                <a:cs typeface="Perpetua"/>
              </a:rPr>
              <a:t>A</a:t>
            </a:r>
            <a:r>
              <a:rPr sz="2400" dirty="0">
                <a:solidFill>
                  <a:srgbClr val="CC3300"/>
                </a:solidFill>
                <a:latin typeface="Perpetua"/>
                <a:cs typeface="Perpetua"/>
              </a:rPr>
              <a:t>p</a:t>
            </a:r>
            <a:r>
              <a:rPr sz="2400" spc="5" dirty="0">
                <a:solidFill>
                  <a:srgbClr val="CC3300"/>
                </a:solidFill>
                <a:latin typeface="Perpetua"/>
                <a:cs typeface="Perpetua"/>
              </a:rPr>
              <a:t>p</a:t>
            </a:r>
            <a:r>
              <a:rPr sz="2400" dirty="0">
                <a:solidFill>
                  <a:srgbClr val="CC3300"/>
                </a:solidFill>
                <a:latin typeface="Perpetua"/>
                <a:cs typeface="Perpetua"/>
              </a:rPr>
              <a:t>os</a:t>
            </a:r>
            <a:r>
              <a:rPr sz="2400" spc="-10" dirty="0">
                <a:solidFill>
                  <a:srgbClr val="CC3300"/>
                </a:solidFill>
                <a:latin typeface="Perpetua"/>
                <a:cs typeface="Perpetua"/>
              </a:rPr>
              <a:t>t</a:t>
            </a:r>
            <a:r>
              <a:rPr sz="2400" dirty="0">
                <a:solidFill>
                  <a:srgbClr val="CC3300"/>
                </a:solidFill>
                <a:latin typeface="Perpetua"/>
                <a:cs typeface="Perpetua"/>
              </a:rPr>
              <a:t>ilised</a:t>
            </a:r>
            <a:r>
              <a:rPr sz="2400" spc="-5" dirty="0">
                <a:solidFill>
                  <a:srgbClr val="CC3300"/>
                </a:solidFill>
                <a:latin typeface="Perpetua"/>
                <a:cs typeface="Perpetua"/>
              </a:rPr>
              <a:t> </a:t>
            </a:r>
            <a:r>
              <a:rPr sz="2400" dirty="0">
                <a:solidFill>
                  <a:srgbClr val="CC3300"/>
                </a:solidFill>
                <a:latin typeface="Perpetua"/>
                <a:cs typeface="Perpetua"/>
              </a:rPr>
              <a:t>or</a:t>
            </a:r>
            <a:r>
              <a:rPr sz="2400" spc="-5" dirty="0">
                <a:solidFill>
                  <a:srgbClr val="CC3300"/>
                </a:solidFill>
                <a:latin typeface="Perpetua"/>
                <a:cs typeface="Perpetua"/>
              </a:rPr>
              <a:t> </a:t>
            </a:r>
            <a:r>
              <a:rPr sz="2400" spc="5" dirty="0">
                <a:solidFill>
                  <a:srgbClr val="CC3300"/>
                </a:solidFill>
                <a:latin typeface="Perpetua"/>
                <a:cs typeface="Perpetua"/>
              </a:rPr>
              <a:t>C</a:t>
            </a:r>
            <a:r>
              <a:rPr sz="2400" dirty="0">
                <a:solidFill>
                  <a:srgbClr val="CC3300"/>
                </a:solidFill>
                <a:latin typeface="Perpetua"/>
                <a:cs typeface="Perpetua"/>
              </a:rPr>
              <a:t>o</a:t>
            </a:r>
            <a:r>
              <a:rPr sz="2400" spc="5" dirty="0">
                <a:solidFill>
                  <a:srgbClr val="CC3300"/>
                </a:solidFill>
                <a:latin typeface="Perpetua"/>
                <a:cs typeface="Perpetua"/>
              </a:rPr>
              <a:t>n</a:t>
            </a:r>
            <a:r>
              <a:rPr sz="2400" dirty="0">
                <a:solidFill>
                  <a:srgbClr val="CC3300"/>
                </a:solidFill>
                <a:latin typeface="Perpetua"/>
                <a:cs typeface="Perpetua"/>
              </a:rPr>
              <a:t>sul</a:t>
            </a:r>
            <a:r>
              <a:rPr sz="2400" spc="5" dirty="0">
                <a:solidFill>
                  <a:srgbClr val="CC3300"/>
                </a:solidFill>
                <a:latin typeface="Perpetua"/>
                <a:cs typeface="Perpetua"/>
              </a:rPr>
              <a:t>a</a:t>
            </a:r>
            <a:r>
              <a:rPr sz="2400" spc="35" dirty="0">
                <a:solidFill>
                  <a:srgbClr val="CC3300"/>
                </a:solidFill>
                <a:latin typeface="Perpetua"/>
                <a:cs typeface="Perpetua"/>
              </a:rPr>
              <a:t>r</a:t>
            </a:r>
            <a:r>
              <a:rPr sz="2400" dirty="0">
                <a:solidFill>
                  <a:srgbClr val="CC3300"/>
                </a:solidFill>
                <a:latin typeface="Perpetua"/>
                <a:cs typeface="Perpetua"/>
              </a:rPr>
              <a:t>i</a:t>
            </a:r>
            <a:r>
              <a:rPr sz="2400" spc="10" dirty="0">
                <a:solidFill>
                  <a:srgbClr val="CC3300"/>
                </a:solidFill>
                <a:latin typeface="Perpetua"/>
                <a:cs typeface="Perpetua"/>
              </a:rPr>
              <a:t>z</a:t>
            </a:r>
            <a:r>
              <a:rPr sz="2400" spc="5" dirty="0">
                <a:solidFill>
                  <a:srgbClr val="CC3300"/>
                </a:solidFill>
                <a:latin typeface="Perpetua"/>
                <a:cs typeface="Perpetua"/>
              </a:rPr>
              <a:t>e</a:t>
            </a:r>
            <a:r>
              <a:rPr sz="2400" dirty="0">
                <a:solidFill>
                  <a:srgbClr val="CC3300"/>
                </a:solidFill>
                <a:latin typeface="Perpetua"/>
                <a:cs typeface="Perpetua"/>
              </a:rPr>
              <a:t>d  </a:t>
            </a:r>
            <a:r>
              <a:rPr sz="2400" spc="-10" dirty="0">
                <a:solidFill>
                  <a:srgbClr val="CC3300"/>
                </a:solidFill>
                <a:latin typeface="Perpetua"/>
                <a:cs typeface="Perpetua"/>
              </a:rPr>
              <a:t>from	</a:t>
            </a:r>
            <a:r>
              <a:rPr sz="2400" dirty="0">
                <a:solidFill>
                  <a:srgbClr val="CC3300"/>
                </a:solidFill>
                <a:latin typeface="Perpetua"/>
                <a:cs typeface="Perpetua"/>
              </a:rPr>
              <a:t>Indian</a:t>
            </a:r>
            <a:r>
              <a:rPr sz="2400" spc="-60" dirty="0">
                <a:solidFill>
                  <a:srgbClr val="CC3300"/>
                </a:solidFill>
                <a:latin typeface="Perpetua"/>
                <a:cs typeface="Perpetua"/>
              </a:rPr>
              <a:t> </a:t>
            </a:r>
            <a:r>
              <a:rPr sz="2400" spc="-5" dirty="0">
                <a:solidFill>
                  <a:srgbClr val="CC3300"/>
                </a:solidFill>
                <a:latin typeface="Perpetua"/>
                <a:cs typeface="Perpetua"/>
              </a:rPr>
              <a:t>embassy</a:t>
            </a:r>
            <a:r>
              <a:rPr sz="2400" spc="5" dirty="0">
                <a:solidFill>
                  <a:srgbClr val="CC3300"/>
                </a:solidFill>
                <a:latin typeface="Perpetua"/>
                <a:cs typeface="Perpetua"/>
              </a:rPr>
              <a:t> </a:t>
            </a:r>
            <a:r>
              <a:rPr sz="2400" dirty="0">
                <a:solidFill>
                  <a:srgbClr val="CC3300"/>
                </a:solidFill>
                <a:latin typeface="Perpetua"/>
                <a:cs typeface="Perpetua"/>
              </a:rPr>
              <a:t>of</a:t>
            </a:r>
            <a:r>
              <a:rPr sz="2400" spc="-15" dirty="0">
                <a:solidFill>
                  <a:srgbClr val="CC3300"/>
                </a:solidFill>
                <a:latin typeface="Perpetua"/>
                <a:cs typeface="Perpetua"/>
              </a:rPr>
              <a:t> </a:t>
            </a:r>
            <a:r>
              <a:rPr sz="2400" dirty="0">
                <a:solidFill>
                  <a:srgbClr val="CC3300"/>
                </a:solidFill>
                <a:latin typeface="Perpetua"/>
                <a:cs typeface="Perpetua"/>
              </a:rPr>
              <a:t>the </a:t>
            </a:r>
            <a:r>
              <a:rPr sz="2400" spc="-5" dirty="0">
                <a:solidFill>
                  <a:srgbClr val="CC3300"/>
                </a:solidFill>
                <a:latin typeface="Perpetua"/>
                <a:cs typeface="Perpetua"/>
              </a:rPr>
              <a:t>country</a:t>
            </a:r>
            <a:r>
              <a:rPr sz="2400" spc="5" dirty="0">
                <a:solidFill>
                  <a:srgbClr val="CC3300"/>
                </a:solidFill>
                <a:latin typeface="Perpetua"/>
                <a:cs typeface="Perpetua"/>
              </a:rPr>
              <a:t> </a:t>
            </a:r>
            <a:r>
              <a:rPr sz="2400" dirty="0">
                <a:solidFill>
                  <a:srgbClr val="CC3300"/>
                </a:solidFill>
                <a:latin typeface="Perpetua"/>
                <a:cs typeface="Perpetua"/>
              </a:rPr>
              <a:t>of</a:t>
            </a:r>
            <a:r>
              <a:rPr sz="2400" spc="10" dirty="0">
                <a:solidFill>
                  <a:srgbClr val="CC3300"/>
                </a:solidFill>
                <a:latin typeface="Perpetua"/>
                <a:cs typeface="Perpetua"/>
              </a:rPr>
              <a:t> origin,</a:t>
            </a:r>
            <a:r>
              <a:rPr sz="2400" spc="-110" dirty="0">
                <a:solidFill>
                  <a:srgbClr val="CC3300"/>
                </a:solidFill>
                <a:latin typeface="Perpetua"/>
                <a:cs typeface="Perpetua"/>
              </a:rPr>
              <a:t> </a:t>
            </a:r>
            <a:r>
              <a:rPr sz="2400" dirty="0">
                <a:solidFill>
                  <a:srgbClr val="CC3300"/>
                </a:solidFill>
                <a:latin typeface="Perpetua"/>
                <a:cs typeface="Perpetua"/>
              </a:rPr>
              <a:t>and</a:t>
            </a:r>
            <a:r>
              <a:rPr sz="2400" spc="-30" dirty="0">
                <a:solidFill>
                  <a:srgbClr val="CC3300"/>
                </a:solidFill>
                <a:latin typeface="Perpetua"/>
                <a:cs typeface="Perpetua"/>
              </a:rPr>
              <a:t> </a:t>
            </a:r>
            <a:r>
              <a:rPr sz="2400" spc="-5" dirty="0">
                <a:solidFill>
                  <a:srgbClr val="CC3300"/>
                </a:solidFill>
                <a:latin typeface="Perpetua"/>
                <a:cs typeface="Perpetua"/>
              </a:rPr>
              <a:t>should</a:t>
            </a:r>
            <a:r>
              <a:rPr sz="2400" spc="5" dirty="0">
                <a:solidFill>
                  <a:srgbClr val="CC3300"/>
                </a:solidFill>
                <a:latin typeface="Perpetua"/>
                <a:cs typeface="Perpetua"/>
              </a:rPr>
              <a:t> </a:t>
            </a:r>
            <a:r>
              <a:rPr sz="2400" dirty="0">
                <a:solidFill>
                  <a:srgbClr val="CC3300"/>
                </a:solidFill>
                <a:latin typeface="Perpetua"/>
                <a:cs typeface="Perpetua"/>
              </a:rPr>
              <a:t>be </a:t>
            </a:r>
            <a:r>
              <a:rPr sz="2400" spc="10" dirty="0">
                <a:solidFill>
                  <a:srgbClr val="CC3300"/>
                </a:solidFill>
                <a:latin typeface="Perpetua"/>
                <a:cs typeface="Perpetua"/>
              </a:rPr>
              <a:t>co- </a:t>
            </a:r>
            <a:r>
              <a:rPr sz="2400" spc="-525" dirty="0">
                <a:solidFill>
                  <a:srgbClr val="CC3300"/>
                </a:solidFill>
                <a:latin typeface="Perpetua"/>
                <a:cs typeface="Perpetua"/>
              </a:rPr>
              <a:t> </a:t>
            </a:r>
            <a:r>
              <a:rPr sz="2400" spc="-10" dirty="0">
                <a:solidFill>
                  <a:srgbClr val="CC3300"/>
                </a:solidFill>
                <a:latin typeface="Perpetua"/>
                <a:cs typeface="Perpetua"/>
              </a:rPr>
              <a:t>jointly </a:t>
            </a:r>
            <a:r>
              <a:rPr sz="2400" dirty="0">
                <a:solidFill>
                  <a:srgbClr val="CC3300"/>
                </a:solidFill>
                <a:latin typeface="Perpetua"/>
                <a:cs typeface="Perpetua"/>
              </a:rPr>
              <a:t>signed </a:t>
            </a:r>
            <a:r>
              <a:rPr sz="2400" spc="-25" dirty="0">
                <a:solidFill>
                  <a:srgbClr val="CC3300"/>
                </a:solidFill>
                <a:latin typeface="Perpetua"/>
                <a:cs typeface="Perpetua"/>
              </a:rPr>
              <a:t>by </a:t>
            </a:r>
            <a:r>
              <a:rPr sz="2400" dirty="0">
                <a:solidFill>
                  <a:srgbClr val="CC3300"/>
                </a:solidFill>
                <a:latin typeface="Perpetua"/>
                <a:cs typeface="Perpetua"/>
              </a:rPr>
              <a:t>both </a:t>
            </a:r>
            <a:r>
              <a:rPr sz="2400" spc="-5" dirty="0">
                <a:solidFill>
                  <a:srgbClr val="CC3300"/>
                </a:solidFill>
                <a:latin typeface="Perpetua"/>
                <a:cs typeface="Perpetua"/>
              </a:rPr>
              <a:t>the </a:t>
            </a:r>
            <a:r>
              <a:rPr sz="2400" spc="10" dirty="0">
                <a:solidFill>
                  <a:srgbClr val="CC3300"/>
                </a:solidFill>
                <a:latin typeface="Perpetua"/>
                <a:cs typeface="Perpetua"/>
              </a:rPr>
              <a:t>parties </a:t>
            </a:r>
            <a:r>
              <a:rPr sz="2400" dirty="0">
                <a:solidFill>
                  <a:srgbClr val="CC3300"/>
                </a:solidFill>
                <a:latin typeface="Perpetua"/>
                <a:cs typeface="Perpetua"/>
              </a:rPr>
              <a:t>i.e </a:t>
            </a:r>
            <a:r>
              <a:rPr sz="2400" spc="-5" dirty="0">
                <a:solidFill>
                  <a:srgbClr val="CC3300"/>
                </a:solidFill>
                <a:latin typeface="Perpetua"/>
                <a:cs typeface="Perpetua"/>
              </a:rPr>
              <a:t>Manufacturer </a:t>
            </a:r>
            <a:r>
              <a:rPr sz="2400" dirty="0">
                <a:solidFill>
                  <a:srgbClr val="CC3300"/>
                </a:solidFill>
                <a:latin typeface="Perpetua"/>
                <a:cs typeface="Perpetua"/>
              </a:rPr>
              <a:t>and Indian </a:t>
            </a:r>
            <a:r>
              <a:rPr sz="2400" spc="5" dirty="0">
                <a:solidFill>
                  <a:srgbClr val="CC3300"/>
                </a:solidFill>
                <a:latin typeface="Perpetua"/>
                <a:cs typeface="Perpetua"/>
              </a:rPr>
              <a:t> </a:t>
            </a:r>
            <a:r>
              <a:rPr sz="2400" dirty="0">
                <a:solidFill>
                  <a:srgbClr val="CC3300"/>
                </a:solidFill>
                <a:latin typeface="Perpetua"/>
                <a:cs typeface="Perpetua"/>
              </a:rPr>
              <a:t>Agent.</a:t>
            </a:r>
            <a:endParaRPr sz="2400">
              <a:latin typeface="Perpetua"/>
              <a:cs typeface="Perpetua"/>
            </a:endParaRPr>
          </a:p>
          <a:p>
            <a:pPr marL="286385" marR="302895" indent="-274320">
              <a:lnSpc>
                <a:spcPct val="100000"/>
              </a:lnSpc>
              <a:spcBef>
                <a:spcPts val="605"/>
              </a:spcBef>
              <a:buClr>
                <a:srgbClr val="D24717"/>
              </a:buClr>
              <a:buSzPct val="85416"/>
              <a:buFont typeface="Wingdings 2"/>
              <a:buChar char=""/>
              <a:tabLst>
                <a:tab pos="286385" algn="l"/>
                <a:tab pos="287020" algn="l"/>
              </a:tabLst>
            </a:pPr>
            <a:r>
              <a:rPr sz="2400" b="1" u="heavy" spc="-5" dirty="0">
                <a:solidFill>
                  <a:srgbClr val="CC3300"/>
                </a:solidFill>
                <a:uFill>
                  <a:solidFill>
                    <a:srgbClr val="CC3300"/>
                  </a:solidFill>
                </a:uFill>
                <a:latin typeface="Perpetua"/>
                <a:cs typeface="Perpetua"/>
              </a:rPr>
              <a:t>Schedule</a:t>
            </a:r>
            <a:r>
              <a:rPr sz="2400" b="1" u="heavy" spc="-15" dirty="0">
                <a:solidFill>
                  <a:srgbClr val="CC3300"/>
                </a:solidFill>
                <a:uFill>
                  <a:solidFill>
                    <a:srgbClr val="CC3300"/>
                  </a:solidFill>
                </a:uFill>
                <a:latin typeface="Perpetua"/>
                <a:cs typeface="Perpetua"/>
              </a:rPr>
              <a:t> </a:t>
            </a:r>
            <a:r>
              <a:rPr sz="2400" b="1" u="heavy" spc="-5" dirty="0">
                <a:solidFill>
                  <a:srgbClr val="CC3300"/>
                </a:solidFill>
                <a:uFill>
                  <a:solidFill>
                    <a:srgbClr val="CC3300"/>
                  </a:solidFill>
                </a:uFill>
                <a:latin typeface="Perpetua"/>
                <a:cs typeface="Perpetua"/>
              </a:rPr>
              <a:t>DI </a:t>
            </a:r>
            <a:r>
              <a:rPr sz="2400" b="1" u="heavy" dirty="0">
                <a:solidFill>
                  <a:srgbClr val="CC3300"/>
                </a:solidFill>
                <a:uFill>
                  <a:solidFill>
                    <a:srgbClr val="CC3300"/>
                  </a:solidFill>
                </a:uFill>
                <a:latin typeface="Perpetua"/>
                <a:cs typeface="Perpetua"/>
              </a:rPr>
              <a:t>&amp;</a:t>
            </a:r>
            <a:r>
              <a:rPr sz="2400" b="1" u="heavy" spc="-15" dirty="0">
                <a:solidFill>
                  <a:srgbClr val="CC3300"/>
                </a:solidFill>
                <a:uFill>
                  <a:solidFill>
                    <a:srgbClr val="CC3300"/>
                  </a:solidFill>
                </a:uFill>
                <a:latin typeface="Perpetua"/>
                <a:cs typeface="Perpetua"/>
              </a:rPr>
              <a:t> </a:t>
            </a:r>
            <a:r>
              <a:rPr sz="2400" b="1" u="heavy" spc="5" dirty="0">
                <a:solidFill>
                  <a:srgbClr val="CC3300"/>
                </a:solidFill>
                <a:uFill>
                  <a:solidFill>
                    <a:srgbClr val="CC3300"/>
                  </a:solidFill>
                </a:uFill>
                <a:latin typeface="Perpetua"/>
                <a:cs typeface="Perpetua"/>
              </a:rPr>
              <a:t>DII-</a:t>
            </a:r>
            <a:r>
              <a:rPr sz="2400" b="1" spc="-25" dirty="0">
                <a:solidFill>
                  <a:srgbClr val="CC3300"/>
                </a:solidFill>
                <a:latin typeface="Perpetua"/>
                <a:cs typeface="Perpetua"/>
              </a:rPr>
              <a:t> </a:t>
            </a:r>
            <a:r>
              <a:rPr sz="2400" spc="-15" dirty="0">
                <a:solidFill>
                  <a:srgbClr val="CC3300"/>
                </a:solidFill>
                <a:latin typeface="Perpetua"/>
                <a:cs typeface="Perpetua"/>
              </a:rPr>
              <a:t>They</a:t>
            </a:r>
            <a:r>
              <a:rPr sz="2400" spc="-5" dirty="0">
                <a:solidFill>
                  <a:srgbClr val="CC3300"/>
                </a:solidFill>
                <a:latin typeface="Perpetua"/>
                <a:cs typeface="Perpetua"/>
              </a:rPr>
              <a:t> should </a:t>
            </a:r>
            <a:r>
              <a:rPr sz="2400" dirty="0">
                <a:solidFill>
                  <a:srgbClr val="CC3300"/>
                </a:solidFill>
                <a:latin typeface="Perpetua"/>
                <a:cs typeface="Perpetua"/>
              </a:rPr>
              <a:t>be signed</a:t>
            </a:r>
            <a:r>
              <a:rPr sz="2400" spc="-35" dirty="0">
                <a:solidFill>
                  <a:srgbClr val="CC3300"/>
                </a:solidFill>
                <a:latin typeface="Perpetua"/>
                <a:cs typeface="Perpetua"/>
              </a:rPr>
              <a:t> </a:t>
            </a:r>
            <a:r>
              <a:rPr sz="2400" dirty="0">
                <a:solidFill>
                  <a:srgbClr val="CC3300"/>
                </a:solidFill>
                <a:latin typeface="Perpetua"/>
                <a:cs typeface="Perpetua"/>
              </a:rPr>
              <a:t>and</a:t>
            </a:r>
            <a:r>
              <a:rPr sz="2400" spc="-10" dirty="0">
                <a:solidFill>
                  <a:srgbClr val="CC3300"/>
                </a:solidFill>
                <a:latin typeface="Perpetua"/>
                <a:cs typeface="Perpetua"/>
              </a:rPr>
              <a:t> </a:t>
            </a:r>
            <a:r>
              <a:rPr sz="2400" spc="-5" dirty="0">
                <a:solidFill>
                  <a:srgbClr val="CC3300"/>
                </a:solidFill>
                <a:latin typeface="Perpetua"/>
                <a:cs typeface="Perpetua"/>
              </a:rPr>
              <a:t>stamped</a:t>
            </a:r>
            <a:r>
              <a:rPr sz="2400" spc="-35" dirty="0">
                <a:solidFill>
                  <a:srgbClr val="CC3300"/>
                </a:solidFill>
                <a:latin typeface="Perpetua"/>
                <a:cs typeface="Perpetua"/>
              </a:rPr>
              <a:t> </a:t>
            </a:r>
            <a:r>
              <a:rPr sz="2400" spc="-25" dirty="0">
                <a:solidFill>
                  <a:srgbClr val="CC3300"/>
                </a:solidFill>
                <a:latin typeface="Perpetua"/>
                <a:cs typeface="Perpetua"/>
              </a:rPr>
              <a:t>by </a:t>
            </a:r>
            <a:r>
              <a:rPr sz="2400" spc="-525" dirty="0">
                <a:solidFill>
                  <a:srgbClr val="CC3300"/>
                </a:solidFill>
                <a:latin typeface="Perpetua"/>
                <a:cs typeface="Perpetua"/>
              </a:rPr>
              <a:t> </a:t>
            </a:r>
            <a:r>
              <a:rPr sz="2400" spc="-5" dirty="0">
                <a:solidFill>
                  <a:srgbClr val="CC3300"/>
                </a:solidFill>
                <a:latin typeface="Perpetua"/>
                <a:cs typeface="Perpetua"/>
              </a:rPr>
              <a:t>Manufacturer</a:t>
            </a:r>
            <a:r>
              <a:rPr sz="2400" spc="-55" dirty="0">
                <a:solidFill>
                  <a:srgbClr val="CC3300"/>
                </a:solidFill>
                <a:latin typeface="Perpetua"/>
                <a:cs typeface="Perpetua"/>
              </a:rPr>
              <a:t> </a:t>
            </a:r>
            <a:r>
              <a:rPr sz="2400" dirty="0">
                <a:solidFill>
                  <a:srgbClr val="CC3300"/>
                </a:solidFill>
                <a:latin typeface="Perpetua"/>
                <a:cs typeface="Perpetua"/>
              </a:rPr>
              <a:t>(Need</a:t>
            </a:r>
            <a:r>
              <a:rPr sz="2400" spc="-35" dirty="0">
                <a:solidFill>
                  <a:srgbClr val="CC3300"/>
                </a:solidFill>
                <a:latin typeface="Perpetua"/>
                <a:cs typeface="Perpetua"/>
              </a:rPr>
              <a:t> </a:t>
            </a:r>
            <a:r>
              <a:rPr sz="2400" dirty="0">
                <a:solidFill>
                  <a:srgbClr val="CC3300"/>
                </a:solidFill>
                <a:latin typeface="Perpetua"/>
                <a:cs typeface="Perpetua"/>
              </a:rPr>
              <a:t>not</a:t>
            </a:r>
            <a:r>
              <a:rPr sz="2400" spc="-20" dirty="0">
                <a:solidFill>
                  <a:srgbClr val="CC3300"/>
                </a:solidFill>
                <a:latin typeface="Perpetua"/>
                <a:cs typeface="Perpetua"/>
              </a:rPr>
              <a:t> </a:t>
            </a:r>
            <a:r>
              <a:rPr sz="2400" dirty="0">
                <a:solidFill>
                  <a:srgbClr val="CC3300"/>
                </a:solidFill>
                <a:latin typeface="Perpetua"/>
                <a:cs typeface="Perpetua"/>
              </a:rPr>
              <a:t>to</a:t>
            </a:r>
            <a:r>
              <a:rPr sz="2400" spc="5" dirty="0">
                <a:solidFill>
                  <a:srgbClr val="CC3300"/>
                </a:solidFill>
                <a:latin typeface="Perpetua"/>
                <a:cs typeface="Perpetua"/>
              </a:rPr>
              <a:t> </a:t>
            </a:r>
            <a:r>
              <a:rPr sz="2400" dirty="0">
                <a:solidFill>
                  <a:srgbClr val="CC3300"/>
                </a:solidFill>
                <a:latin typeface="Perpetua"/>
                <a:cs typeface="Perpetua"/>
              </a:rPr>
              <a:t>be</a:t>
            </a:r>
            <a:r>
              <a:rPr sz="2400" spc="-25" dirty="0">
                <a:solidFill>
                  <a:srgbClr val="CC3300"/>
                </a:solidFill>
                <a:latin typeface="Perpetua"/>
                <a:cs typeface="Perpetua"/>
              </a:rPr>
              <a:t> </a:t>
            </a:r>
            <a:r>
              <a:rPr sz="2400" spc="5" dirty="0">
                <a:solidFill>
                  <a:srgbClr val="CC3300"/>
                </a:solidFill>
                <a:latin typeface="Perpetua"/>
                <a:cs typeface="Perpetua"/>
              </a:rPr>
              <a:t>notarized)</a:t>
            </a:r>
            <a:endParaRPr sz="2400">
              <a:latin typeface="Perpetua"/>
              <a:cs typeface="Perpetu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084957" y="923290"/>
            <a:ext cx="3432810" cy="391160"/>
          </a:xfrm>
          <a:prstGeom prst="rect">
            <a:avLst/>
          </a:prstGeom>
        </p:spPr>
        <p:txBody>
          <a:bodyPr vert="horz" wrap="square" lIns="0" tIns="12700" rIns="0" bIns="0" rtlCol="0">
            <a:spAutoFit/>
          </a:bodyPr>
          <a:lstStyle/>
          <a:p>
            <a:pPr marL="12700">
              <a:lnSpc>
                <a:spcPct val="100000"/>
              </a:lnSpc>
              <a:spcBef>
                <a:spcPts val="100"/>
              </a:spcBef>
            </a:pPr>
            <a:r>
              <a:rPr sz="2400" u="heavy" spc="-40" dirty="0">
                <a:solidFill>
                  <a:srgbClr val="4717A8"/>
                </a:solidFill>
                <a:uFill>
                  <a:solidFill>
                    <a:srgbClr val="4717A8"/>
                  </a:solidFill>
                </a:uFill>
                <a:latin typeface="Calibri"/>
                <a:cs typeface="Calibri"/>
              </a:rPr>
              <a:t>REGULATORY</a:t>
            </a:r>
            <a:r>
              <a:rPr sz="2400" u="heavy" spc="-65" dirty="0">
                <a:solidFill>
                  <a:srgbClr val="4717A8"/>
                </a:solidFill>
                <a:uFill>
                  <a:solidFill>
                    <a:srgbClr val="4717A8"/>
                  </a:solidFill>
                </a:uFill>
                <a:latin typeface="Calibri"/>
                <a:cs typeface="Calibri"/>
              </a:rPr>
              <a:t> </a:t>
            </a:r>
            <a:r>
              <a:rPr sz="2400" u="heavy" spc="-5" dirty="0">
                <a:solidFill>
                  <a:srgbClr val="4717A8"/>
                </a:solidFill>
                <a:uFill>
                  <a:solidFill>
                    <a:srgbClr val="4717A8"/>
                  </a:solidFill>
                </a:uFill>
                <a:latin typeface="Calibri"/>
                <a:cs typeface="Calibri"/>
              </a:rPr>
              <a:t>DOCUMENTS</a:t>
            </a:r>
            <a:endParaRPr sz="2400">
              <a:latin typeface="Calibri"/>
              <a:cs typeface="Calibri"/>
            </a:endParaRPr>
          </a:p>
        </p:txBody>
      </p:sp>
      <p:sp>
        <p:nvSpPr>
          <p:cNvPr id="3" name="object 3"/>
          <p:cNvSpPr txBox="1"/>
          <p:nvPr/>
        </p:nvSpPr>
        <p:spPr>
          <a:xfrm>
            <a:off x="993444" y="1260464"/>
            <a:ext cx="6073140" cy="2861310"/>
          </a:xfrm>
          <a:prstGeom prst="rect">
            <a:avLst/>
          </a:prstGeom>
        </p:spPr>
        <p:txBody>
          <a:bodyPr vert="horz" wrap="square" lIns="0" tIns="89535" rIns="0" bIns="0" rtlCol="0">
            <a:spAutoFit/>
          </a:bodyPr>
          <a:lstStyle/>
          <a:p>
            <a:pPr marL="286385" indent="-274320">
              <a:lnSpc>
                <a:spcPct val="100000"/>
              </a:lnSpc>
              <a:spcBef>
                <a:spcPts val="705"/>
              </a:spcBef>
              <a:buClr>
                <a:srgbClr val="D24717"/>
              </a:buClr>
              <a:buSzPct val="84615"/>
              <a:buFont typeface="Wingdings 2"/>
              <a:buChar char=""/>
              <a:tabLst>
                <a:tab pos="287020" algn="l"/>
              </a:tabLst>
            </a:pPr>
            <a:r>
              <a:rPr sz="2600" spc="-5" dirty="0">
                <a:solidFill>
                  <a:srgbClr val="CC3300"/>
                </a:solidFill>
                <a:latin typeface="Perpetua"/>
                <a:cs typeface="Perpetua"/>
              </a:rPr>
              <a:t>Notarized</a:t>
            </a:r>
            <a:r>
              <a:rPr sz="2600" spc="20" dirty="0">
                <a:solidFill>
                  <a:srgbClr val="CC3300"/>
                </a:solidFill>
                <a:latin typeface="Perpetua"/>
                <a:cs typeface="Perpetua"/>
              </a:rPr>
              <a:t> </a:t>
            </a:r>
            <a:r>
              <a:rPr sz="2600" spc="-10" dirty="0">
                <a:solidFill>
                  <a:srgbClr val="CC3300"/>
                </a:solidFill>
                <a:latin typeface="Perpetua"/>
                <a:cs typeface="Perpetua"/>
              </a:rPr>
              <a:t>Plant</a:t>
            </a:r>
            <a:r>
              <a:rPr sz="2600" spc="50" dirty="0">
                <a:solidFill>
                  <a:srgbClr val="CC3300"/>
                </a:solidFill>
                <a:latin typeface="Perpetua"/>
                <a:cs typeface="Perpetua"/>
              </a:rPr>
              <a:t> </a:t>
            </a:r>
            <a:r>
              <a:rPr sz="2600" spc="-5" dirty="0">
                <a:solidFill>
                  <a:srgbClr val="CC3300"/>
                </a:solidFill>
                <a:latin typeface="Perpetua"/>
                <a:cs typeface="Perpetua"/>
              </a:rPr>
              <a:t>Registration</a:t>
            </a:r>
            <a:r>
              <a:rPr sz="2600" spc="20" dirty="0">
                <a:solidFill>
                  <a:srgbClr val="CC3300"/>
                </a:solidFill>
                <a:latin typeface="Perpetua"/>
                <a:cs typeface="Perpetua"/>
              </a:rPr>
              <a:t> </a:t>
            </a:r>
            <a:r>
              <a:rPr sz="2600" dirty="0">
                <a:solidFill>
                  <a:srgbClr val="CC3300"/>
                </a:solidFill>
                <a:latin typeface="Perpetua"/>
                <a:cs typeface="Perpetua"/>
              </a:rPr>
              <a:t>Certificate</a:t>
            </a:r>
            <a:endParaRPr sz="2600">
              <a:latin typeface="Perpetua"/>
              <a:cs typeface="Perpetua"/>
            </a:endParaRPr>
          </a:p>
          <a:p>
            <a:pPr marL="286385" indent="-274320">
              <a:lnSpc>
                <a:spcPct val="100000"/>
              </a:lnSpc>
              <a:spcBef>
                <a:spcPts val="600"/>
              </a:spcBef>
              <a:buClr>
                <a:srgbClr val="D24717"/>
              </a:buClr>
              <a:buSzPct val="84615"/>
              <a:buFont typeface="Wingdings 2"/>
              <a:buChar char=""/>
              <a:tabLst>
                <a:tab pos="287020" algn="l"/>
              </a:tabLst>
            </a:pPr>
            <a:r>
              <a:rPr sz="2600" spc="-5" dirty="0">
                <a:solidFill>
                  <a:srgbClr val="CC3300"/>
                </a:solidFill>
                <a:latin typeface="Perpetua"/>
                <a:cs typeface="Perpetua"/>
              </a:rPr>
              <a:t>Notarized</a:t>
            </a:r>
            <a:r>
              <a:rPr sz="2600" spc="25" dirty="0">
                <a:solidFill>
                  <a:srgbClr val="CC3300"/>
                </a:solidFill>
                <a:latin typeface="Perpetua"/>
                <a:cs typeface="Perpetua"/>
              </a:rPr>
              <a:t> </a:t>
            </a:r>
            <a:r>
              <a:rPr sz="2600" spc="-10" dirty="0">
                <a:solidFill>
                  <a:srgbClr val="CC3300"/>
                </a:solidFill>
                <a:latin typeface="Perpetua"/>
                <a:cs typeface="Perpetua"/>
              </a:rPr>
              <a:t>Manufacturing</a:t>
            </a:r>
            <a:r>
              <a:rPr sz="2600" spc="85" dirty="0">
                <a:solidFill>
                  <a:srgbClr val="CC3300"/>
                </a:solidFill>
                <a:latin typeface="Perpetua"/>
                <a:cs typeface="Perpetua"/>
              </a:rPr>
              <a:t> </a:t>
            </a:r>
            <a:r>
              <a:rPr sz="2600" spc="-5" dirty="0">
                <a:solidFill>
                  <a:srgbClr val="CC3300"/>
                </a:solidFill>
                <a:latin typeface="Perpetua"/>
                <a:cs typeface="Perpetua"/>
              </a:rPr>
              <a:t>&amp;</a:t>
            </a:r>
            <a:r>
              <a:rPr sz="2600" dirty="0">
                <a:solidFill>
                  <a:srgbClr val="CC3300"/>
                </a:solidFill>
                <a:latin typeface="Perpetua"/>
                <a:cs typeface="Perpetua"/>
              </a:rPr>
              <a:t> </a:t>
            </a:r>
            <a:r>
              <a:rPr sz="2600" spc="-15" dirty="0">
                <a:solidFill>
                  <a:srgbClr val="CC3300"/>
                </a:solidFill>
                <a:latin typeface="Perpetua"/>
                <a:cs typeface="Perpetua"/>
              </a:rPr>
              <a:t>Marketing</a:t>
            </a:r>
            <a:r>
              <a:rPr sz="2600" spc="55" dirty="0">
                <a:solidFill>
                  <a:srgbClr val="CC3300"/>
                </a:solidFill>
                <a:latin typeface="Perpetua"/>
                <a:cs typeface="Perpetua"/>
              </a:rPr>
              <a:t> </a:t>
            </a:r>
            <a:r>
              <a:rPr sz="2600" spc="-5" dirty="0">
                <a:solidFill>
                  <a:srgbClr val="CC3300"/>
                </a:solidFill>
                <a:latin typeface="Perpetua"/>
                <a:cs typeface="Perpetua"/>
              </a:rPr>
              <a:t>License</a:t>
            </a:r>
            <a:endParaRPr sz="2600">
              <a:latin typeface="Perpetua"/>
              <a:cs typeface="Perpetua"/>
            </a:endParaRPr>
          </a:p>
          <a:p>
            <a:pPr marL="286385" indent="-274320">
              <a:lnSpc>
                <a:spcPct val="100000"/>
              </a:lnSpc>
              <a:spcBef>
                <a:spcPts val="600"/>
              </a:spcBef>
              <a:buClr>
                <a:srgbClr val="D24717"/>
              </a:buClr>
              <a:buSzPct val="84615"/>
              <a:buFont typeface="Wingdings 2"/>
              <a:buChar char=""/>
              <a:tabLst>
                <a:tab pos="287020" algn="l"/>
              </a:tabLst>
            </a:pPr>
            <a:r>
              <a:rPr sz="2600" spc="-5" dirty="0">
                <a:solidFill>
                  <a:srgbClr val="CC3300"/>
                </a:solidFill>
                <a:latin typeface="Perpetua"/>
                <a:cs typeface="Perpetua"/>
              </a:rPr>
              <a:t>Notarized</a:t>
            </a:r>
            <a:r>
              <a:rPr sz="2600" spc="15" dirty="0">
                <a:solidFill>
                  <a:srgbClr val="CC3300"/>
                </a:solidFill>
                <a:latin typeface="Perpetua"/>
                <a:cs typeface="Perpetua"/>
              </a:rPr>
              <a:t> </a:t>
            </a:r>
            <a:r>
              <a:rPr sz="2600" spc="-15" dirty="0">
                <a:solidFill>
                  <a:srgbClr val="CC3300"/>
                </a:solidFill>
                <a:latin typeface="Perpetua"/>
                <a:cs typeface="Perpetua"/>
              </a:rPr>
              <a:t>Free</a:t>
            </a:r>
            <a:r>
              <a:rPr sz="2600" spc="10" dirty="0">
                <a:solidFill>
                  <a:srgbClr val="CC3300"/>
                </a:solidFill>
                <a:latin typeface="Perpetua"/>
                <a:cs typeface="Perpetua"/>
              </a:rPr>
              <a:t> </a:t>
            </a:r>
            <a:r>
              <a:rPr sz="2600" spc="-10" dirty="0">
                <a:solidFill>
                  <a:srgbClr val="CC3300"/>
                </a:solidFill>
                <a:latin typeface="Perpetua"/>
                <a:cs typeface="Perpetua"/>
              </a:rPr>
              <a:t>Sale</a:t>
            </a:r>
            <a:r>
              <a:rPr sz="2600" spc="10" dirty="0">
                <a:solidFill>
                  <a:srgbClr val="CC3300"/>
                </a:solidFill>
                <a:latin typeface="Perpetua"/>
                <a:cs typeface="Perpetua"/>
              </a:rPr>
              <a:t> </a:t>
            </a:r>
            <a:r>
              <a:rPr sz="2600" dirty="0">
                <a:solidFill>
                  <a:srgbClr val="CC3300"/>
                </a:solidFill>
                <a:latin typeface="Perpetua"/>
                <a:cs typeface="Perpetua"/>
              </a:rPr>
              <a:t>Certificate</a:t>
            </a:r>
            <a:endParaRPr sz="2600">
              <a:latin typeface="Perpetua"/>
              <a:cs typeface="Perpetua"/>
            </a:endParaRPr>
          </a:p>
          <a:p>
            <a:pPr marL="286385" indent="-274320">
              <a:lnSpc>
                <a:spcPct val="100000"/>
              </a:lnSpc>
              <a:spcBef>
                <a:spcPts val="605"/>
              </a:spcBef>
              <a:buClr>
                <a:srgbClr val="D24717"/>
              </a:buClr>
              <a:buSzPct val="84615"/>
              <a:buFont typeface="Wingdings 2"/>
              <a:buChar char=""/>
              <a:tabLst>
                <a:tab pos="287020" algn="l"/>
              </a:tabLst>
            </a:pPr>
            <a:r>
              <a:rPr sz="2600" spc="-5" dirty="0">
                <a:solidFill>
                  <a:srgbClr val="CC3300"/>
                </a:solidFill>
                <a:latin typeface="Perpetua"/>
                <a:cs typeface="Perpetua"/>
              </a:rPr>
              <a:t>GMP</a:t>
            </a:r>
            <a:r>
              <a:rPr sz="2600" spc="-30" dirty="0">
                <a:solidFill>
                  <a:srgbClr val="CC3300"/>
                </a:solidFill>
                <a:latin typeface="Perpetua"/>
                <a:cs typeface="Perpetua"/>
              </a:rPr>
              <a:t> </a:t>
            </a:r>
            <a:r>
              <a:rPr sz="2600" dirty="0">
                <a:solidFill>
                  <a:srgbClr val="CC3300"/>
                </a:solidFill>
                <a:latin typeface="Perpetua"/>
                <a:cs typeface="Perpetua"/>
              </a:rPr>
              <a:t>Certificate</a:t>
            </a:r>
            <a:r>
              <a:rPr sz="2600" spc="10" dirty="0">
                <a:solidFill>
                  <a:srgbClr val="CC3300"/>
                </a:solidFill>
                <a:latin typeface="Perpetua"/>
                <a:cs typeface="Perpetua"/>
              </a:rPr>
              <a:t> </a:t>
            </a:r>
            <a:r>
              <a:rPr sz="2600" spc="-5" dirty="0">
                <a:solidFill>
                  <a:srgbClr val="CC3300"/>
                </a:solidFill>
                <a:latin typeface="Perpetua"/>
                <a:cs typeface="Perpetua"/>
              </a:rPr>
              <a:t>Notarized</a:t>
            </a:r>
            <a:endParaRPr sz="2600">
              <a:latin typeface="Perpetua"/>
              <a:cs typeface="Perpetua"/>
            </a:endParaRPr>
          </a:p>
          <a:p>
            <a:pPr marL="286385" indent="-274320">
              <a:lnSpc>
                <a:spcPct val="100000"/>
              </a:lnSpc>
              <a:spcBef>
                <a:spcPts val="600"/>
              </a:spcBef>
              <a:buClr>
                <a:srgbClr val="D24717"/>
              </a:buClr>
              <a:buSzPct val="84615"/>
              <a:buFont typeface="Wingdings 2"/>
              <a:buChar char=""/>
              <a:tabLst>
                <a:tab pos="287020" algn="l"/>
              </a:tabLst>
            </a:pPr>
            <a:r>
              <a:rPr sz="2600" spc="-10" dirty="0">
                <a:solidFill>
                  <a:srgbClr val="CC3300"/>
                </a:solidFill>
                <a:latin typeface="Perpetua"/>
                <a:cs typeface="Perpetua"/>
              </a:rPr>
              <a:t>COPP</a:t>
            </a:r>
            <a:r>
              <a:rPr sz="2600" spc="-15" dirty="0">
                <a:solidFill>
                  <a:srgbClr val="CC3300"/>
                </a:solidFill>
                <a:latin typeface="Perpetua"/>
                <a:cs typeface="Perpetua"/>
              </a:rPr>
              <a:t> </a:t>
            </a:r>
            <a:r>
              <a:rPr sz="2600" spc="-5" dirty="0">
                <a:solidFill>
                  <a:srgbClr val="CC3300"/>
                </a:solidFill>
                <a:latin typeface="Perpetua"/>
                <a:cs typeface="Perpetua"/>
              </a:rPr>
              <a:t>Notarized</a:t>
            </a:r>
            <a:endParaRPr sz="2600">
              <a:latin typeface="Perpetua"/>
              <a:cs typeface="Perpetua"/>
            </a:endParaRPr>
          </a:p>
          <a:p>
            <a:pPr marL="286385" indent="-274320">
              <a:lnSpc>
                <a:spcPct val="100000"/>
              </a:lnSpc>
              <a:spcBef>
                <a:spcPts val="600"/>
              </a:spcBef>
              <a:buClr>
                <a:srgbClr val="D24717"/>
              </a:buClr>
              <a:buSzPct val="84615"/>
              <a:buFont typeface="Wingdings 2"/>
              <a:buChar char=""/>
              <a:tabLst>
                <a:tab pos="287020" algn="l"/>
              </a:tabLst>
            </a:pPr>
            <a:r>
              <a:rPr sz="2600" spc="-10" dirty="0">
                <a:solidFill>
                  <a:srgbClr val="CC3300"/>
                </a:solidFill>
                <a:latin typeface="Perpetua"/>
                <a:cs typeface="Perpetua"/>
              </a:rPr>
              <a:t>W</a:t>
            </a:r>
            <a:r>
              <a:rPr sz="2600" spc="-15" dirty="0">
                <a:solidFill>
                  <a:srgbClr val="CC3300"/>
                </a:solidFill>
                <a:latin typeface="Perpetua"/>
                <a:cs typeface="Perpetua"/>
              </a:rPr>
              <a:t>h</a:t>
            </a:r>
            <a:r>
              <a:rPr sz="2600" spc="-20" dirty="0">
                <a:solidFill>
                  <a:srgbClr val="CC3300"/>
                </a:solidFill>
                <a:latin typeface="Perpetua"/>
                <a:cs typeface="Perpetua"/>
              </a:rPr>
              <a:t>o</a:t>
            </a:r>
            <a:r>
              <a:rPr sz="2600" spc="-10" dirty="0">
                <a:solidFill>
                  <a:srgbClr val="CC3300"/>
                </a:solidFill>
                <a:latin typeface="Perpetua"/>
                <a:cs typeface="Perpetua"/>
              </a:rPr>
              <a:t>l</a:t>
            </a:r>
            <a:r>
              <a:rPr sz="2600" spc="-5" dirty="0">
                <a:solidFill>
                  <a:srgbClr val="CC3300"/>
                </a:solidFill>
                <a:latin typeface="Perpetua"/>
                <a:cs typeface="Perpetua"/>
              </a:rPr>
              <a:t>e</a:t>
            </a:r>
            <a:r>
              <a:rPr sz="2600" spc="15" dirty="0">
                <a:solidFill>
                  <a:srgbClr val="CC3300"/>
                </a:solidFill>
                <a:latin typeface="Perpetua"/>
                <a:cs typeface="Perpetua"/>
              </a:rPr>
              <a:t> </a:t>
            </a:r>
            <a:r>
              <a:rPr sz="2600" spc="-5" dirty="0">
                <a:solidFill>
                  <a:srgbClr val="CC3300"/>
                </a:solidFill>
                <a:latin typeface="Perpetua"/>
                <a:cs typeface="Perpetua"/>
              </a:rPr>
              <a:t>S</a:t>
            </a:r>
            <a:r>
              <a:rPr sz="2600" spc="-20" dirty="0">
                <a:solidFill>
                  <a:srgbClr val="CC3300"/>
                </a:solidFill>
                <a:latin typeface="Perpetua"/>
                <a:cs typeface="Perpetua"/>
              </a:rPr>
              <a:t>a</a:t>
            </a:r>
            <a:r>
              <a:rPr sz="2600" spc="-10" dirty="0">
                <a:solidFill>
                  <a:srgbClr val="CC3300"/>
                </a:solidFill>
                <a:latin typeface="Perpetua"/>
                <a:cs typeface="Perpetua"/>
              </a:rPr>
              <a:t>l</a:t>
            </a:r>
            <a:r>
              <a:rPr sz="2600" spc="-5" dirty="0">
                <a:solidFill>
                  <a:srgbClr val="CC3300"/>
                </a:solidFill>
                <a:latin typeface="Perpetua"/>
                <a:cs typeface="Perpetua"/>
              </a:rPr>
              <a:t>e</a:t>
            </a:r>
            <a:r>
              <a:rPr sz="2600" spc="15" dirty="0">
                <a:solidFill>
                  <a:srgbClr val="CC3300"/>
                </a:solidFill>
                <a:latin typeface="Perpetua"/>
                <a:cs typeface="Perpetua"/>
              </a:rPr>
              <a:t> </a:t>
            </a:r>
            <a:r>
              <a:rPr sz="2600" spc="-5" dirty="0">
                <a:solidFill>
                  <a:srgbClr val="CC3300"/>
                </a:solidFill>
                <a:latin typeface="Perpetua"/>
                <a:cs typeface="Perpetua"/>
              </a:rPr>
              <a:t>Li</a:t>
            </a:r>
            <a:r>
              <a:rPr sz="2600" spc="5" dirty="0">
                <a:solidFill>
                  <a:srgbClr val="CC3300"/>
                </a:solidFill>
                <a:latin typeface="Perpetua"/>
                <a:cs typeface="Perpetua"/>
              </a:rPr>
              <a:t>c</a:t>
            </a:r>
            <a:r>
              <a:rPr sz="2600" spc="-5" dirty="0">
                <a:solidFill>
                  <a:srgbClr val="CC3300"/>
                </a:solidFill>
                <a:latin typeface="Perpetua"/>
                <a:cs typeface="Perpetua"/>
              </a:rPr>
              <a:t>ense (</a:t>
            </a:r>
            <a:r>
              <a:rPr sz="2600" spc="-20" dirty="0">
                <a:solidFill>
                  <a:srgbClr val="CC3300"/>
                </a:solidFill>
                <a:latin typeface="Perpetua"/>
                <a:cs typeface="Perpetua"/>
              </a:rPr>
              <a:t>20</a:t>
            </a:r>
            <a:r>
              <a:rPr sz="2600" spc="-5" dirty="0">
                <a:solidFill>
                  <a:srgbClr val="CC3300"/>
                </a:solidFill>
                <a:latin typeface="Perpetua"/>
                <a:cs typeface="Perpetua"/>
              </a:rPr>
              <a:t>B</a:t>
            </a:r>
            <a:r>
              <a:rPr sz="2600" spc="10" dirty="0">
                <a:solidFill>
                  <a:srgbClr val="CC3300"/>
                </a:solidFill>
                <a:latin typeface="Perpetua"/>
                <a:cs typeface="Perpetua"/>
              </a:rPr>
              <a:t> </a:t>
            </a:r>
            <a:r>
              <a:rPr sz="2600" spc="-5" dirty="0">
                <a:solidFill>
                  <a:srgbClr val="CC3300"/>
                </a:solidFill>
                <a:latin typeface="Perpetua"/>
                <a:cs typeface="Perpetua"/>
              </a:rPr>
              <a:t>&amp;</a:t>
            </a:r>
            <a:r>
              <a:rPr sz="2600" spc="25" dirty="0">
                <a:solidFill>
                  <a:srgbClr val="CC3300"/>
                </a:solidFill>
                <a:latin typeface="Perpetua"/>
                <a:cs typeface="Perpetua"/>
              </a:rPr>
              <a:t> </a:t>
            </a:r>
            <a:r>
              <a:rPr sz="2600" spc="-20" dirty="0">
                <a:solidFill>
                  <a:srgbClr val="CC3300"/>
                </a:solidFill>
                <a:latin typeface="Perpetua"/>
                <a:cs typeface="Perpetua"/>
              </a:rPr>
              <a:t>21</a:t>
            </a:r>
            <a:r>
              <a:rPr sz="2600" spc="-5" dirty="0">
                <a:solidFill>
                  <a:srgbClr val="CC3300"/>
                </a:solidFill>
                <a:latin typeface="Perpetua"/>
                <a:cs typeface="Perpetua"/>
              </a:rPr>
              <a:t>B)</a:t>
            </a:r>
            <a:r>
              <a:rPr sz="2600" spc="15" dirty="0">
                <a:solidFill>
                  <a:srgbClr val="CC3300"/>
                </a:solidFill>
                <a:latin typeface="Perpetua"/>
                <a:cs typeface="Perpetua"/>
              </a:rPr>
              <a:t> </a:t>
            </a:r>
            <a:r>
              <a:rPr sz="2600" spc="-20" dirty="0">
                <a:solidFill>
                  <a:srgbClr val="CC3300"/>
                </a:solidFill>
                <a:latin typeface="Perpetua"/>
                <a:cs typeface="Perpetua"/>
              </a:rPr>
              <a:t>o</a:t>
            </a:r>
            <a:r>
              <a:rPr sz="2600" spc="-5" dirty="0">
                <a:solidFill>
                  <a:srgbClr val="CC3300"/>
                </a:solidFill>
                <a:latin typeface="Perpetua"/>
                <a:cs typeface="Perpetua"/>
              </a:rPr>
              <a:t>f</a:t>
            </a:r>
            <a:r>
              <a:rPr sz="2600" spc="10" dirty="0">
                <a:solidFill>
                  <a:srgbClr val="CC3300"/>
                </a:solidFill>
                <a:latin typeface="Perpetua"/>
                <a:cs typeface="Perpetua"/>
              </a:rPr>
              <a:t> </a:t>
            </a:r>
            <a:r>
              <a:rPr sz="2600" spc="-5" dirty="0">
                <a:solidFill>
                  <a:srgbClr val="CC3300"/>
                </a:solidFill>
                <a:latin typeface="Perpetua"/>
                <a:cs typeface="Perpetua"/>
              </a:rPr>
              <a:t>I</a:t>
            </a:r>
            <a:r>
              <a:rPr sz="2600" spc="-20" dirty="0">
                <a:solidFill>
                  <a:srgbClr val="CC3300"/>
                </a:solidFill>
                <a:latin typeface="Perpetua"/>
                <a:cs typeface="Perpetua"/>
              </a:rPr>
              <a:t>nd</a:t>
            </a:r>
            <a:r>
              <a:rPr sz="2600" spc="-5" dirty="0">
                <a:solidFill>
                  <a:srgbClr val="CC3300"/>
                </a:solidFill>
                <a:latin typeface="Perpetua"/>
                <a:cs typeface="Perpetua"/>
              </a:rPr>
              <a:t>ian</a:t>
            </a:r>
            <a:r>
              <a:rPr sz="2600" spc="-145" dirty="0">
                <a:solidFill>
                  <a:srgbClr val="CC3300"/>
                </a:solidFill>
                <a:latin typeface="Perpetua"/>
                <a:cs typeface="Perpetua"/>
              </a:rPr>
              <a:t> </a:t>
            </a:r>
            <a:r>
              <a:rPr sz="2600" spc="-10" dirty="0">
                <a:solidFill>
                  <a:srgbClr val="CC3300"/>
                </a:solidFill>
                <a:latin typeface="Perpetua"/>
                <a:cs typeface="Perpetua"/>
              </a:rPr>
              <a:t>Age</a:t>
            </a:r>
            <a:r>
              <a:rPr sz="2600" spc="-20" dirty="0">
                <a:solidFill>
                  <a:srgbClr val="CC3300"/>
                </a:solidFill>
                <a:latin typeface="Perpetua"/>
                <a:cs typeface="Perpetua"/>
              </a:rPr>
              <a:t>n</a:t>
            </a:r>
            <a:r>
              <a:rPr sz="2600" spc="-5" dirty="0">
                <a:solidFill>
                  <a:srgbClr val="CC3300"/>
                </a:solidFill>
                <a:latin typeface="Perpetua"/>
                <a:cs typeface="Perpetua"/>
              </a:rPr>
              <a:t>t</a:t>
            </a:r>
            <a:endParaRPr sz="2600">
              <a:latin typeface="Perpetua"/>
              <a:cs typeface="Perpetua"/>
            </a:endParaRPr>
          </a:p>
        </p:txBody>
      </p:sp>
      <p:sp>
        <p:nvSpPr>
          <p:cNvPr id="5" name="object 5"/>
          <p:cNvSpPr txBox="1">
            <a:spLocks noGrp="1"/>
          </p:cNvSpPr>
          <p:nvPr>
            <p:ph type="ftr" sz="quarter" idx="5"/>
          </p:nvPr>
        </p:nvSpPr>
        <p:spPr>
          <a:prstGeom prst="rect">
            <a:avLst/>
          </a:prstGeom>
        </p:spPr>
        <p:txBody>
          <a:bodyPr vert="horz" wrap="square" lIns="0" tIns="0" rIns="0" bIns="0" rtlCol="0">
            <a:spAutoFit/>
          </a:bodyPr>
          <a:lstStyle/>
          <a:p>
            <a:pPr marL="12700">
              <a:lnSpc>
                <a:spcPts val="1639"/>
              </a:lnSpc>
            </a:pPr>
            <a:r>
              <a:rPr spc="-10" dirty="0"/>
              <a:t>Accredited</a:t>
            </a:r>
            <a:r>
              <a:rPr dirty="0"/>
              <a:t> </a:t>
            </a:r>
            <a:r>
              <a:rPr spc="-10" dirty="0"/>
              <a:t>Consultants</a:t>
            </a:r>
            <a:r>
              <a:rPr spc="50" dirty="0"/>
              <a:t> </a:t>
            </a:r>
            <a:r>
              <a:rPr spc="-5" dirty="0"/>
              <a:t>Pvt</a:t>
            </a:r>
            <a:r>
              <a:rPr spc="-20" dirty="0"/>
              <a:t> </a:t>
            </a:r>
            <a:r>
              <a:rPr spc="-10" dirty="0"/>
              <a:t>Ltd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83127" y="509727"/>
            <a:ext cx="3570604" cy="512445"/>
          </a:xfrm>
          <a:prstGeom prst="rect">
            <a:avLst/>
          </a:prstGeom>
        </p:spPr>
        <p:txBody>
          <a:bodyPr vert="horz" wrap="square" lIns="0" tIns="12065" rIns="0" bIns="0" rtlCol="0">
            <a:spAutoFit/>
          </a:bodyPr>
          <a:lstStyle/>
          <a:p>
            <a:pPr marL="12700">
              <a:lnSpc>
                <a:spcPct val="100000"/>
              </a:lnSpc>
              <a:spcBef>
                <a:spcPts val="95"/>
              </a:spcBef>
            </a:pPr>
            <a:r>
              <a:rPr sz="3200" u="heavy" spc="-40" dirty="0">
                <a:solidFill>
                  <a:srgbClr val="4717A8"/>
                </a:solidFill>
                <a:uFill>
                  <a:solidFill>
                    <a:srgbClr val="4717A8"/>
                  </a:solidFill>
                </a:uFill>
                <a:latin typeface="Calibri"/>
                <a:cs typeface="Calibri"/>
              </a:rPr>
              <a:t>Technical</a:t>
            </a:r>
            <a:r>
              <a:rPr sz="3200" u="heavy" spc="-30" dirty="0">
                <a:solidFill>
                  <a:srgbClr val="4717A8"/>
                </a:solidFill>
                <a:uFill>
                  <a:solidFill>
                    <a:srgbClr val="4717A8"/>
                  </a:solidFill>
                </a:uFill>
                <a:latin typeface="Calibri"/>
                <a:cs typeface="Calibri"/>
              </a:rPr>
              <a:t> </a:t>
            </a:r>
            <a:r>
              <a:rPr sz="3200" u="heavy" spc="-15" dirty="0">
                <a:solidFill>
                  <a:srgbClr val="4717A8"/>
                </a:solidFill>
                <a:uFill>
                  <a:solidFill>
                    <a:srgbClr val="4717A8"/>
                  </a:solidFill>
                </a:uFill>
                <a:latin typeface="Calibri"/>
                <a:cs typeface="Calibri"/>
              </a:rPr>
              <a:t>Documents</a:t>
            </a:r>
            <a:endParaRPr sz="3200">
              <a:latin typeface="Calibri"/>
              <a:cs typeface="Calibri"/>
            </a:endParaRPr>
          </a:p>
        </p:txBody>
      </p:sp>
      <p:sp>
        <p:nvSpPr>
          <p:cNvPr id="3" name="object 3"/>
          <p:cNvSpPr txBox="1"/>
          <p:nvPr/>
        </p:nvSpPr>
        <p:spPr>
          <a:xfrm>
            <a:off x="1122070" y="993306"/>
            <a:ext cx="5904865" cy="4814570"/>
          </a:xfrm>
          <a:prstGeom prst="rect">
            <a:avLst/>
          </a:prstGeom>
        </p:spPr>
        <p:txBody>
          <a:bodyPr vert="horz" wrap="square" lIns="0" tIns="42545" rIns="0" bIns="0" rtlCol="0">
            <a:spAutoFit/>
          </a:bodyPr>
          <a:lstStyle/>
          <a:p>
            <a:pPr marL="625475" marR="5080" indent="-613410">
              <a:lnSpc>
                <a:spcPct val="119000"/>
              </a:lnSpc>
              <a:spcBef>
                <a:spcPts val="335"/>
              </a:spcBef>
            </a:pPr>
            <a:r>
              <a:rPr sz="3200" b="1" spc="-5" dirty="0">
                <a:solidFill>
                  <a:srgbClr val="446F25"/>
                </a:solidFill>
                <a:latin typeface="Perpetua"/>
                <a:cs typeface="Perpetua"/>
              </a:rPr>
              <a:t>A)</a:t>
            </a:r>
            <a:r>
              <a:rPr sz="3200" b="1" spc="-15" dirty="0">
                <a:solidFill>
                  <a:srgbClr val="446F25"/>
                </a:solidFill>
                <a:latin typeface="Perpetua"/>
                <a:cs typeface="Perpetua"/>
              </a:rPr>
              <a:t> </a:t>
            </a:r>
            <a:r>
              <a:rPr sz="3200" b="1" u="heavy" spc="-5" dirty="0">
                <a:solidFill>
                  <a:srgbClr val="446F25"/>
                </a:solidFill>
                <a:uFill>
                  <a:solidFill>
                    <a:srgbClr val="446F25"/>
                  </a:solidFill>
                </a:uFill>
                <a:latin typeface="Perpetua"/>
                <a:cs typeface="Perpetua"/>
              </a:rPr>
              <a:t>Plant</a:t>
            </a:r>
            <a:r>
              <a:rPr sz="3200" b="1" u="heavy" spc="20" dirty="0">
                <a:solidFill>
                  <a:srgbClr val="446F25"/>
                </a:solidFill>
                <a:uFill>
                  <a:solidFill>
                    <a:srgbClr val="446F25"/>
                  </a:solidFill>
                </a:uFill>
                <a:latin typeface="Perpetua"/>
                <a:cs typeface="Perpetua"/>
              </a:rPr>
              <a:t> </a:t>
            </a:r>
            <a:r>
              <a:rPr sz="3200" b="1" u="heavy" spc="-5" dirty="0">
                <a:solidFill>
                  <a:srgbClr val="446F25"/>
                </a:solidFill>
                <a:uFill>
                  <a:solidFill>
                    <a:srgbClr val="446F25"/>
                  </a:solidFill>
                </a:uFill>
                <a:latin typeface="Perpetua"/>
                <a:cs typeface="Perpetua"/>
              </a:rPr>
              <a:t>master</a:t>
            </a:r>
            <a:r>
              <a:rPr sz="3200" b="1" u="heavy" spc="-10" dirty="0">
                <a:solidFill>
                  <a:srgbClr val="446F25"/>
                </a:solidFill>
                <a:uFill>
                  <a:solidFill>
                    <a:srgbClr val="446F25"/>
                  </a:solidFill>
                </a:uFill>
                <a:latin typeface="Perpetua"/>
                <a:cs typeface="Perpetua"/>
              </a:rPr>
              <a:t> </a:t>
            </a:r>
            <a:r>
              <a:rPr sz="3200" b="1" u="heavy" dirty="0">
                <a:solidFill>
                  <a:srgbClr val="446F25"/>
                </a:solidFill>
                <a:uFill>
                  <a:solidFill>
                    <a:srgbClr val="446F25"/>
                  </a:solidFill>
                </a:uFill>
                <a:latin typeface="Perpetua"/>
                <a:cs typeface="Perpetua"/>
              </a:rPr>
              <a:t>file</a:t>
            </a:r>
            <a:r>
              <a:rPr sz="2400" b="1" dirty="0">
                <a:solidFill>
                  <a:srgbClr val="446F25"/>
                </a:solidFill>
                <a:latin typeface="Perpetua"/>
                <a:cs typeface="Perpetua"/>
              </a:rPr>
              <a:t>:</a:t>
            </a:r>
            <a:r>
              <a:rPr sz="2400" b="1" spc="-90" dirty="0">
                <a:solidFill>
                  <a:srgbClr val="446F25"/>
                </a:solidFill>
                <a:latin typeface="Perpetua"/>
                <a:cs typeface="Perpetua"/>
              </a:rPr>
              <a:t> </a:t>
            </a:r>
            <a:r>
              <a:rPr sz="2400" b="1" spc="-5" dirty="0">
                <a:solidFill>
                  <a:srgbClr val="446F25"/>
                </a:solidFill>
                <a:latin typeface="Perpetua"/>
                <a:cs typeface="Perpetua"/>
              </a:rPr>
              <a:t>Should </a:t>
            </a:r>
            <a:r>
              <a:rPr sz="2400" b="1" spc="-10" dirty="0">
                <a:solidFill>
                  <a:srgbClr val="446F25"/>
                </a:solidFill>
                <a:latin typeface="Perpetua"/>
                <a:cs typeface="Perpetua"/>
              </a:rPr>
              <a:t>include</a:t>
            </a:r>
            <a:r>
              <a:rPr sz="2400" b="1" dirty="0">
                <a:solidFill>
                  <a:srgbClr val="446F25"/>
                </a:solidFill>
                <a:latin typeface="Perpetua"/>
                <a:cs typeface="Perpetua"/>
              </a:rPr>
              <a:t> </a:t>
            </a:r>
            <a:r>
              <a:rPr sz="2400" b="1" spc="-10" dirty="0">
                <a:solidFill>
                  <a:srgbClr val="446F25"/>
                </a:solidFill>
                <a:latin typeface="Perpetua"/>
                <a:cs typeface="Perpetua"/>
              </a:rPr>
              <a:t>the </a:t>
            </a:r>
            <a:r>
              <a:rPr sz="2400" b="1" spc="-525" dirty="0">
                <a:solidFill>
                  <a:srgbClr val="446F25"/>
                </a:solidFill>
                <a:latin typeface="Perpetua"/>
                <a:cs typeface="Perpetua"/>
              </a:rPr>
              <a:t> </a:t>
            </a:r>
            <a:r>
              <a:rPr sz="2400" b="1" spc="-15" dirty="0">
                <a:solidFill>
                  <a:srgbClr val="446F25"/>
                </a:solidFill>
                <a:latin typeface="Perpetua"/>
                <a:cs typeface="Perpetua"/>
              </a:rPr>
              <a:t>following</a:t>
            </a:r>
            <a:r>
              <a:rPr sz="2400" b="1" dirty="0">
                <a:solidFill>
                  <a:srgbClr val="446F25"/>
                </a:solidFill>
                <a:latin typeface="Perpetua"/>
                <a:cs typeface="Perpetua"/>
              </a:rPr>
              <a:t> </a:t>
            </a:r>
            <a:r>
              <a:rPr sz="2400" b="1" spc="-10" dirty="0">
                <a:solidFill>
                  <a:srgbClr val="446F25"/>
                </a:solidFill>
                <a:latin typeface="Perpetua"/>
                <a:cs typeface="Perpetua"/>
              </a:rPr>
              <a:t>points.</a:t>
            </a:r>
            <a:endParaRPr sz="2400">
              <a:latin typeface="Perpetua"/>
              <a:cs typeface="Perpetua"/>
            </a:endParaRPr>
          </a:p>
          <a:p>
            <a:pPr marL="622300" indent="-610235">
              <a:lnSpc>
                <a:spcPct val="100000"/>
              </a:lnSpc>
              <a:spcBef>
                <a:spcPts val="1680"/>
              </a:spcBef>
              <a:buClr>
                <a:srgbClr val="EC4AB7"/>
              </a:buClr>
              <a:buSzPct val="85416"/>
              <a:buFont typeface="Wingdings 2"/>
              <a:buChar char=""/>
              <a:tabLst>
                <a:tab pos="622300" algn="l"/>
                <a:tab pos="622935" algn="l"/>
              </a:tabLst>
            </a:pPr>
            <a:r>
              <a:rPr sz="2400" spc="-5" dirty="0">
                <a:solidFill>
                  <a:srgbClr val="CC3300"/>
                </a:solidFill>
                <a:latin typeface="Perpetua"/>
                <a:cs typeface="Perpetua"/>
              </a:rPr>
              <a:t>Sketch</a:t>
            </a:r>
            <a:r>
              <a:rPr sz="2400" spc="-55" dirty="0">
                <a:solidFill>
                  <a:srgbClr val="CC3300"/>
                </a:solidFill>
                <a:latin typeface="Perpetua"/>
                <a:cs typeface="Perpetua"/>
              </a:rPr>
              <a:t> </a:t>
            </a:r>
            <a:r>
              <a:rPr sz="2400" dirty="0">
                <a:solidFill>
                  <a:srgbClr val="CC3300"/>
                </a:solidFill>
                <a:latin typeface="Perpetua"/>
                <a:cs typeface="Perpetua"/>
              </a:rPr>
              <a:t>of</a:t>
            </a:r>
            <a:r>
              <a:rPr sz="2400" spc="-5" dirty="0">
                <a:solidFill>
                  <a:srgbClr val="CC3300"/>
                </a:solidFill>
                <a:latin typeface="Perpetua"/>
                <a:cs typeface="Perpetua"/>
              </a:rPr>
              <a:t> </a:t>
            </a:r>
            <a:r>
              <a:rPr sz="2400" dirty="0">
                <a:solidFill>
                  <a:srgbClr val="CC3300"/>
                </a:solidFill>
                <a:latin typeface="Perpetua"/>
                <a:cs typeface="Perpetua"/>
              </a:rPr>
              <a:t>the</a:t>
            </a:r>
            <a:r>
              <a:rPr sz="2400" spc="-20" dirty="0">
                <a:solidFill>
                  <a:srgbClr val="CC3300"/>
                </a:solidFill>
                <a:latin typeface="Perpetua"/>
                <a:cs typeface="Perpetua"/>
              </a:rPr>
              <a:t> </a:t>
            </a:r>
            <a:r>
              <a:rPr sz="2400" dirty="0">
                <a:solidFill>
                  <a:srgbClr val="CC3300"/>
                </a:solidFill>
                <a:latin typeface="Perpetua"/>
                <a:cs typeface="Perpetua"/>
              </a:rPr>
              <a:t>Plant</a:t>
            </a:r>
            <a:endParaRPr sz="2400">
              <a:latin typeface="Perpetua"/>
              <a:cs typeface="Perpetua"/>
            </a:endParaRPr>
          </a:p>
          <a:p>
            <a:pPr marL="625475" indent="-613410">
              <a:lnSpc>
                <a:spcPct val="100000"/>
              </a:lnSpc>
              <a:spcBef>
                <a:spcPts val="960"/>
              </a:spcBef>
              <a:buClr>
                <a:srgbClr val="D24717"/>
              </a:buClr>
              <a:buSzPct val="85416"/>
              <a:buFont typeface="Wingdings 2"/>
              <a:buChar char=""/>
              <a:tabLst>
                <a:tab pos="625475" algn="l"/>
                <a:tab pos="626110" algn="l"/>
              </a:tabLst>
            </a:pPr>
            <a:r>
              <a:rPr sz="2400" spc="-10" dirty="0">
                <a:solidFill>
                  <a:srgbClr val="CC3300"/>
                </a:solidFill>
                <a:latin typeface="Perpetua"/>
                <a:cs typeface="Perpetua"/>
              </a:rPr>
              <a:t>Profile</a:t>
            </a:r>
            <a:r>
              <a:rPr sz="2400" spc="-25" dirty="0">
                <a:solidFill>
                  <a:srgbClr val="CC3300"/>
                </a:solidFill>
                <a:latin typeface="Perpetua"/>
                <a:cs typeface="Perpetua"/>
              </a:rPr>
              <a:t> </a:t>
            </a:r>
            <a:r>
              <a:rPr sz="2400" dirty="0">
                <a:solidFill>
                  <a:srgbClr val="CC3300"/>
                </a:solidFill>
                <a:latin typeface="Perpetua"/>
                <a:cs typeface="Perpetua"/>
              </a:rPr>
              <a:t>of</a:t>
            </a:r>
            <a:r>
              <a:rPr sz="2400" spc="-15" dirty="0">
                <a:solidFill>
                  <a:srgbClr val="CC3300"/>
                </a:solidFill>
                <a:latin typeface="Perpetua"/>
                <a:cs typeface="Perpetua"/>
              </a:rPr>
              <a:t> </a:t>
            </a:r>
            <a:r>
              <a:rPr sz="2400" spc="-5" dirty="0">
                <a:solidFill>
                  <a:srgbClr val="CC3300"/>
                </a:solidFill>
                <a:latin typeface="Perpetua"/>
                <a:cs typeface="Perpetua"/>
              </a:rPr>
              <a:t>the</a:t>
            </a:r>
            <a:r>
              <a:rPr sz="2400" spc="-15" dirty="0">
                <a:solidFill>
                  <a:srgbClr val="CC3300"/>
                </a:solidFill>
                <a:latin typeface="Perpetua"/>
                <a:cs typeface="Perpetua"/>
              </a:rPr>
              <a:t> </a:t>
            </a:r>
            <a:r>
              <a:rPr sz="2400" spc="-10" dirty="0">
                <a:solidFill>
                  <a:srgbClr val="CC3300"/>
                </a:solidFill>
                <a:latin typeface="Perpetua"/>
                <a:cs typeface="Perpetua"/>
              </a:rPr>
              <a:t>company</a:t>
            </a:r>
            <a:endParaRPr sz="2400">
              <a:latin typeface="Perpetua"/>
              <a:cs typeface="Perpetua"/>
            </a:endParaRPr>
          </a:p>
          <a:p>
            <a:pPr marL="625475" indent="-613410">
              <a:lnSpc>
                <a:spcPct val="100000"/>
              </a:lnSpc>
              <a:spcBef>
                <a:spcPts val="605"/>
              </a:spcBef>
              <a:buClr>
                <a:srgbClr val="D24717"/>
              </a:buClr>
              <a:buSzPct val="85416"/>
              <a:buFont typeface="Wingdings 2"/>
              <a:buChar char=""/>
              <a:tabLst>
                <a:tab pos="625475" algn="l"/>
                <a:tab pos="626110" algn="l"/>
              </a:tabLst>
            </a:pPr>
            <a:r>
              <a:rPr sz="2400" spc="5" dirty="0">
                <a:solidFill>
                  <a:srgbClr val="CC3300"/>
                </a:solidFill>
                <a:latin typeface="Perpetua"/>
                <a:cs typeface="Perpetua"/>
              </a:rPr>
              <a:t>Organogram</a:t>
            </a:r>
            <a:r>
              <a:rPr sz="2400" spc="-60" dirty="0">
                <a:solidFill>
                  <a:srgbClr val="CC3300"/>
                </a:solidFill>
                <a:latin typeface="Perpetua"/>
                <a:cs typeface="Perpetua"/>
              </a:rPr>
              <a:t> </a:t>
            </a:r>
            <a:r>
              <a:rPr sz="2400" dirty="0">
                <a:solidFill>
                  <a:srgbClr val="CC3300"/>
                </a:solidFill>
                <a:latin typeface="Perpetua"/>
                <a:cs typeface="Perpetua"/>
              </a:rPr>
              <a:t>of</a:t>
            </a:r>
            <a:r>
              <a:rPr sz="2400" spc="-25" dirty="0">
                <a:solidFill>
                  <a:srgbClr val="CC3300"/>
                </a:solidFill>
                <a:latin typeface="Perpetua"/>
                <a:cs typeface="Perpetua"/>
              </a:rPr>
              <a:t> </a:t>
            </a:r>
            <a:r>
              <a:rPr sz="2400" spc="-5" dirty="0">
                <a:solidFill>
                  <a:srgbClr val="CC3300"/>
                </a:solidFill>
                <a:latin typeface="Perpetua"/>
                <a:cs typeface="Perpetua"/>
              </a:rPr>
              <a:t>the</a:t>
            </a:r>
            <a:r>
              <a:rPr sz="2400" spc="-25" dirty="0">
                <a:solidFill>
                  <a:srgbClr val="CC3300"/>
                </a:solidFill>
                <a:latin typeface="Perpetua"/>
                <a:cs typeface="Perpetua"/>
              </a:rPr>
              <a:t> </a:t>
            </a:r>
            <a:r>
              <a:rPr sz="2400" spc="-5" dirty="0">
                <a:solidFill>
                  <a:srgbClr val="CC3300"/>
                </a:solidFill>
                <a:latin typeface="Perpetua"/>
                <a:cs typeface="Perpetua"/>
              </a:rPr>
              <a:t>Company</a:t>
            </a:r>
            <a:endParaRPr sz="2400">
              <a:latin typeface="Perpetua"/>
              <a:cs typeface="Perpetua"/>
            </a:endParaRPr>
          </a:p>
          <a:p>
            <a:pPr marL="625475" indent="-613410">
              <a:lnSpc>
                <a:spcPct val="100000"/>
              </a:lnSpc>
              <a:spcBef>
                <a:spcPts val="600"/>
              </a:spcBef>
              <a:buClr>
                <a:srgbClr val="D24717"/>
              </a:buClr>
              <a:buSzPct val="85416"/>
              <a:buFont typeface="Wingdings 2"/>
              <a:buChar char=""/>
              <a:tabLst>
                <a:tab pos="625475" algn="l"/>
                <a:tab pos="626110" algn="l"/>
              </a:tabLst>
            </a:pPr>
            <a:r>
              <a:rPr sz="2400" dirty="0">
                <a:solidFill>
                  <a:srgbClr val="CC3300"/>
                </a:solidFill>
                <a:latin typeface="Perpetua"/>
                <a:cs typeface="Perpetua"/>
              </a:rPr>
              <a:t>Plant</a:t>
            </a:r>
            <a:r>
              <a:rPr sz="2400" spc="-35" dirty="0">
                <a:solidFill>
                  <a:srgbClr val="CC3300"/>
                </a:solidFill>
                <a:latin typeface="Perpetua"/>
                <a:cs typeface="Perpetua"/>
              </a:rPr>
              <a:t> </a:t>
            </a:r>
            <a:r>
              <a:rPr sz="2400" dirty="0">
                <a:solidFill>
                  <a:srgbClr val="CC3300"/>
                </a:solidFill>
                <a:latin typeface="Perpetua"/>
                <a:cs typeface="Perpetua"/>
              </a:rPr>
              <a:t>&amp;</a:t>
            </a:r>
            <a:r>
              <a:rPr sz="2400" spc="-30" dirty="0">
                <a:solidFill>
                  <a:srgbClr val="CC3300"/>
                </a:solidFill>
                <a:latin typeface="Perpetua"/>
                <a:cs typeface="Perpetua"/>
              </a:rPr>
              <a:t> </a:t>
            </a:r>
            <a:r>
              <a:rPr sz="2400" spc="5" dirty="0">
                <a:solidFill>
                  <a:srgbClr val="CC3300"/>
                </a:solidFill>
                <a:latin typeface="Perpetua"/>
                <a:cs typeface="Perpetua"/>
              </a:rPr>
              <a:t>Machinery</a:t>
            </a:r>
            <a:endParaRPr sz="2400">
              <a:latin typeface="Perpetua"/>
              <a:cs typeface="Perpetua"/>
            </a:endParaRPr>
          </a:p>
          <a:p>
            <a:pPr marL="622300" indent="-610235">
              <a:lnSpc>
                <a:spcPct val="100000"/>
              </a:lnSpc>
              <a:spcBef>
                <a:spcPts val="600"/>
              </a:spcBef>
              <a:buClr>
                <a:srgbClr val="EC4AB7"/>
              </a:buClr>
              <a:buSzPct val="85416"/>
              <a:buFont typeface="Wingdings 2"/>
              <a:buChar char=""/>
              <a:tabLst>
                <a:tab pos="622300" algn="l"/>
                <a:tab pos="622935" algn="l"/>
              </a:tabLst>
            </a:pPr>
            <a:r>
              <a:rPr sz="2400" spc="5" dirty="0">
                <a:solidFill>
                  <a:srgbClr val="CC3300"/>
                </a:solidFill>
                <a:latin typeface="Perpetua"/>
                <a:cs typeface="Perpetua"/>
              </a:rPr>
              <a:t>Hygienic</a:t>
            </a:r>
            <a:r>
              <a:rPr sz="2400" spc="-80" dirty="0">
                <a:solidFill>
                  <a:srgbClr val="CC3300"/>
                </a:solidFill>
                <a:latin typeface="Perpetua"/>
                <a:cs typeface="Perpetua"/>
              </a:rPr>
              <a:t> </a:t>
            </a:r>
            <a:r>
              <a:rPr sz="2400" dirty="0">
                <a:solidFill>
                  <a:srgbClr val="CC3300"/>
                </a:solidFill>
                <a:latin typeface="Perpetua"/>
                <a:cs typeface="Perpetua"/>
              </a:rPr>
              <a:t>&amp;</a:t>
            </a:r>
            <a:r>
              <a:rPr sz="2400" spc="-10" dirty="0">
                <a:solidFill>
                  <a:srgbClr val="CC3300"/>
                </a:solidFill>
                <a:latin typeface="Perpetua"/>
                <a:cs typeface="Perpetua"/>
              </a:rPr>
              <a:t> </a:t>
            </a:r>
            <a:r>
              <a:rPr sz="2400" dirty="0">
                <a:solidFill>
                  <a:srgbClr val="CC3300"/>
                </a:solidFill>
                <a:latin typeface="Perpetua"/>
                <a:cs typeface="Perpetua"/>
              </a:rPr>
              <a:t>Sanitary</a:t>
            </a:r>
            <a:r>
              <a:rPr sz="2400" spc="-35" dirty="0">
                <a:solidFill>
                  <a:srgbClr val="CC3300"/>
                </a:solidFill>
                <a:latin typeface="Perpetua"/>
                <a:cs typeface="Perpetua"/>
              </a:rPr>
              <a:t> </a:t>
            </a:r>
            <a:r>
              <a:rPr sz="2400" spc="-5" dirty="0">
                <a:solidFill>
                  <a:srgbClr val="CC3300"/>
                </a:solidFill>
                <a:latin typeface="Perpetua"/>
                <a:cs typeface="Perpetua"/>
              </a:rPr>
              <a:t>measure</a:t>
            </a:r>
            <a:r>
              <a:rPr sz="2400" spc="-40" dirty="0">
                <a:solidFill>
                  <a:srgbClr val="CC3300"/>
                </a:solidFill>
                <a:latin typeface="Perpetua"/>
                <a:cs typeface="Perpetua"/>
              </a:rPr>
              <a:t> </a:t>
            </a:r>
            <a:r>
              <a:rPr sz="2400" dirty="0">
                <a:solidFill>
                  <a:srgbClr val="CC3300"/>
                </a:solidFill>
                <a:latin typeface="Perpetua"/>
                <a:cs typeface="Perpetua"/>
              </a:rPr>
              <a:t>details</a:t>
            </a:r>
            <a:endParaRPr sz="2400">
              <a:latin typeface="Perpetua"/>
              <a:cs typeface="Perpetua"/>
            </a:endParaRPr>
          </a:p>
          <a:p>
            <a:pPr marL="625475" indent="-613410">
              <a:lnSpc>
                <a:spcPct val="100000"/>
              </a:lnSpc>
              <a:spcBef>
                <a:spcPts val="605"/>
              </a:spcBef>
              <a:buClr>
                <a:srgbClr val="D24717"/>
              </a:buClr>
              <a:buSzPct val="85416"/>
              <a:buFont typeface="Wingdings 2"/>
              <a:buChar char=""/>
              <a:tabLst>
                <a:tab pos="625475" algn="l"/>
                <a:tab pos="626110" algn="l"/>
              </a:tabLst>
            </a:pPr>
            <a:r>
              <a:rPr sz="2400" spc="-5" dirty="0">
                <a:solidFill>
                  <a:srgbClr val="CC3300"/>
                </a:solidFill>
                <a:latin typeface="Perpetua"/>
                <a:cs typeface="Perpetua"/>
              </a:rPr>
              <a:t>IQPQDQOQ</a:t>
            </a:r>
            <a:endParaRPr sz="2400">
              <a:latin typeface="Perpetua"/>
              <a:cs typeface="Perpetua"/>
            </a:endParaRPr>
          </a:p>
          <a:p>
            <a:pPr marL="625475" indent="-613410">
              <a:lnSpc>
                <a:spcPct val="100000"/>
              </a:lnSpc>
              <a:spcBef>
                <a:spcPts val="600"/>
              </a:spcBef>
              <a:buClr>
                <a:srgbClr val="D24717"/>
              </a:buClr>
              <a:buSzPct val="85416"/>
              <a:buFont typeface="Wingdings 2"/>
              <a:buChar char=""/>
              <a:tabLst>
                <a:tab pos="625475" algn="l"/>
                <a:tab pos="626110" algn="l"/>
              </a:tabLst>
            </a:pPr>
            <a:r>
              <a:rPr sz="2400" dirty="0">
                <a:solidFill>
                  <a:srgbClr val="CC3300"/>
                </a:solidFill>
                <a:latin typeface="Perpetua"/>
                <a:cs typeface="Perpetua"/>
              </a:rPr>
              <a:t>H</a:t>
            </a:r>
            <a:r>
              <a:rPr sz="2400" spc="-245" dirty="0">
                <a:solidFill>
                  <a:srgbClr val="CC3300"/>
                </a:solidFill>
                <a:latin typeface="Perpetua"/>
                <a:cs typeface="Perpetua"/>
              </a:rPr>
              <a:t>A</a:t>
            </a:r>
            <a:r>
              <a:rPr sz="2400" spc="-254" dirty="0">
                <a:solidFill>
                  <a:srgbClr val="CC3300"/>
                </a:solidFill>
                <a:latin typeface="Perpetua"/>
                <a:cs typeface="Perpetua"/>
              </a:rPr>
              <a:t>V</a:t>
            </a:r>
            <a:r>
              <a:rPr sz="2400" spc="-135" dirty="0">
                <a:solidFill>
                  <a:srgbClr val="CC3300"/>
                </a:solidFill>
                <a:latin typeface="Perpetua"/>
                <a:cs typeface="Perpetua"/>
              </a:rPr>
              <a:t>A</a:t>
            </a:r>
            <a:r>
              <a:rPr sz="2400" dirty="0">
                <a:solidFill>
                  <a:srgbClr val="CC3300"/>
                </a:solidFill>
                <a:latin typeface="Perpetua"/>
                <a:cs typeface="Perpetua"/>
              </a:rPr>
              <a:t>C</a:t>
            </a:r>
            <a:r>
              <a:rPr sz="2400" spc="15" dirty="0">
                <a:solidFill>
                  <a:srgbClr val="CC3300"/>
                </a:solidFill>
                <a:latin typeface="Perpetua"/>
                <a:cs typeface="Perpetua"/>
              </a:rPr>
              <a:t> </a:t>
            </a:r>
            <a:r>
              <a:rPr sz="2400" dirty="0">
                <a:solidFill>
                  <a:srgbClr val="CC3300"/>
                </a:solidFill>
                <a:latin typeface="Perpetua"/>
                <a:cs typeface="Perpetua"/>
              </a:rPr>
              <a:t>S</a:t>
            </a:r>
            <a:r>
              <a:rPr sz="2400" spc="5" dirty="0">
                <a:solidFill>
                  <a:srgbClr val="CC3300"/>
                </a:solidFill>
                <a:latin typeface="Perpetua"/>
                <a:cs typeface="Perpetua"/>
              </a:rPr>
              <a:t>y</a:t>
            </a:r>
            <a:r>
              <a:rPr sz="2400" spc="-10" dirty="0">
                <a:solidFill>
                  <a:srgbClr val="CC3300"/>
                </a:solidFill>
                <a:latin typeface="Perpetua"/>
                <a:cs typeface="Perpetua"/>
              </a:rPr>
              <a:t>s</a:t>
            </a:r>
            <a:r>
              <a:rPr sz="2400" dirty="0">
                <a:solidFill>
                  <a:srgbClr val="CC3300"/>
                </a:solidFill>
                <a:latin typeface="Perpetua"/>
                <a:cs typeface="Perpetua"/>
              </a:rPr>
              <a:t>tem</a:t>
            </a:r>
            <a:endParaRPr sz="2400">
              <a:latin typeface="Perpetua"/>
              <a:cs typeface="Perpetua"/>
            </a:endParaRPr>
          </a:p>
          <a:p>
            <a:pPr marL="625475" indent="-613410">
              <a:lnSpc>
                <a:spcPct val="100000"/>
              </a:lnSpc>
              <a:spcBef>
                <a:spcPts val="600"/>
              </a:spcBef>
              <a:buClr>
                <a:srgbClr val="D24717"/>
              </a:buClr>
              <a:buSzPct val="85416"/>
              <a:buFont typeface="Wingdings 2"/>
              <a:buChar char=""/>
              <a:tabLst>
                <a:tab pos="625475" algn="l"/>
                <a:tab pos="626110" algn="l"/>
              </a:tabLst>
            </a:pPr>
            <a:r>
              <a:rPr sz="2400" dirty="0">
                <a:solidFill>
                  <a:srgbClr val="CC3300"/>
                </a:solidFill>
                <a:latin typeface="Perpetua"/>
                <a:cs typeface="Perpetua"/>
              </a:rPr>
              <a:t>MEN</a:t>
            </a:r>
            <a:r>
              <a:rPr sz="2400" spc="-40" dirty="0">
                <a:solidFill>
                  <a:srgbClr val="CC3300"/>
                </a:solidFill>
                <a:latin typeface="Perpetua"/>
                <a:cs typeface="Perpetua"/>
              </a:rPr>
              <a:t> </a:t>
            </a:r>
            <a:r>
              <a:rPr sz="2400" spc="-30" dirty="0">
                <a:solidFill>
                  <a:srgbClr val="CC3300"/>
                </a:solidFill>
                <a:latin typeface="Perpetua"/>
                <a:cs typeface="Perpetua"/>
              </a:rPr>
              <a:t>MATERIAL</a:t>
            </a:r>
            <a:r>
              <a:rPr sz="2400" spc="5" dirty="0">
                <a:solidFill>
                  <a:srgbClr val="CC3300"/>
                </a:solidFill>
                <a:latin typeface="Perpetua"/>
                <a:cs typeface="Perpetua"/>
              </a:rPr>
              <a:t> </a:t>
            </a:r>
            <a:r>
              <a:rPr sz="2400" spc="-20" dirty="0">
                <a:solidFill>
                  <a:srgbClr val="CC3300"/>
                </a:solidFill>
                <a:latin typeface="Perpetua"/>
                <a:cs typeface="Perpetua"/>
              </a:rPr>
              <a:t>MOVEMENT</a:t>
            </a:r>
            <a:endParaRPr sz="2400">
              <a:latin typeface="Perpetua"/>
              <a:cs typeface="Perpetu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47217" y="189304"/>
            <a:ext cx="6717030" cy="1204595"/>
          </a:xfrm>
          <a:prstGeom prst="rect">
            <a:avLst/>
          </a:prstGeom>
        </p:spPr>
        <p:txBody>
          <a:bodyPr vert="horz" wrap="square" lIns="0" tIns="36830" rIns="0" bIns="0" rtlCol="0">
            <a:spAutoFit/>
          </a:bodyPr>
          <a:lstStyle/>
          <a:p>
            <a:pPr marL="247015" marR="5080" indent="-234950">
              <a:lnSpc>
                <a:spcPct val="116300"/>
              </a:lnSpc>
              <a:spcBef>
                <a:spcPts val="290"/>
              </a:spcBef>
            </a:pPr>
            <a:r>
              <a:rPr sz="3200" u="none" dirty="0">
                <a:solidFill>
                  <a:srgbClr val="446F25"/>
                </a:solidFill>
              </a:rPr>
              <a:t>B)</a:t>
            </a:r>
            <a:r>
              <a:rPr sz="3600" u="none" dirty="0">
                <a:solidFill>
                  <a:srgbClr val="446F25"/>
                </a:solidFill>
              </a:rPr>
              <a:t>.</a:t>
            </a:r>
            <a:r>
              <a:rPr sz="3600" u="none" spc="-160" dirty="0">
                <a:solidFill>
                  <a:srgbClr val="446F25"/>
                </a:solidFill>
              </a:rPr>
              <a:t> </a:t>
            </a:r>
            <a:r>
              <a:rPr sz="3200" u="heavy" spc="-10" dirty="0">
                <a:solidFill>
                  <a:srgbClr val="446F25"/>
                </a:solidFill>
                <a:uFill>
                  <a:solidFill>
                    <a:srgbClr val="446F25"/>
                  </a:solidFill>
                </a:uFill>
              </a:rPr>
              <a:t>Device</a:t>
            </a:r>
            <a:r>
              <a:rPr sz="3200" u="heavy" dirty="0">
                <a:solidFill>
                  <a:srgbClr val="446F25"/>
                </a:solidFill>
                <a:uFill>
                  <a:solidFill>
                    <a:srgbClr val="446F25"/>
                  </a:solidFill>
                </a:uFill>
              </a:rPr>
              <a:t> </a:t>
            </a:r>
            <a:r>
              <a:rPr sz="3200" u="heavy" spc="-5" dirty="0">
                <a:solidFill>
                  <a:srgbClr val="446F25"/>
                </a:solidFill>
                <a:uFill>
                  <a:solidFill>
                    <a:srgbClr val="446F25"/>
                  </a:solidFill>
                </a:uFill>
              </a:rPr>
              <a:t>master</a:t>
            </a:r>
            <a:r>
              <a:rPr sz="3200" u="heavy" spc="10" dirty="0">
                <a:solidFill>
                  <a:srgbClr val="446F25"/>
                </a:solidFill>
                <a:uFill>
                  <a:solidFill>
                    <a:srgbClr val="446F25"/>
                  </a:solidFill>
                </a:uFill>
              </a:rPr>
              <a:t> </a:t>
            </a:r>
            <a:r>
              <a:rPr sz="3200" u="heavy" dirty="0">
                <a:solidFill>
                  <a:srgbClr val="446F25"/>
                </a:solidFill>
                <a:uFill>
                  <a:solidFill>
                    <a:srgbClr val="446F25"/>
                  </a:solidFill>
                </a:uFill>
              </a:rPr>
              <a:t>file</a:t>
            </a:r>
            <a:r>
              <a:rPr sz="2800" u="none" dirty="0">
                <a:solidFill>
                  <a:srgbClr val="446F25"/>
                </a:solidFill>
              </a:rPr>
              <a:t>:</a:t>
            </a:r>
            <a:r>
              <a:rPr sz="2800" u="none" spc="-130" dirty="0">
                <a:solidFill>
                  <a:srgbClr val="446F25"/>
                </a:solidFill>
              </a:rPr>
              <a:t> </a:t>
            </a:r>
            <a:r>
              <a:rPr sz="2800" u="none" dirty="0">
                <a:solidFill>
                  <a:srgbClr val="446F25"/>
                </a:solidFill>
              </a:rPr>
              <a:t>Should</a:t>
            </a:r>
            <a:r>
              <a:rPr sz="2800" u="none" spc="-30" dirty="0">
                <a:solidFill>
                  <a:srgbClr val="446F25"/>
                </a:solidFill>
              </a:rPr>
              <a:t> </a:t>
            </a:r>
            <a:r>
              <a:rPr sz="2800" u="none" dirty="0">
                <a:solidFill>
                  <a:srgbClr val="446F25"/>
                </a:solidFill>
              </a:rPr>
              <a:t>include</a:t>
            </a:r>
            <a:r>
              <a:rPr sz="2800" u="none" spc="-60" dirty="0">
                <a:solidFill>
                  <a:srgbClr val="446F25"/>
                </a:solidFill>
              </a:rPr>
              <a:t> </a:t>
            </a:r>
            <a:r>
              <a:rPr sz="2800" u="none" spc="-5" dirty="0">
                <a:solidFill>
                  <a:srgbClr val="446F25"/>
                </a:solidFill>
              </a:rPr>
              <a:t>the </a:t>
            </a:r>
            <a:r>
              <a:rPr sz="2800" u="none" spc="-615" dirty="0">
                <a:solidFill>
                  <a:srgbClr val="446F25"/>
                </a:solidFill>
              </a:rPr>
              <a:t> </a:t>
            </a:r>
            <a:r>
              <a:rPr sz="2800" u="none" spc="-10" dirty="0">
                <a:solidFill>
                  <a:srgbClr val="446F25"/>
                </a:solidFill>
              </a:rPr>
              <a:t>following</a:t>
            </a:r>
            <a:r>
              <a:rPr sz="2800" u="none" spc="-80" dirty="0">
                <a:solidFill>
                  <a:srgbClr val="446F25"/>
                </a:solidFill>
              </a:rPr>
              <a:t> </a:t>
            </a:r>
            <a:r>
              <a:rPr sz="2800" u="none" spc="-5" dirty="0">
                <a:solidFill>
                  <a:srgbClr val="446F25"/>
                </a:solidFill>
              </a:rPr>
              <a:t>points.</a:t>
            </a:r>
            <a:endParaRPr sz="2800"/>
          </a:p>
        </p:txBody>
      </p:sp>
      <p:sp>
        <p:nvSpPr>
          <p:cNvPr id="3" name="object 3"/>
          <p:cNvSpPr txBox="1"/>
          <p:nvPr/>
        </p:nvSpPr>
        <p:spPr>
          <a:xfrm>
            <a:off x="547217" y="1371269"/>
            <a:ext cx="5925185" cy="3335020"/>
          </a:xfrm>
          <a:prstGeom prst="rect">
            <a:avLst/>
          </a:prstGeom>
        </p:spPr>
        <p:txBody>
          <a:bodyPr vert="horz" wrap="square" lIns="0" tIns="89535" rIns="0" bIns="0" rtlCol="0">
            <a:spAutoFit/>
          </a:bodyPr>
          <a:lstStyle/>
          <a:p>
            <a:pPr marL="287020" indent="-274320">
              <a:lnSpc>
                <a:spcPct val="100000"/>
              </a:lnSpc>
              <a:spcBef>
                <a:spcPts val="705"/>
              </a:spcBef>
              <a:buClr>
                <a:srgbClr val="D24717"/>
              </a:buClr>
              <a:buSzPct val="84615"/>
              <a:buFont typeface="Wingdings 2"/>
              <a:buChar char=""/>
              <a:tabLst>
                <a:tab pos="287020" algn="l"/>
              </a:tabLst>
            </a:pPr>
            <a:r>
              <a:rPr sz="2600" spc="-10" dirty="0">
                <a:solidFill>
                  <a:srgbClr val="CC3300"/>
                </a:solidFill>
                <a:latin typeface="Perpetua"/>
                <a:cs typeface="Perpetua"/>
              </a:rPr>
              <a:t>Manufacturing</a:t>
            </a:r>
            <a:r>
              <a:rPr sz="2600" spc="55" dirty="0">
                <a:solidFill>
                  <a:srgbClr val="CC3300"/>
                </a:solidFill>
                <a:latin typeface="Perpetua"/>
                <a:cs typeface="Perpetua"/>
              </a:rPr>
              <a:t> </a:t>
            </a:r>
            <a:r>
              <a:rPr sz="2600" spc="-15" dirty="0">
                <a:solidFill>
                  <a:srgbClr val="CC3300"/>
                </a:solidFill>
                <a:latin typeface="Perpetua"/>
                <a:cs typeface="Perpetua"/>
              </a:rPr>
              <a:t>process/Flow</a:t>
            </a:r>
            <a:r>
              <a:rPr sz="2600" spc="15" dirty="0">
                <a:solidFill>
                  <a:srgbClr val="CC3300"/>
                </a:solidFill>
                <a:latin typeface="Perpetua"/>
                <a:cs typeface="Perpetua"/>
              </a:rPr>
              <a:t> </a:t>
            </a:r>
            <a:r>
              <a:rPr sz="2600" spc="5" dirty="0">
                <a:solidFill>
                  <a:srgbClr val="CC3300"/>
                </a:solidFill>
                <a:latin typeface="Perpetua"/>
                <a:cs typeface="Perpetua"/>
              </a:rPr>
              <a:t>Chart</a:t>
            </a:r>
            <a:endParaRPr sz="2600">
              <a:latin typeface="Perpetua"/>
              <a:cs typeface="Perpetua"/>
            </a:endParaRPr>
          </a:p>
          <a:p>
            <a:pPr marL="287020" indent="-274320">
              <a:lnSpc>
                <a:spcPct val="100000"/>
              </a:lnSpc>
              <a:spcBef>
                <a:spcPts val="600"/>
              </a:spcBef>
              <a:buClr>
                <a:srgbClr val="D24717"/>
              </a:buClr>
              <a:buSzPct val="84615"/>
              <a:buFont typeface="Wingdings 2"/>
              <a:buChar char=""/>
              <a:tabLst>
                <a:tab pos="287020" algn="l"/>
              </a:tabLst>
            </a:pPr>
            <a:r>
              <a:rPr sz="2600" spc="-10" dirty="0">
                <a:solidFill>
                  <a:srgbClr val="CC3300"/>
                </a:solidFill>
                <a:latin typeface="Perpetua"/>
                <a:cs typeface="Perpetua"/>
              </a:rPr>
              <a:t>Quality</a:t>
            </a:r>
            <a:r>
              <a:rPr sz="2600" spc="-180" dirty="0">
                <a:solidFill>
                  <a:srgbClr val="CC3300"/>
                </a:solidFill>
                <a:latin typeface="Perpetua"/>
                <a:cs typeface="Perpetua"/>
              </a:rPr>
              <a:t> </a:t>
            </a:r>
            <a:r>
              <a:rPr sz="2600" spc="-10" dirty="0">
                <a:solidFill>
                  <a:srgbClr val="CC3300"/>
                </a:solidFill>
                <a:latin typeface="Perpetua"/>
                <a:cs typeface="Perpetua"/>
              </a:rPr>
              <a:t>Assurance</a:t>
            </a:r>
            <a:r>
              <a:rPr sz="2600" spc="40" dirty="0">
                <a:solidFill>
                  <a:srgbClr val="CC3300"/>
                </a:solidFill>
                <a:latin typeface="Perpetua"/>
                <a:cs typeface="Perpetua"/>
              </a:rPr>
              <a:t> </a:t>
            </a:r>
            <a:r>
              <a:rPr sz="2600" spc="-15" dirty="0">
                <a:solidFill>
                  <a:srgbClr val="CC3300"/>
                </a:solidFill>
                <a:latin typeface="Perpetua"/>
                <a:cs typeface="Perpetua"/>
              </a:rPr>
              <a:t>procedures/process</a:t>
            </a:r>
            <a:r>
              <a:rPr sz="2600" spc="70" dirty="0">
                <a:solidFill>
                  <a:srgbClr val="CC3300"/>
                </a:solidFill>
                <a:latin typeface="Perpetua"/>
                <a:cs typeface="Perpetua"/>
              </a:rPr>
              <a:t> </a:t>
            </a:r>
            <a:r>
              <a:rPr sz="2600" spc="-15" dirty="0">
                <a:solidFill>
                  <a:srgbClr val="CC3300"/>
                </a:solidFill>
                <a:latin typeface="Perpetua"/>
                <a:cs typeface="Perpetua"/>
              </a:rPr>
              <a:t>controls</a:t>
            </a:r>
            <a:endParaRPr sz="2600">
              <a:latin typeface="Perpetua"/>
              <a:cs typeface="Perpetua"/>
            </a:endParaRPr>
          </a:p>
          <a:p>
            <a:pPr marL="287020" indent="-274320">
              <a:lnSpc>
                <a:spcPct val="100000"/>
              </a:lnSpc>
              <a:spcBef>
                <a:spcPts val="605"/>
              </a:spcBef>
              <a:buClr>
                <a:srgbClr val="D24717"/>
              </a:buClr>
              <a:buSzPct val="84615"/>
              <a:buFont typeface="Wingdings 2"/>
              <a:buChar char=""/>
              <a:tabLst>
                <a:tab pos="287020" algn="l"/>
              </a:tabLst>
            </a:pPr>
            <a:r>
              <a:rPr sz="2600" spc="-10" dirty="0">
                <a:solidFill>
                  <a:srgbClr val="CC3300"/>
                </a:solidFill>
                <a:latin typeface="Perpetua"/>
                <a:cs typeface="Perpetua"/>
              </a:rPr>
              <a:t>Final</a:t>
            </a:r>
            <a:r>
              <a:rPr sz="2600" spc="-5" dirty="0">
                <a:solidFill>
                  <a:srgbClr val="CC3300"/>
                </a:solidFill>
                <a:latin typeface="Perpetua"/>
                <a:cs typeface="Perpetua"/>
              </a:rPr>
              <a:t> </a:t>
            </a:r>
            <a:r>
              <a:rPr sz="2600" spc="-15" dirty="0">
                <a:solidFill>
                  <a:srgbClr val="CC3300"/>
                </a:solidFill>
                <a:latin typeface="Perpetua"/>
                <a:cs typeface="Perpetua"/>
              </a:rPr>
              <a:t>product</a:t>
            </a:r>
            <a:r>
              <a:rPr sz="2600" spc="25" dirty="0">
                <a:solidFill>
                  <a:srgbClr val="CC3300"/>
                </a:solidFill>
                <a:latin typeface="Perpetua"/>
                <a:cs typeface="Perpetua"/>
              </a:rPr>
              <a:t> </a:t>
            </a:r>
            <a:r>
              <a:rPr sz="2600" dirty="0">
                <a:solidFill>
                  <a:srgbClr val="CC3300"/>
                </a:solidFill>
                <a:latin typeface="Perpetua"/>
                <a:cs typeface="Perpetua"/>
              </a:rPr>
              <a:t>testing</a:t>
            </a:r>
            <a:r>
              <a:rPr sz="2600" spc="-15" dirty="0">
                <a:solidFill>
                  <a:srgbClr val="CC3300"/>
                </a:solidFill>
                <a:latin typeface="Perpetua"/>
                <a:cs typeface="Perpetua"/>
              </a:rPr>
              <a:t> </a:t>
            </a:r>
            <a:r>
              <a:rPr sz="2600" dirty="0">
                <a:solidFill>
                  <a:srgbClr val="CC3300"/>
                </a:solidFill>
                <a:latin typeface="Perpetua"/>
                <a:cs typeface="Perpetua"/>
              </a:rPr>
              <a:t>report</a:t>
            </a:r>
            <a:endParaRPr sz="2600">
              <a:latin typeface="Perpetua"/>
              <a:cs typeface="Perpetua"/>
            </a:endParaRPr>
          </a:p>
          <a:p>
            <a:pPr marL="287020" indent="-274320">
              <a:lnSpc>
                <a:spcPct val="100000"/>
              </a:lnSpc>
              <a:spcBef>
                <a:spcPts val="600"/>
              </a:spcBef>
              <a:buClr>
                <a:srgbClr val="D24717"/>
              </a:buClr>
              <a:buSzPct val="84615"/>
              <a:buFont typeface="Wingdings 2"/>
              <a:buChar char=""/>
              <a:tabLst>
                <a:tab pos="287020" algn="l"/>
              </a:tabLst>
            </a:pPr>
            <a:r>
              <a:rPr sz="2600" spc="-20" dirty="0">
                <a:solidFill>
                  <a:srgbClr val="CC3300"/>
                </a:solidFill>
                <a:latin typeface="Perpetua"/>
                <a:cs typeface="Perpetua"/>
              </a:rPr>
              <a:t>Fun</a:t>
            </a:r>
            <a:r>
              <a:rPr sz="2600" dirty="0">
                <a:solidFill>
                  <a:srgbClr val="CC3300"/>
                </a:solidFill>
                <a:latin typeface="Perpetua"/>
                <a:cs typeface="Perpetua"/>
              </a:rPr>
              <a:t>ct</a:t>
            </a:r>
            <a:r>
              <a:rPr sz="2600" spc="-5" dirty="0">
                <a:solidFill>
                  <a:srgbClr val="CC3300"/>
                </a:solidFill>
                <a:latin typeface="Perpetua"/>
                <a:cs typeface="Perpetua"/>
              </a:rPr>
              <a:t>io</a:t>
            </a:r>
            <a:r>
              <a:rPr sz="2600" spc="-25" dirty="0">
                <a:solidFill>
                  <a:srgbClr val="CC3300"/>
                </a:solidFill>
                <a:latin typeface="Perpetua"/>
                <a:cs typeface="Perpetua"/>
              </a:rPr>
              <a:t>n</a:t>
            </a:r>
            <a:r>
              <a:rPr sz="2600" spc="-20" dirty="0">
                <a:solidFill>
                  <a:srgbClr val="CC3300"/>
                </a:solidFill>
                <a:latin typeface="Perpetua"/>
                <a:cs typeface="Perpetua"/>
              </a:rPr>
              <a:t>a</a:t>
            </a:r>
            <a:r>
              <a:rPr sz="2600" spc="-10" dirty="0">
                <a:solidFill>
                  <a:srgbClr val="CC3300"/>
                </a:solidFill>
                <a:latin typeface="Perpetua"/>
                <a:cs typeface="Perpetua"/>
              </a:rPr>
              <a:t>li</a:t>
            </a:r>
            <a:r>
              <a:rPr sz="2600" spc="10" dirty="0">
                <a:solidFill>
                  <a:srgbClr val="CC3300"/>
                </a:solidFill>
                <a:latin typeface="Perpetua"/>
                <a:cs typeface="Perpetua"/>
              </a:rPr>
              <a:t>t</a:t>
            </a:r>
            <a:r>
              <a:rPr sz="2600" spc="-5" dirty="0">
                <a:solidFill>
                  <a:srgbClr val="CC3300"/>
                </a:solidFill>
                <a:latin typeface="Perpetua"/>
                <a:cs typeface="Perpetua"/>
              </a:rPr>
              <a:t>y</a:t>
            </a:r>
            <a:r>
              <a:rPr sz="2600" spc="-275" dirty="0">
                <a:solidFill>
                  <a:srgbClr val="CC3300"/>
                </a:solidFill>
                <a:latin typeface="Perpetua"/>
                <a:cs typeface="Perpetua"/>
              </a:rPr>
              <a:t> </a:t>
            </a:r>
            <a:r>
              <a:rPr sz="2600" spc="-340" dirty="0">
                <a:solidFill>
                  <a:srgbClr val="CC3300"/>
                </a:solidFill>
                <a:latin typeface="Perpetua"/>
                <a:cs typeface="Perpetua"/>
              </a:rPr>
              <a:t>T</a:t>
            </a:r>
            <a:r>
              <a:rPr sz="2600" spc="-5" dirty="0">
                <a:solidFill>
                  <a:srgbClr val="CC3300"/>
                </a:solidFill>
                <a:latin typeface="Perpetua"/>
                <a:cs typeface="Perpetua"/>
              </a:rPr>
              <a:t>est</a:t>
            </a:r>
            <a:r>
              <a:rPr sz="2600" spc="10" dirty="0">
                <a:solidFill>
                  <a:srgbClr val="CC3300"/>
                </a:solidFill>
                <a:latin typeface="Perpetua"/>
                <a:cs typeface="Perpetua"/>
              </a:rPr>
              <a:t> </a:t>
            </a:r>
            <a:r>
              <a:rPr sz="2600" spc="-30" dirty="0">
                <a:solidFill>
                  <a:srgbClr val="CC3300"/>
                </a:solidFill>
                <a:latin typeface="Perpetua"/>
                <a:cs typeface="Perpetua"/>
              </a:rPr>
              <a:t>p</a:t>
            </a:r>
            <a:r>
              <a:rPr sz="2600" spc="-35" dirty="0">
                <a:solidFill>
                  <a:srgbClr val="CC3300"/>
                </a:solidFill>
                <a:latin typeface="Perpetua"/>
                <a:cs typeface="Perpetua"/>
              </a:rPr>
              <a:t>r</a:t>
            </a:r>
            <a:r>
              <a:rPr sz="2600" spc="-20" dirty="0">
                <a:solidFill>
                  <a:srgbClr val="CC3300"/>
                </a:solidFill>
                <a:latin typeface="Perpetua"/>
                <a:cs typeface="Perpetua"/>
              </a:rPr>
              <a:t>o</a:t>
            </a:r>
            <a:r>
              <a:rPr sz="2600" dirty="0">
                <a:solidFill>
                  <a:srgbClr val="CC3300"/>
                </a:solidFill>
                <a:latin typeface="Perpetua"/>
                <a:cs typeface="Perpetua"/>
              </a:rPr>
              <a:t>t</a:t>
            </a:r>
            <a:r>
              <a:rPr sz="2600" spc="-20" dirty="0">
                <a:solidFill>
                  <a:srgbClr val="CC3300"/>
                </a:solidFill>
                <a:latin typeface="Perpetua"/>
                <a:cs typeface="Perpetua"/>
              </a:rPr>
              <a:t>o</a:t>
            </a:r>
            <a:r>
              <a:rPr sz="2600" dirty="0">
                <a:solidFill>
                  <a:srgbClr val="CC3300"/>
                </a:solidFill>
                <a:latin typeface="Perpetua"/>
                <a:cs typeface="Perpetua"/>
              </a:rPr>
              <a:t>c</a:t>
            </a:r>
            <a:r>
              <a:rPr sz="2600" spc="-20" dirty="0">
                <a:solidFill>
                  <a:srgbClr val="CC3300"/>
                </a:solidFill>
                <a:latin typeface="Perpetua"/>
                <a:cs typeface="Perpetua"/>
              </a:rPr>
              <a:t>o</a:t>
            </a:r>
            <a:r>
              <a:rPr sz="2600" spc="-5" dirty="0">
                <a:solidFill>
                  <a:srgbClr val="CC3300"/>
                </a:solidFill>
                <a:latin typeface="Perpetua"/>
                <a:cs typeface="Perpetua"/>
              </a:rPr>
              <a:t>l</a:t>
            </a:r>
            <a:r>
              <a:rPr sz="2600" spc="35" dirty="0">
                <a:solidFill>
                  <a:srgbClr val="CC3300"/>
                </a:solidFill>
                <a:latin typeface="Perpetua"/>
                <a:cs typeface="Perpetua"/>
              </a:rPr>
              <a:t> </a:t>
            </a:r>
            <a:r>
              <a:rPr sz="2600" spc="-20" dirty="0">
                <a:solidFill>
                  <a:srgbClr val="CC3300"/>
                </a:solidFill>
                <a:latin typeface="Perpetua"/>
                <a:cs typeface="Perpetua"/>
              </a:rPr>
              <a:t>an</a:t>
            </a:r>
            <a:r>
              <a:rPr sz="2600" spc="-5" dirty="0">
                <a:solidFill>
                  <a:srgbClr val="CC3300"/>
                </a:solidFill>
                <a:latin typeface="Perpetua"/>
                <a:cs typeface="Perpetua"/>
              </a:rPr>
              <a:t>d</a:t>
            </a:r>
            <a:r>
              <a:rPr sz="2600" spc="20" dirty="0">
                <a:solidFill>
                  <a:srgbClr val="CC3300"/>
                </a:solidFill>
                <a:latin typeface="Perpetua"/>
                <a:cs typeface="Perpetua"/>
              </a:rPr>
              <a:t> </a:t>
            </a:r>
            <a:r>
              <a:rPr sz="2600" spc="-35" dirty="0">
                <a:solidFill>
                  <a:srgbClr val="CC3300"/>
                </a:solidFill>
                <a:latin typeface="Perpetua"/>
                <a:cs typeface="Perpetua"/>
              </a:rPr>
              <a:t>r</a:t>
            </a:r>
            <a:r>
              <a:rPr sz="2600" spc="-5" dirty="0">
                <a:solidFill>
                  <a:srgbClr val="CC3300"/>
                </a:solidFill>
                <a:latin typeface="Perpetua"/>
                <a:cs typeface="Perpetua"/>
              </a:rPr>
              <a:t>e</a:t>
            </a:r>
            <a:r>
              <a:rPr sz="2600" spc="-15" dirty="0">
                <a:solidFill>
                  <a:srgbClr val="CC3300"/>
                </a:solidFill>
                <a:latin typeface="Perpetua"/>
                <a:cs typeface="Perpetua"/>
              </a:rPr>
              <a:t>p</a:t>
            </a:r>
            <a:r>
              <a:rPr sz="2600" spc="-20" dirty="0">
                <a:solidFill>
                  <a:srgbClr val="CC3300"/>
                </a:solidFill>
                <a:latin typeface="Perpetua"/>
                <a:cs typeface="Perpetua"/>
              </a:rPr>
              <a:t>o</a:t>
            </a:r>
            <a:r>
              <a:rPr sz="2600" spc="80" dirty="0">
                <a:solidFill>
                  <a:srgbClr val="CC3300"/>
                </a:solidFill>
                <a:latin typeface="Perpetua"/>
                <a:cs typeface="Perpetua"/>
              </a:rPr>
              <a:t>r</a:t>
            </a:r>
            <a:r>
              <a:rPr sz="2600" spc="-5" dirty="0">
                <a:solidFill>
                  <a:srgbClr val="CC3300"/>
                </a:solidFill>
                <a:latin typeface="Perpetua"/>
                <a:cs typeface="Perpetua"/>
              </a:rPr>
              <a:t>t</a:t>
            </a:r>
            <a:endParaRPr sz="2600">
              <a:latin typeface="Perpetua"/>
              <a:cs typeface="Perpetua"/>
            </a:endParaRPr>
          </a:p>
          <a:p>
            <a:pPr marL="287020" indent="-274320">
              <a:lnSpc>
                <a:spcPct val="100000"/>
              </a:lnSpc>
              <a:spcBef>
                <a:spcPts val="600"/>
              </a:spcBef>
              <a:buClr>
                <a:srgbClr val="D24717"/>
              </a:buClr>
              <a:buSzPct val="84615"/>
              <a:buFont typeface="Wingdings 2"/>
              <a:buChar char=""/>
              <a:tabLst>
                <a:tab pos="287020" algn="l"/>
              </a:tabLst>
            </a:pPr>
            <a:r>
              <a:rPr sz="2600" spc="-5" dirty="0">
                <a:solidFill>
                  <a:srgbClr val="CC3300"/>
                </a:solidFill>
                <a:latin typeface="Perpetua"/>
                <a:cs typeface="Perpetua"/>
              </a:rPr>
              <a:t>Sterilization</a:t>
            </a:r>
            <a:r>
              <a:rPr sz="2600" spc="20" dirty="0">
                <a:solidFill>
                  <a:srgbClr val="CC3300"/>
                </a:solidFill>
                <a:latin typeface="Perpetua"/>
                <a:cs typeface="Perpetua"/>
              </a:rPr>
              <a:t> </a:t>
            </a:r>
            <a:r>
              <a:rPr sz="2600" spc="-15" dirty="0">
                <a:solidFill>
                  <a:srgbClr val="CC3300"/>
                </a:solidFill>
                <a:latin typeface="Perpetua"/>
                <a:cs typeface="Perpetua"/>
              </a:rPr>
              <a:t>process</a:t>
            </a:r>
            <a:r>
              <a:rPr sz="2600" spc="20" dirty="0">
                <a:solidFill>
                  <a:srgbClr val="CC3300"/>
                </a:solidFill>
                <a:latin typeface="Perpetua"/>
                <a:cs typeface="Perpetua"/>
              </a:rPr>
              <a:t> </a:t>
            </a:r>
            <a:r>
              <a:rPr sz="2600" spc="-15" dirty="0">
                <a:solidFill>
                  <a:srgbClr val="CC3300"/>
                </a:solidFill>
                <a:latin typeface="Perpetua"/>
                <a:cs typeface="Perpetua"/>
              </a:rPr>
              <a:t>and</a:t>
            </a:r>
            <a:r>
              <a:rPr sz="2600" spc="25" dirty="0">
                <a:solidFill>
                  <a:srgbClr val="CC3300"/>
                </a:solidFill>
                <a:latin typeface="Perpetua"/>
                <a:cs typeface="Perpetua"/>
              </a:rPr>
              <a:t> </a:t>
            </a:r>
            <a:r>
              <a:rPr sz="2600" spc="-15" dirty="0">
                <a:solidFill>
                  <a:srgbClr val="CC3300"/>
                </a:solidFill>
                <a:latin typeface="Perpetua"/>
                <a:cs typeface="Perpetua"/>
              </a:rPr>
              <a:t>validation</a:t>
            </a:r>
            <a:r>
              <a:rPr sz="2600" spc="45" dirty="0">
                <a:solidFill>
                  <a:srgbClr val="CC3300"/>
                </a:solidFill>
                <a:latin typeface="Perpetua"/>
                <a:cs typeface="Perpetua"/>
              </a:rPr>
              <a:t> </a:t>
            </a:r>
            <a:r>
              <a:rPr sz="2600" dirty="0">
                <a:solidFill>
                  <a:srgbClr val="CC3300"/>
                </a:solidFill>
                <a:latin typeface="Perpetua"/>
                <a:cs typeface="Perpetua"/>
              </a:rPr>
              <a:t>report</a:t>
            </a:r>
            <a:endParaRPr sz="2600">
              <a:latin typeface="Perpetua"/>
              <a:cs typeface="Perpetua"/>
            </a:endParaRPr>
          </a:p>
          <a:p>
            <a:pPr marL="287020" indent="-274320">
              <a:lnSpc>
                <a:spcPct val="100000"/>
              </a:lnSpc>
              <a:spcBef>
                <a:spcPts val="605"/>
              </a:spcBef>
              <a:buClr>
                <a:srgbClr val="D24717"/>
              </a:buClr>
              <a:buSzPct val="84615"/>
              <a:buFont typeface="Wingdings 2"/>
              <a:buChar char=""/>
              <a:tabLst>
                <a:tab pos="287020" algn="l"/>
              </a:tabLst>
            </a:pPr>
            <a:r>
              <a:rPr sz="2600" spc="-5" dirty="0">
                <a:solidFill>
                  <a:srgbClr val="CC3300"/>
                </a:solidFill>
                <a:latin typeface="Perpetua"/>
                <a:cs typeface="Perpetua"/>
              </a:rPr>
              <a:t>Stability</a:t>
            </a:r>
            <a:r>
              <a:rPr sz="2600" spc="-25" dirty="0">
                <a:solidFill>
                  <a:srgbClr val="CC3300"/>
                </a:solidFill>
                <a:latin typeface="Perpetua"/>
                <a:cs typeface="Perpetua"/>
              </a:rPr>
              <a:t> </a:t>
            </a:r>
            <a:r>
              <a:rPr sz="2600" spc="-15" dirty="0">
                <a:solidFill>
                  <a:srgbClr val="CC3300"/>
                </a:solidFill>
                <a:latin typeface="Perpetua"/>
                <a:cs typeface="Perpetua"/>
              </a:rPr>
              <a:t>data</a:t>
            </a:r>
            <a:endParaRPr sz="2600">
              <a:latin typeface="Perpetua"/>
              <a:cs typeface="Perpetua"/>
            </a:endParaRPr>
          </a:p>
          <a:p>
            <a:pPr marL="287020" indent="-274320">
              <a:lnSpc>
                <a:spcPct val="100000"/>
              </a:lnSpc>
              <a:spcBef>
                <a:spcPts val="600"/>
              </a:spcBef>
              <a:buClr>
                <a:srgbClr val="D24717"/>
              </a:buClr>
              <a:buSzPct val="84615"/>
              <a:buFont typeface="Wingdings 2"/>
              <a:buChar char=""/>
              <a:tabLst>
                <a:tab pos="287020" algn="l"/>
              </a:tabLst>
            </a:pPr>
            <a:r>
              <a:rPr sz="2600" spc="-5" dirty="0">
                <a:solidFill>
                  <a:srgbClr val="CC3300"/>
                </a:solidFill>
                <a:latin typeface="Perpetua"/>
                <a:cs typeface="Perpetua"/>
              </a:rPr>
              <a:t>B</a:t>
            </a:r>
            <a:r>
              <a:rPr sz="2600" spc="-15" dirty="0">
                <a:solidFill>
                  <a:srgbClr val="CC3300"/>
                </a:solidFill>
                <a:latin typeface="Perpetua"/>
                <a:cs typeface="Perpetua"/>
              </a:rPr>
              <a:t>A</a:t>
            </a:r>
            <a:r>
              <a:rPr sz="2600" spc="-5" dirty="0">
                <a:solidFill>
                  <a:srgbClr val="CC3300"/>
                </a:solidFill>
                <a:latin typeface="Perpetua"/>
                <a:cs typeface="Perpetua"/>
              </a:rPr>
              <a:t>/BE</a:t>
            </a:r>
            <a:r>
              <a:rPr sz="2600" dirty="0">
                <a:solidFill>
                  <a:srgbClr val="CC3300"/>
                </a:solidFill>
                <a:latin typeface="Perpetua"/>
                <a:cs typeface="Perpetua"/>
              </a:rPr>
              <a:t> </a:t>
            </a:r>
            <a:r>
              <a:rPr sz="2600" spc="-5" dirty="0">
                <a:solidFill>
                  <a:srgbClr val="CC3300"/>
                </a:solidFill>
                <a:latin typeface="Perpetua"/>
                <a:cs typeface="Perpetua"/>
              </a:rPr>
              <a:t>S</a:t>
            </a:r>
            <a:r>
              <a:rPr sz="2600" dirty="0">
                <a:solidFill>
                  <a:srgbClr val="CC3300"/>
                </a:solidFill>
                <a:latin typeface="Perpetua"/>
                <a:cs typeface="Perpetua"/>
              </a:rPr>
              <a:t>t</a:t>
            </a:r>
            <a:r>
              <a:rPr sz="2600" spc="-20" dirty="0">
                <a:solidFill>
                  <a:srgbClr val="CC3300"/>
                </a:solidFill>
                <a:latin typeface="Perpetua"/>
                <a:cs typeface="Perpetua"/>
              </a:rPr>
              <a:t>u</a:t>
            </a:r>
            <a:r>
              <a:rPr sz="2600" spc="-65" dirty="0">
                <a:solidFill>
                  <a:srgbClr val="CC3300"/>
                </a:solidFill>
                <a:latin typeface="Perpetua"/>
                <a:cs typeface="Perpetua"/>
              </a:rPr>
              <a:t>d</a:t>
            </a:r>
            <a:r>
              <a:rPr sz="2600" spc="-5" dirty="0">
                <a:solidFill>
                  <a:srgbClr val="CC3300"/>
                </a:solidFill>
                <a:latin typeface="Perpetua"/>
                <a:cs typeface="Perpetua"/>
              </a:rPr>
              <a:t>y</a:t>
            </a:r>
            <a:r>
              <a:rPr sz="2600" spc="30" dirty="0">
                <a:solidFill>
                  <a:srgbClr val="CC3300"/>
                </a:solidFill>
                <a:latin typeface="Perpetua"/>
                <a:cs typeface="Perpetua"/>
              </a:rPr>
              <a:t> </a:t>
            </a:r>
            <a:r>
              <a:rPr sz="2600" spc="-10" dirty="0">
                <a:solidFill>
                  <a:srgbClr val="CC3300"/>
                </a:solidFill>
                <a:latin typeface="Perpetua"/>
                <a:cs typeface="Perpetua"/>
              </a:rPr>
              <a:t>Re</a:t>
            </a:r>
            <a:r>
              <a:rPr sz="2600" spc="-25" dirty="0">
                <a:solidFill>
                  <a:srgbClr val="CC3300"/>
                </a:solidFill>
                <a:latin typeface="Perpetua"/>
                <a:cs typeface="Perpetua"/>
              </a:rPr>
              <a:t>p</a:t>
            </a:r>
            <a:r>
              <a:rPr sz="2600" spc="-20" dirty="0">
                <a:solidFill>
                  <a:srgbClr val="CC3300"/>
                </a:solidFill>
                <a:latin typeface="Perpetua"/>
                <a:cs typeface="Perpetua"/>
              </a:rPr>
              <a:t>o</a:t>
            </a:r>
            <a:r>
              <a:rPr sz="2600" spc="80" dirty="0">
                <a:solidFill>
                  <a:srgbClr val="CC3300"/>
                </a:solidFill>
                <a:latin typeface="Perpetua"/>
                <a:cs typeface="Perpetua"/>
              </a:rPr>
              <a:t>r</a:t>
            </a:r>
            <a:r>
              <a:rPr sz="2600" spc="-5" dirty="0">
                <a:solidFill>
                  <a:srgbClr val="CC3300"/>
                </a:solidFill>
                <a:latin typeface="Perpetua"/>
                <a:cs typeface="Perpetua"/>
              </a:rPr>
              <a:t>t</a:t>
            </a:r>
            <a:r>
              <a:rPr sz="2600" spc="45" dirty="0">
                <a:solidFill>
                  <a:srgbClr val="CC3300"/>
                </a:solidFill>
                <a:latin typeface="Perpetua"/>
                <a:cs typeface="Perpetua"/>
              </a:rPr>
              <a:t> </a:t>
            </a:r>
            <a:r>
              <a:rPr sz="2600" spc="-20" dirty="0">
                <a:solidFill>
                  <a:srgbClr val="CC3300"/>
                </a:solidFill>
                <a:latin typeface="Perpetua"/>
                <a:cs typeface="Perpetua"/>
              </a:rPr>
              <a:t>an</a:t>
            </a:r>
            <a:r>
              <a:rPr sz="2600" spc="-5" dirty="0">
                <a:solidFill>
                  <a:srgbClr val="CC3300"/>
                </a:solidFill>
                <a:latin typeface="Perpetua"/>
                <a:cs typeface="Perpetua"/>
              </a:rPr>
              <a:t>d</a:t>
            </a:r>
            <a:r>
              <a:rPr sz="2600" spc="-290" dirty="0">
                <a:solidFill>
                  <a:srgbClr val="CC3300"/>
                </a:solidFill>
                <a:latin typeface="Perpetua"/>
                <a:cs typeface="Perpetua"/>
              </a:rPr>
              <a:t> </a:t>
            </a:r>
            <a:r>
              <a:rPr sz="2600" spc="-340" dirty="0">
                <a:solidFill>
                  <a:srgbClr val="CC3300"/>
                </a:solidFill>
                <a:latin typeface="Perpetua"/>
                <a:cs typeface="Perpetua"/>
              </a:rPr>
              <a:t>T</a:t>
            </a:r>
            <a:r>
              <a:rPr sz="2600" spc="-65" dirty="0">
                <a:solidFill>
                  <a:srgbClr val="CC3300"/>
                </a:solidFill>
                <a:latin typeface="Perpetua"/>
                <a:cs typeface="Perpetua"/>
              </a:rPr>
              <a:t>o</a:t>
            </a:r>
            <a:r>
              <a:rPr sz="2600" spc="-20" dirty="0">
                <a:solidFill>
                  <a:srgbClr val="CC3300"/>
                </a:solidFill>
                <a:latin typeface="Perpetua"/>
                <a:cs typeface="Perpetua"/>
              </a:rPr>
              <a:t>x</a:t>
            </a:r>
            <a:r>
              <a:rPr sz="2600" spc="-5" dirty="0">
                <a:solidFill>
                  <a:srgbClr val="CC3300"/>
                </a:solidFill>
                <a:latin typeface="Perpetua"/>
                <a:cs typeface="Perpetua"/>
              </a:rPr>
              <a:t>i</a:t>
            </a:r>
            <a:r>
              <a:rPr sz="2600" spc="5" dirty="0">
                <a:solidFill>
                  <a:srgbClr val="CC3300"/>
                </a:solidFill>
                <a:latin typeface="Perpetua"/>
                <a:cs typeface="Perpetua"/>
              </a:rPr>
              <a:t>c</a:t>
            </a:r>
            <a:r>
              <a:rPr sz="2600" spc="-20" dirty="0">
                <a:solidFill>
                  <a:srgbClr val="CC3300"/>
                </a:solidFill>
                <a:latin typeface="Perpetua"/>
                <a:cs typeface="Perpetua"/>
              </a:rPr>
              <a:t>o</a:t>
            </a:r>
            <a:r>
              <a:rPr sz="2600" spc="-10" dirty="0">
                <a:solidFill>
                  <a:srgbClr val="CC3300"/>
                </a:solidFill>
                <a:latin typeface="Perpetua"/>
                <a:cs typeface="Perpetua"/>
              </a:rPr>
              <a:t>l</a:t>
            </a:r>
            <a:r>
              <a:rPr sz="2600" spc="-20" dirty="0">
                <a:solidFill>
                  <a:srgbClr val="CC3300"/>
                </a:solidFill>
                <a:latin typeface="Perpetua"/>
                <a:cs typeface="Perpetua"/>
              </a:rPr>
              <a:t>o</a:t>
            </a:r>
            <a:r>
              <a:rPr sz="2600" spc="35" dirty="0">
                <a:solidFill>
                  <a:srgbClr val="CC3300"/>
                </a:solidFill>
                <a:latin typeface="Perpetua"/>
                <a:cs typeface="Perpetua"/>
              </a:rPr>
              <a:t>g</a:t>
            </a:r>
            <a:r>
              <a:rPr sz="2600" spc="-5" dirty="0">
                <a:solidFill>
                  <a:srgbClr val="CC3300"/>
                </a:solidFill>
                <a:latin typeface="Perpetua"/>
                <a:cs typeface="Perpetua"/>
              </a:rPr>
              <a:t>i</a:t>
            </a:r>
            <a:r>
              <a:rPr sz="2600" spc="5" dirty="0">
                <a:solidFill>
                  <a:srgbClr val="CC3300"/>
                </a:solidFill>
                <a:latin typeface="Perpetua"/>
                <a:cs typeface="Perpetua"/>
              </a:rPr>
              <a:t>c</a:t>
            </a:r>
            <a:r>
              <a:rPr sz="2600" spc="-20" dirty="0">
                <a:solidFill>
                  <a:srgbClr val="CC3300"/>
                </a:solidFill>
                <a:latin typeface="Perpetua"/>
                <a:cs typeface="Perpetua"/>
              </a:rPr>
              <a:t>a</a:t>
            </a:r>
            <a:r>
              <a:rPr sz="2600" spc="-5" dirty="0">
                <a:solidFill>
                  <a:srgbClr val="CC3300"/>
                </a:solidFill>
                <a:latin typeface="Perpetua"/>
                <a:cs typeface="Perpetua"/>
              </a:rPr>
              <a:t>l</a:t>
            </a:r>
            <a:r>
              <a:rPr sz="2600" spc="55" dirty="0">
                <a:solidFill>
                  <a:srgbClr val="CC3300"/>
                </a:solidFill>
                <a:latin typeface="Perpetua"/>
                <a:cs typeface="Perpetua"/>
              </a:rPr>
              <a:t> </a:t>
            </a:r>
            <a:r>
              <a:rPr sz="2600" spc="-20" dirty="0">
                <a:solidFill>
                  <a:srgbClr val="CC3300"/>
                </a:solidFill>
                <a:latin typeface="Perpetua"/>
                <a:cs typeface="Perpetua"/>
              </a:rPr>
              <a:t>d</a:t>
            </a:r>
            <a:r>
              <a:rPr sz="2600" spc="-40" dirty="0">
                <a:solidFill>
                  <a:srgbClr val="CC3300"/>
                </a:solidFill>
                <a:latin typeface="Perpetua"/>
                <a:cs typeface="Perpetua"/>
              </a:rPr>
              <a:t>a</a:t>
            </a:r>
            <a:r>
              <a:rPr sz="2600" dirty="0">
                <a:solidFill>
                  <a:srgbClr val="CC3300"/>
                </a:solidFill>
                <a:latin typeface="Perpetua"/>
                <a:cs typeface="Perpetua"/>
              </a:rPr>
              <a:t>t</a:t>
            </a:r>
            <a:r>
              <a:rPr sz="2600" spc="-5" dirty="0">
                <a:solidFill>
                  <a:srgbClr val="CC3300"/>
                </a:solidFill>
                <a:latin typeface="Perpetua"/>
                <a:cs typeface="Perpetua"/>
              </a:rPr>
              <a:t>a</a:t>
            </a:r>
            <a:endParaRPr sz="2600">
              <a:latin typeface="Perpetua"/>
              <a:cs typeface="Perpetu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93444" y="743226"/>
            <a:ext cx="7124065" cy="1031875"/>
          </a:xfrm>
          <a:prstGeom prst="rect">
            <a:avLst/>
          </a:prstGeom>
        </p:spPr>
        <p:txBody>
          <a:bodyPr vert="horz" wrap="square" lIns="0" tIns="88900" rIns="0" bIns="0" rtlCol="0">
            <a:spAutoFit/>
          </a:bodyPr>
          <a:lstStyle/>
          <a:p>
            <a:pPr marL="12700">
              <a:lnSpc>
                <a:spcPct val="100000"/>
              </a:lnSpc>
              <a:spcBef>
                <a:spcPts val="700"/>
              </a:spcBef>
            </a:pPr>
            <a:r>
              <a:rPr sz="2800" u="none" spc="-35" dirty="0">
                <a:solidFill>
                  <a:srgbClr val="CC3300"/>
                </a:solidFill>
              </a:rPr>
              <a:t>Post</a:t>
            </a:r>
            <a:r>
              <a:rPr sz="2800" u="none" spc="-45" dirty="0">
                <a:solidFill>
                  <a:srgbClr val="CC3300"/>
                </a:solidFill>
              </a:rPr>
              <a:t> </a:t>
            </a:r>
            <a:r>
              <a:rPr sz="2800" u="none" spc="-5" dirty="0">
                <a:solidFill>
                  <a:srgbClr val="CC3300"/>
                </a:solidFill>
              </a:rPr>
              <a:t>marketing</a:t>
            </a:r>
            <a:r>
              <a:rPr sz="2800" u="none" spc="-55" dirty="0">
                <a:solidFill>
                  <a:srgbClr val="CC3300"/>
                </a:solidFill>
              </a:rPr>
              <a:t> </a:t>
            </a:r>
            <a:r>
              <a:rPr sz="2800" u="none" spc="5" dirty="0">
                <a:solidFill>
                  <a:srgbClr val="CC3300"/>
                </a:solidFill>
              </a:rPr>
              <a:t>Surveillance-</a:t>
            </a:r>
            <a:r>
              <a:rPr sz="2800" u="none" spc="-100" dirty="0">
                <a:solidFill>
                  <a:srgbClr val="CC3300"/>
                </a:solidFill>
              </a:rPr>
              <a:t> </a:t>
            </a:r>
            <a:r>
              <a:rPr sz="2800" b="0" u="none" spc="-5" dirty="0">
                <a:solidFill>
                  <a:srgbClr val="CC3300"/>
                </a:solidFill>
                <a:latin typeface="Perpetua"/>
                <a:cs typeface="Perpetua"/>
              </a:rPr>
              <a:t>It</a:t>
            </a:r>
            <a:r>
              <a:rPr sz="2800" b="0" u="none" spc="-25" dirty="0">
                <a:solidFill>
                  <a:srgbClr val="CC3300"/>
                </a:solidFill>
                <a:latin typeface="Perpetua"/>
                <a:cs typeface="Perpetua"/>
              </a:rPr>
              <a:t> </a:t>
            </a:r>
            <a:r>
              <a:rPr sz="2800" b="0" u="none" dirty="0">
                <a:solidFill>
                  <a:srgbClr val="CC3300"/>
                </a:solidFill>
                <a:latin typeface="Perpetua"/>
                <a:cs typeface="Perpetua"/>
              </a:rPr>
              <a:t>is</a:t>
            </a:r>
            <a:r>
              <a:rPr sz="2800" b="0" u="none" spc="-30" dirty="0">
                <a:solidFill>
                  <a:srgbClr val="CC3300"/>
                </a:solidFill>
                <a:latin typeface="Perpetua"/>
                <a:cs typeface="Perpetua"/>
              </a:rPr>
              <a:t> </a:t>
            </a:r>
            <a:r>
              <a:rPr sz="2800" b="0" u="none" spc="-5" dirty="0">
                <a:solidFill>
                  <a:srgbClr val="CC3300"/>
                </a:solidFill>
                <a:latin typeface="Perpetua"/>
                <a:cs typeface="Perpetua"/>
              </a:rPr>
              <a:t>the </a:t>
            </a:r>
            <a:r>
              <a:rPr sz="2800" b="0" u="none" spc="25" dirty="0">
                <a:solidFill>
                  <a:srgbClr val="CC3300"/>
                </a:solidFill>
                <a:latin typeface="Perpetua"/>
                <a:cs typeface="Perpetua"/>
              </a:rPr>
              <a:t>part</a:t>
            </a:r>
            <a:endParaRPr sz="2800">
              <a:latin typeface="Perpetua"/>
              <a:cs typeface="Perpetua"/>
            </a:endParaRPr>
          </a:p>
          <a:p>
            <a:pPr marL="88900">
              <a:lnSpc>
                <a:spcPct val="100000"/>
              </a:lnSpc>
              <a:spcBef>
                <a:spcPts val="600"/>
              </a:spcBef>
            </a:pPr>
            <a:r>
              <a:rPr sz="2800" b="0" u="none" spc="5" dirty="0">
                <a:solidFill>
                  <a:srgbClr val="CC3300"/>
                </a:solidFill>
                <a:latin typeface="Perpetua"/>
                <a:cs typeface="Perpetua"/>
              </a:rPr>
              <a:t>of</a:t>
            </a:r>
            <a:r>
              <a:rPr sz="2800" b="0" u="none" spc="-10" dirty="0">
                <a:solidFill>
                  <a:srgbClr val="CC3300"/>
                </a:solidFill>
                <a:latin typeface="Perpetua"/>
                <a:cs typeface="Perpetua"/>
              </a:rPr>
              <a:t> Device</a:t>
            </a:r>
            <a:r>
              <a:rPr sz="2800" b="0" u="none" spc="-45" dirty="0">
                <a:solidFill>
                  <a:srgbClr val="CC3300"/>
                </a:solidFill>
                <a:latin typeface="Perpetua"/>
                <a:cs typeface="Perpetua"/>
              </a:rPr>
              <a:t> </a:t>
            </a:r>
            <a:r>
              <a:rPr sz="2800" b="0" u="none" dirty="0">
                <a:solidFill>
                  <a:srgbClr val="CC3300"/>
                </a:solidFill>
                <a:latin typeface="Perpetua"/>
                <a:cs typeface="Perpetua"/>
              </a:rPr>
              <a:t>Master</a:t>
            </a:r>
            <a:r>
              <a:rPr sz="2800" b="0" u="none" spc="-15" dirty="0">
                <a:solidFill>
                  <a:srgbClr val="CC3300"/>
                </a:solidFill>
                <a:latin typeface="Perpetua"/>
                <a:cs typeface="Perpetua"/>
              </a:rPr>
              <a:t> </a:t>
            </a:r>
            <a:r>
              <a:rPr sz="2800" b="0" u="none" spc="-10" dirty="0">
                <a:solidFill>
                  <a:srgbClr val="CC3300"/>
                </a:solidFill>
                <a:latin typeface="Perpetua"/>
                <a:cs typeface="Perpetua"/>
              </a:rPr>
              <a:t>File,</a:t>
            </a:r>
            <a:r>
              <a:rPr sz="2800" b="0" u="none" spc="-125" dirty="0">
                <a:solidFill>
                  <a:srgbClr val="CC3300"/>
                </a:solidFill>
                <a:latin typeface="Perpetua"/>
                <a:cs typeface="Perpetua"/>
              </a:rPr>
              <a:t> </a:t>
            </a:r>
            <a:r>
              <a:rPr sz="2800" b="0" u="none" dirty="0">
                <a:solidFill>
                  <a:srgbClr val="CC3300"/>
                </a:solidFill>
                <a:latin typeface="Perpetua"/>
                <a:cs typeface="Perpetua"/>
              </a:rPr>
              <a:t>should</a:t>
            </a:r>
            <a:r>
              <a:rPr sz="2800" b="0" u="none" spc="-50" dirty="0">
                <a:solidFill>
                  <a:srgbClr val="CC3300"/>
                </a:solidFill>
                <a:latin typeface="Perpetua"/>
                <a:cs typeface="Perpetua"/>
              </a:rPr>
              <a:t> </a:t>
            </a:r>
            <a:r>
              <a:rPr sz="2800" b="0" u="none" spc="5" dirty="0">
                <a:solidFill>
                  <a:srgbClr val="CC3300"/>
                </a:solidFill>
                <a:latin typeface="Perpetua"/>
                <a:cs typeface="Perpetua"/>
              </a:rPr>
              <a:t>include</a:t>
            </a:r>
            <a:r>
              <a:rPr sz="2800" b="0" u="none" spc="-40" dirty="0">
                <a:solidFill>
                  <a:srgbClr val="CC3300"/>
                </a:solidFill>
                <a:latin typeface="Perpetua"/>
                <a:cs typeface="Perpetua"/>
              </a:rPr>
              <a:t> </a:t>
            </a:r>
            <a:r>
              <a:rPr sz="2800" b="0" u="none" spc="-10" dirty="0">
                <a:solidFill>
                  <a:srgbClr val="CC3300"/>
                </a:solidFill>
                <a:latin typeface="Perpetua"/>
                <a:cs typeface="Perpetua"/>
              </a:rPr>
              <a:t>following</a:t>
            </a:r>
            <a:r>
              <a:rPr sz="2800" b="0" u="none" spc="-50" dirty="0">
                <a:solidFill>
                  <a:srgbClr val="CC3300"/>
                </a:solidFill>
                <a:latin typeface="Perpetua"/>
                <a:cs typeface="Perpetua"/>
              </a:rPr>
              <a:t> </a:t>
            </a:r>
            <a:r>
              <a:rPr sz="2800" b="0" u="none" spc="5" dirty="0">
                <a:solidFill>
                  <a:srgbClr val="CC3300"/>
                </a:solidFill>
                <a:latin typeface="Perpetua"/>
                <a:cs typeface="Perpetua"/>
              </a:rPr>
              <a:t>points:</a:t>
            </a:r>
            <a:endParaRPr sz="2800">
              <a:latin typeface="Perpetua"/>
              <a:cs typeface="Perpetua"/>
            </a:endParaRPr>
          </a:p>
        </p:txBody>
      </p:sp>
      <p:sp>
        <p:nvSpPr>
          <p:cNvPr id="3" name="object 3"/>
          <p:cNvSpPr txBox="1"/>
          <p:nvPr/>
        </p:nvSpPr>
        <p:spPr>
          <a:xfrm>
            <a:off x="993444" y="1753281"/>
            <a:ext cx="4794250" cy="1915795"/>
          </a:xfrm>
          <a:prstGeom prst="rect">
            <a:avLst/>
          </a:prstGeom>
        </p:spPr>
        <p:txBody>
          <a:bodyPr vert="horz" wrap="square" lIns="0" tIns="88900" rIns="0" bIns="0" rtlCol="0">
            <a:spAutoFit/>
          </a:bodyPr>
          <a:lstStyle/>
          <a:p>
            <a:pPr marL="286385" indent="-274320">
              <a:lnSpc>
                <a:spcPct val="100000"/>
              </a:lnSpc>
              <a:spcBef>
                <a:spcPts val="700"/>
              </a:spcBef>
              <a:buClr>
                <a:srgbClr val="D24717"/>
              </a:buClr>
              <a:buSzPct val="84615"/>
              <a:buFont typeface="Wingdings 2"/>
              <a:buChar char=""/>
              <a:tabLst>
                <a:tab pos="287020" algn="l"/>
              </a:tabLst>
            </a:pPr>
            <a:r>
              <a:rPr sz="2600" spc="-15" dirty="0">
                <a:latin typeface="Perpetua"/>
                <a:cs typeface="Perpetua"/>
              </a:rPr>
              <a:t>Procedures</a:t>
            </a:r>
            <a:r>
              <a:rPr sz="2600" spc="10" dirty="0">
                <a:latin typeface="Perpetua"/>
                <a:cs typeface="Perpetua"/>
              </a:rPr>
              <a:t> </a:t>
            </a:r>
            <a:r>
              <a:rPr sz="2600" spc="-10" dirty="0">
                <a:latin typeface="Perpetua"/>
                <a:cs typeface="Perpetua"/>
              </a:rPr>
              <a:t>for</a:t>
            </a:r>
            <a:r>
              <a:rPr sz="2600" spc="25" dirty="0">
                <a:latin typeface="Perpetua"/>
                <a:cs typeface="Perpetua"/>
              </a:rPr>
              <a:t> </a:t>
            </a:r>
            <a:r>
              <a:rPr sz="2600" spc="-5" dirty="0">
                <a:latin typeface="Perpetua"/>
                <a:cs typeface="Perpetua"/>
              </a:rPr>
              <a:t>distribution</a:t>
            </a:r>
            <a:r>
              <a:rPr sz="2600" spc="20" dirty="0">
                <a:latin typeface="Perpetua"/>
                <a:cs typeface="Perpetua"/>
              </a:rPr>
              <a:t> </a:t>
            </a:r>
            <a:r>
              <a:rPr sz="2600" spc="-15" dirty="0">
                <a:latin typeface="Perpetua"/>
                <a:cs typeface="Perpetua"/>
              </a:rPr>
              <a:t>of</a:t>
            </a:r>
            <a:r>
              <a:rPr sz="2600" spc="5" dirty="0">
                <a:latin typeface="Perpetua"/>
                <a:cs typeface="Perpetua"/>
              </a:rPr>
              <a:t> </a:t>
            </a:r>
            <a:r>
              <a:rPr sz="2600" spc="-15" dirty="0">
                <a:latin typeface="Perpetua"/>
                <a:cs typeface="Perpetua"/>
              </a:rPr>
              <a:t>records</a:t>
            </a:r>
            <a:endParaRPr sz="2600">
              <a:latin typeface="Perpetua"/>
              <a:cs typeface="Perpetua"/>
            </a:endParaRPr>
          </a:p>
          <a:p>
            <a:pPr marL="286385" indent="-274320">
              <a:lnSpc>
                <a:spcPct val="100000"/>
              </a:lnSpc>
              <a:spcBef>
                <a:spcPts val="605"/>
              </a:spcBef>
              <a:buClr>
                <a:srgbClr val="D24717"/>
              </a:buClr>
              <a:buSzPct val="84615"/>
              <a:buFont typeface="Wingdings 2"/>
              <a:buChar char=""/>
              <a:tabLst>
                <a:tab pos="287020" algn="l"/>
              </a:tabLst>
            </a:pPr>
            <a:r>
              <a:rPr sz="2600" spc="-10" dirty="0">
                <a:latin typeface="Perpetua"/>
                <a:cs typeface="Perpetua"/>
              </a:rPr>
              <a:t>Complaint</a:t>
            </a:r>
            <a:r>
              <a:rPr sz="2600" spc="5" dirty="0">
                <a:latin typeface="Perpetua"/>
                <a:cs typeface="Perpetua"/>
              </a:rPr>
              <a:t> </a:t>
            </a:r>
            <a:r>
              <a:rPr sz="2600" spc="-40" dirty="0">
                <a:latin typeface="Perpetua"/>
                <a:cs typeface="Perpetua"/>
              </a:rPr>
              <a:t>handling.</a:t>
            </a:r>
            <a:endParaRPr sz="2600">
              <a:latin typeface="Perpetua"/>
              <a:cs typeface="Perpetua"/>
            </a:endParaRPr>
          </a:p>
          <a:p>
            <a:pPr marL="286385" indent="-274320">
              <a:lnSpc>
                <a:spcPct val="100000"/>
              </a:lnSpc>
              <a:spcBef>
                <a:spcPts val="600"/>
              </a:spcBef>
              <a:buClr>
                <a:srgbClr val="D24717"/>
              </a:buClr>
              <a:buSzPct val="84615"/>
              <a:buFont typeface="Wingdings 2"/>
              <a:buChar char=""/>
              <a:tabLst>
                <a:tab pos="287020" algn="l"/>
              </a:tabLst>
            </a:pPr>
            <a:r>
              <a:rPr sz="2600" spc="-15" dirty="0">
                <a:latin typeface="Perpetua"/>
                <a:cs typeface="Perpetua"/>
              </a:rPr>
              <a:t>Adverse</a:t>
            </a:r>
            <a:r>
              <a:rPr sz="2600" spc="-5" dirty="0">
                <a:latin typeface="Perpetua"/>
                <a:cs typeface="Perpetua"/>
              </a:rPr>
              <a:t> incident </a:t>
            </a:r>
            <a:r>
              <a:rPr sz="2600" dirty="0">
                <a:latin typeface="Perpetua"/>
                <a:cs typeface="Perpetua"/>
              </a:rPr>
              <a:t>reporting</a:t>
            </a:r>
            <a:endParaRPr sz="2600">
              <a:latin typeface="Perpetua"/>
              <a:cs typeface="Perpetua"/>
            </a:endParaRPr>
          </a:p>
          <a:p>
            <a:pPr marL="286385" indent="-274320">
              <a:lnSpc>
                <a:spcPct val="100000"/>
              </a:lnSpc>
              <a:spcBef>
                <a:spcPts val="600"/>
              </a:spcBef>
              <a:buClr>
                <a:srgbClr val="D24717"/>
              </a:buClr>
              <a:buSzPct val="84615"/>
              <a:buFont typeface="Wingdings 2"/>
              <a:buChar char=""/>
              <a:tabLst>
                <a:tab pos="287020" algn="l"/>
              </a:tabLst>
            </a:pPr>
            <a:r>
              <a:rPr sz="2600" spc="-15" dirty="0">
                <a:latin typeface="Perpetua"/>
                <a:cs typeface="Perpetua"/>
              </a:rPr>
              <a:t>Procedure</a:t>
            </a:r>
            <a:r>
              <a:rPr sz="2600" spc="10" dirty="0">
                <a:latin typeface="Perpetua"/>
                <a:cs typeface="Perpetua"/>
              </a:rPr>
              <a:t> </a:t>
            </a:r>
            <a:r>
              <a:rPr sz="2600" spc="-10" dirty="0">
                <a:latin typeface="Perpetua"/>
                <a:cs typeface="Perpetua"/>
              </a:rPr>
              <a:t>for</a:t>
            </a:r>
            <a:r>
              <a:rPr sz="2600" spc="25" dirty="0">
                <a:latin typeface="Perpetua"/>
                <a:cs typeface="Perpetua"/>
              </a:rPr>
              <a:t> </a:t>
            </a:r>
            <a:r>
              <a:rPr sz="2600" spc="-20" dirty="0">
                <a:latin typeface="Perpetua"/>
                <a:cs typeface="Perpetua"/>
              </a:rPr>
              <a:t>product</a:t>
            </a:r>
            <a:r>
              <a:rPr sz="2600" spc="35" dirty="0">
                <a:latin typeface="Perpetua"/>
                <a:cs typeface="Perpetua"/>
              </a:rPr>
              <a:t> </a:t>
            </a:r>
            <a:r>
              <a:rPr sz="2600" spc="-15" dirty="0">
                <a:latin typeface="Perpetua"/>
                <a:cs typeface="Perpetua"/>
              </a:rPr>
              <a:t>recall</a:t>
            </a:r>
            <a:endParaRPr sz="2600">
              <a:latin typeface="Perpetua"/>
              <a:cs typeface="Perpetua"/>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TotalTime>
  <Words>697</Words>
  <Application>Microsoft Office PowerPoint</Application>
  <PresentationFormat>On-screen Show (4:3)</PresentationFormat>
  <Paragraphs>89</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Arial Black</vt:lpstr>
      <vt:lpstr>Calibri</vt:lpstr>
      <vt:lpstr>Cambria</vt:lpstr>
      <vt:lpstr>Perpetua</vt:lpstr>
      <vt:lpstr>Wingdings 2</vt:lpstr>
      <vt:lpstr>Office Theme</vt:lpstr>
      <vt:lpstr>DRUG REGISTRATION in Markets   Technical Document  </vt:lpstr>
      <vt:lpstr>PowerPoint Presentation</vt:lpstr>
      <vt:lpstr>Drug Controller General of India</vt:lpstr>
      <vt:lpstr>FLOW CHART FOR REGISTRATION</vt:lpstr>
      <vt:lpstr>LEGAL DOCUMENTS</vt:lpstr>
      <vt:lpstr>REGULATORY DOCUMENTS</vt:lpstr>
      <vt:lpstr>Technical Documents</vt:lpstr>
      <vt:lpstr>B). Device master file: Should include the  following points.</vt:lpstr>
      <vt:lpstr>Post marketing Surveillance- It is the part of Device Master File, should include following points:</vt:lpstr>
      <vt:lpstr>PowerPoint Presentation</vt:lpstr>
      <vt:lpstr>PowerPoint Presentation</vt:lpstr>
      <vt:lpstr>IMPORT PROCESSING After getting the registration certificate from CDSCO, the  Indian agent is now import the products from the  manufacturer. Following documents are further required to  get Form 10 (Import license).</vt:lpstr>
      <vt:lpstr>TIME LINE FOR IMPORT LICENSE The Importer (Indian agent) is not authorized to import the  products from foreign manufacturer unless he obtains Import  license (Form 10) form CDSCO.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NAME</dc:title>
  <dc:creator>Ric</dc:creator>
  <cp:lastModifiedBy>dell</cp:lastModifiedBy>
  <cp:revision>3</cp:revision>
  <dcterms:created xsi:type="dcterms:W3CDTF">2021-03-07T15:20:39Z</dcterms:created>
  <dcterms:modified xsi:type="dcterms:W3CDTF">2021-03-07T15:43:41Z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2014-04-27T00:00:00Z</vt:filetime>
  </property>
  <property fmtid="{D5CDD505-2E9C-101B-9397-08002B2CF9AE}" pid="3" name="Creator">
    <vt:lpwstr>Microsoft® Office PowerPoint® 2007</vt:lpwstr>
  </property>
  <property fmtid="{D5CDD505-2E9C-101B-9397-08002B2CF9AE}" pid="4" name="LastSaved">
    <vt:filetime>2021-03-07T00:00:00Z</vt:filetime>
  </property>
</Properties>
</file>