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6687-C553-4F59-A7B5-F159BE8B4ED1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137A-E607-46F7-B27A-C1FDA90A6C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3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B08E-92B1-C6DC-4B0C-74F870558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6D2B6-ABEA-108C-21E1-D4679FDA5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5CAF1-35C0-E459-D136-D28549D3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AC05A-BB40-3E5B-015D-D2FE5749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36A2C-3F26-7B6C-725C-2D59945E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35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92B5-EF20-AF7B-D270-F962367C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064A1-D5C4-0C46-D922-B0216E9D2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42B80-5EA9-F234-C058-2C6C2D6D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6FE15-F2D7-EAE6-33E4-F597FA99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D895-0167-BCA8-B1CE-880D3727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890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F59B7-3B06-7608-79C2-7A695507D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BE10-46A6-B809-685A-2739DC621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E45B0-7478-7978-2F51-32FBB1BE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79BE-5895-2BFE-4B7E-070BE920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201C7-1B68-25A2-D071-3A9BB7DB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2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60BC-349E-F5C7-2238-31A4636D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066B5-88E9-4D8A-9042-2B05342B3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DE8F-9B17-FE22-845A-8A9EE06C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C8424-3172-C6F0-FE3B-FF2846CA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8A9B-E5E2-7657-A444-8D1DC54A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1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3D3D-6BED-5924-7499-A14EC833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ACDC9-2DE5-AAC4-51AE-645FF392E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4688-062F-0ADE-0DDB-4C6A7C6F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07E0-EC50-90E6-B475-EB509052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E1CA-A636-D1BF-93EB-61C65158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4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EB62-0B3C-4109-2A1F-E285B8A1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2F6C-F6FA-7D26-6DFD-B3EA88D5A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A2E97-C7AA-7435-8CFA-133E9C858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3C42A-6EDE-7317-E0F2-377CB890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96762-680E-120D-2908-18E45BE0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C779-2C3F-B8B7-B018-2B51172D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0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BBCC-27F9-53CB-02C8-E2DD9DDC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C573-99BD-3F77-6714-27051A450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B2E87-2C51-49A5-1B16-E5834D93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460B9-2C29-1F4B-7F43-9F2CBB2F4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02B82-BD4D-36FA-409B-015467CA3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79E4F-4AEE-F18C-3A5B-2E61F91A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648D4-D7E0-5E65-2A2A-BA291196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60344-B104-EF67-F314-FEEFA470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96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C19F-6EDF-D781-AF0F-4E7A5AF5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97185-D908-FEAD-5796-AEA3B83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21A16-B2EE-8D3D-B68F-8B17C2FA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14632-C2B5-3DF8-2610-C0D4AC22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4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C1CE5-A4B6-6E16-7BA7-979FF747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C5291-61A1-4AD2-F4C8-B2809B8F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4B740-4997-665C-FD1B-1F38AB36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20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AF75-5DCC-2964-BB7C-6242A933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EB232-70EB-3589-A83A-17D802069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EF027-4793-BDC6-DE10-777BE52C1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447BA-0961-F3FC-490E-DC4A103D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09226-285C-E79D-E194-7577F157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ED681-29DE-6647-5C5D-F6DF92C8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5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5E7-A148-E735-2C64-9AA7A293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88F08-60C7-F3DA-0088-1ACBFCFA8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4BA2F-6D1B-C41C-8444-AD092975F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27C2-D748-30E8-237A-0DE58B65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8AF50-1509-16EB-70B8-0C7FE3CA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C0E0F-7152-211E-D5CC-2534D134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21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AE52A-30D3-2EEE-052B-DC091F61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F5755-74E4-358E-A203-9CC0701B2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0BF0-1EFD-B289-3A2B-EEBF0B209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6B727-83FE-4BDB-8ECB-5644CC272964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BF3DE-4EB0-DC67-255D-471EAACDA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2B1A3-316C-1B71-08FB-4B2478B46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1B6C-CFB0-472E-A52C-FC5E34C1AB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1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7174-8594-5417-A782-D8440D9F5C5C}"/>
              </a:ext>
            </a:extLst>
          </p:cNvPr>
          <p:cNvSpPr txBox="1"/>
          <p:nvPr/>
        </p:nvSpPr>
        <p:spPr>
          <a:xfrm>
            <a:off x="347870" y="427383"/>
            <a:ext cx="11499573" cy="129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Atmospheric humidity, concept of saturation, vapor pressure, process of condensation, </a:t>
            </a:r>
            <a:endParaRPr lang="en-I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4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B21C8-7D39-8110-AD0C-DFEE543660F3}"/>
              </a:ext>
            </a:extLst>
          </p:cNvPr>
          <p:cNvSpPr txBox="1"/>
          <p:nvPr/>
        </p:nvSpPr>
        <p:spPr>
          <a:xfrm>
            <a:off x="218662" y="178904"/>
            <a:ext cx="1130079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solidFill>
                  <a:srgbClr val="800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Condensation?</a:t>
            </a:r>
          </a:p>
          <a:p>
            <a:pPr algn="l"/>
            <a:endParaRPr lang="en-US" sz="1000" b="0" i="0" dirty="0">
              <a:solidFill>
                <a:srgbClr val="813588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Condensation is the process through which the physical state of matter changes from the gaseous phase into the liquid phase. 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condensation occurs when warm water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vapour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(gaseous form) raised from lower </a:t>
            </a: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layer comes in contact with a cooler surface and transformed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liquid water. 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Condensation can also be defined as the removal of heat from a system in such a manner that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vapour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converted into liquid.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79339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1D3F2-5168-ED16-3D12-B6A0477FC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53" y="477078"/>
            <a:ext cx="8358250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041E0-B4DE-B5FB-D65E-EE58DBBAD48C}"/>
              </a:ext>
            </a:extLst>
          </p:cNvPr>
          <p:cNvSpPr txBox="1"/>
          <p:nvPr/>
        </p:nvSpPr>
        <p:spPr>
          <a:xfrm>
            <a:off x="308113" y="377687"/>
            <a:ext cx="115095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 needed for condensation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2400"/>
              </a:spcBef>
              <a:buAutoNum type="alphaLcParenR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Cooling of warm moist air until it saturates </a:t>
            </a:r>
          </a:p>
          <a:p>
            <a:pPr marL="514350" indent="-514350">
              <a:spcBef>
                <a:spcPts val="2400"/>
              </a:spcBef>
              <a:buAutoNum type="alphaLcParenR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 of condensation nuclei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1266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084C3-63EF-ED21-989E-FB095B1D280C}"/>
              </a:ext>
            </a:extLst>
          </p:cNvPr>
          <p:cNvSpPr txBox="1"/>
          <p:nvPr/>
        </p:nvSpPr>
        <p:spPr>
          <a:xfrm>
            <a:off x="467139" y="258418"/>
            <a:ext cx="114598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Cooling of warm moist air until it saturates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spcBef>
                <a:spcPts val="1200"/>
              </a:spcBef>
              <a:buAutoNum type="alphaLcParenR"/>
            </a:pPr>
            <a:r>
              <a:rPr lang="en-US" sz="24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Radiative Cooling: </a:t>
            </a:r>
            <a:r>
              <a:rPr lang="en-US" sz="2400" dirty="0">
                <a:solidFill>
                  <a:srgbClr val="2021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per Plank’s law every physical body emits electromagnetic radiation. During emission of energy through radiation the thermal status of a body lowered down, this phenomena is termed as radiative cooling.</a:t>
            </a:r>
          </a:p>
          <a:p>
            <a:pPr marL="514350" indent="-514350" algn="just">
              <a:spcBef>
                <a:spcPts val="1200"/>
              </a:spcBef>
              <a:buAutoNum type="alphaLcParenR"/>
            </a:pPr>
            <a:r>
              <a:rPr lang="en-US" sz="2400" b="0" i="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Advective Cooling: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 a warmer air mass passes across a colder surface, then due to conduction thermal status of air mass lowered down. This phenomen</a:t>
            </a:r>
            <a:r>
              <a:rPr lang="en-US" sz="2400" dirty="0">
                <a:solidFill>
                  <a:srgbClr val="040C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termed as advection cooling. </a:t>
            </a:r>
          </a:p>
          <a:p>
            <a:pPr marL="514350" indent="-514350" algn="just">
              <a:spcBef>
                <a:spcPts val="1200"/>
              </a:spcBef>
              <a:buAutoNum type="alphaLcParenR"/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Adiabatic cooling: 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process of reducing heat through a change in air pressure caused by volume expansion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738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9FCA4-D04D-D338-C100-36E3B0D259C1}"/>
              </a:ext>
            </a:extLst>
          </p:cNvPr>
          <p:cNvSpPr txBox="1"/>
          <p:nvPr/>
        </p:nvSpPr>
        <p:spPr>
          <a:xfrm>
            <a:off x="546652" y="536713"/>
            <a:ext cx="72058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1" algn="just"/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 of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condensation nuclei</a:t>
            </a:r>
          </a:p>
          <a:p>
            <a:pPr marL="790575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Condensation does not take place even if the temperature is below dew point.</a:t>
            </a:r>
          </a:p>
          <a:p>
            <a:pPr marL="790575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condensation to happen, condensation nuclei are needed.</a:t>
            </a:r>
          </a:p>
          <a:p>
            <a:pPr marL="790575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two types of condensation nuclei, 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Hygroscopic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Hydrophobic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90575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Hygroscopic particles attracts water molecules when the saturation is near (ex: Salt).</a:t>
            </a:r>
          </a:p>
          <a:p>
            <a:pPr marL="790575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Hydrophobic nuclei are water repelling (ex: oil, gasoline, and paraffin).</a:t>
            </a:r>
          </a:p>
          <a:p>
            <a:pPr marL="790575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vapor will condense on hydrophobic surfaces only at relative humidity greater than 100 percent with great difficulty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E4235-38EA-DF3D-B83B-E3E6A6935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6" t="31304" r="42971" b="24639"/>
          <a:stretch/>
        </p:blipFill>
        <p:spPr>
          <a:xfrm>
            <a:off x="7967871" y="337932"/>
            <a:ext cx="3951782" cy="25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296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Soubheek Nath</dc:creator>
  <cp:lastModifiedBy>pc.supradip@outlook.com</cp:lastModifiedBy>
  <cp:revision>16</cp:revision>
  <dcterms:created xsi:type="dcterms:W3CDTF">2023-03-03T16:06:30Z</dcterms:created>
  <dcterms:modified xsi:type="dcterms:W3CDTF">2023-07-06T05:47:02Z</dcterms:modified>
</cp:coreProperties>
</file>