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D17BC-585B-4E52-990D-CA66D7C0DE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F6E664-D163-4826-BDD3-396775E1C0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F12ED-9FE3-48BB-8F84-B15EC0FFD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F62C-5B5B-4539-95B7-D22BCFE17D61}" type="datetimeFigureOut">
              <a:rPr lang="en-IN" smtClean="0"/>
              <a:t>05-03-2021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18D8F3-8D75-4E50-9A03-0D8E6B34C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1CBB0-642B-43DF-8747-31BA77A9E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0C138-CFFE-4B0E-BEA7-A0699E9130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4370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A224A-C6DE-42D2-8022-6E0810C68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F823C5-35F8-4A10-93BC-699D9EDFF4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4E01C0-283C-4B36-AD2E-42DDAF01D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F62C-5B5B-4539-95B7-D22BCFE17D61}" type="datetimeFigureOut">
              <a:rPr lang="en-IN" smtClean="0"/>
              <a:t>05-03-2021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5C8C3-4E04-43A1-BE5B-B8182D096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1EC43-A168-4787-977E-B558322C8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0C138-CFFE-4B0E-BEA7-A0699E9130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520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FD5926-DE9D-4F80-AB41-0F3725D5D4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4995F9-5B5A-48A3-AEA8-E3C7740578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334852-D7D4-4E58-BA30-760D2613B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F62C-5B5B-4539-95B7-D22BCFE17D61}" type="datetimeFigureOut">
              <a:rPr lang="en-IN" smtClean="0"/>
              <a:t>05-03-2021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B172E5-C997-4462-8A28-B12D4DA83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610D49-957A-4C88-988E-423F02538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0C138-CFFE-4B0E-BEA7-A0699E9130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3419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A2418-820B-44D3-A11B-92D042390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04D19-0F8A-4DB6-9F9F-4C424C313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D61E60-4743-4236-A0A2-A9DE0919B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F62C-5B5B-4539-95B7-D22BCFE17D61}" type="datetimeFigureOut">
              <a:rPr lang="en-IN" smtClean="0"/>
              <a:t>05-03-2021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30931-B99B-44DB-8EB5-4783A166B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A82AC5-5496-4EBC-A27D-ADB149FFC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0C138-CFFE-4B0E-BEA7-A0699E9130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6023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ECD8C-7871-4783-89C1-E67219474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E4E0E4-EF26-4B96-A096-6F8D4E7B18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EBE92F-32B9-42DD-8FFB-A94F9552D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F62C-5B5B-4539-95B7-D22BCFE17D61}" type="datetimeFigureOut">
              <a:rPr lang="en-IN" smtClean="0"/>
              <a:t>05-03-2021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59D25-C74A-41DE-A582-F625C479A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3BD2B0-D1D2-4E6C-9D2C-5B5174898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0C138-CFFE-4B0E-BEA7-A0699E9130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1906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6CE7E-C879-4757-A7D8-78131BFAA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A310D2-9B4A-46CF-8486-90CD2B0707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123A-E73A-49C7-91D0-EC53B90B8A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225478-B1DE-4948-AD1C-D5ECF1354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F62C-5B5B-4539-95B7-D22BCFE17D61}" type="datetimeFigureOut">
              <a:rPr lang="en-IN" smtClean="0"/>
              <a:t>05-03-2021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8A88A-1128-417E-8071-E563D57F8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6223F-D285-4846-B8B5-9E37FEB29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0C138-CFFE-4B0E-BEA7-A0699E9130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66557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4309F-C17B-49C2-BD07-98CCB7C23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131D16-A761-43D9-83C8-4DFD85E725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787102-7C16-4D81-9073-FFD749A574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F328FD-7C15-4BF9-99CD-958EBD9C35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9DDEF0-9DA0-4DE1-BF44-2D80F37A39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1A08BA-A3B1-47FF-8BD2-3FC3BCC4D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F62C-5B5B-4539-95B7-D22BCFE17D61}" type="datetimeFigureOut">
              <a:rPr lang="en-IN" smtClean="0"/>
              <a:t>05-03-2021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35007A-A375-444B-B9C5-2D4831DEE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0EC254-EF06-4747-A287-5C167857C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0C138-CFFE-4B0E-BEA7-A0699E9130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4444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D27AD-3E9F-448C-B6FE-BCBAA71D1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10CB0F-D24B-4ECB-AC46-BAC91EB54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F62C-5B5B-4539-95B7-D22BCFE17D61}" type="datetimeFigureOut">
              <a:rPr lang="en-IN" smtClean="0"/>
              <a:t>05-03-2021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5B07A-AB05-4CAF-A800-4C41707F7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8CA8CF-52DB-49C8-8925-143278FA7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0C138-CFFE-4B0E-BEA7-A0699E9130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3368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CBB729-ADAC-4D54-AA26-2F3DAC2C6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F62C-5B5B-4539-95B7-D22BCFE17D61}" type="datetimeFigureOut">
              <a:rPr lang="en-IN" smtClean="0"/>
              <a:t>05-03-2021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81EF55-95CE-40D1-B72F-B8898D9CB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232A82-5720-477C-B8EF-8E72D2B8F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0C138-CFFE-4B0E-BEA7-A0699E9130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1962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1EE29-98FF-4E3F-985E-829ECC978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24F1B-1B41-4766-BC9C-54FD59A7B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6C76EF-3CFA-41FB-B962-3DD466AB3B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CB64B-5D00-4760-908D-94EBDED40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F62C-5B5B-4539-95B7-D22BCFE17D61}" type="datetimeFigureOut">
              <a:rPr lang="en-IN" smtClean="0"/>
              <a:t>05-03-2021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9E231E-9B42-4D7B-A74A-AC85B7670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C66904-666F-4AFE-BD39-CD094317A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0C138-CFFE-4B0E-BEA7-A0699E9130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743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4B92B-C434-4424-AD7A-7C0B95055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AFAF20-F411-454E-AC93-BD51631212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A045A6-9159-407B-A5B0-78D77302D9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25615D-19ED-4449-87C3-800BD58C8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F62C-5B5B-4539-95B7-D22BCFE17D61}" type="datetimeFigureOut">
              <a:rPr lang="en-IN" smtClean="0"/>
              <a:t>05-03-2021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D43CB9-E48A-474C-AFF5-8CB0DBB8E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71785D-D49D-43E8-A17C-8AA32436A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0C138-CFFE-4B0E-BEA7-A0699E9130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2473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D1E395-5531-499B-9DD6-82E6D6FD4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D3877-09F2-4E47-B50F-DBCE89AB9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6E34E-B7FF-48E5-9A9F-044777BF69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2F62C-5B5B-4539-95B7-D22BCFE17D61}" type="datetimeFigureOut">
              <a:rPr lang="en-IN" smtClean="0"/>
              <a:t>05-03-2021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8947C9-DA49-48F1-A412-16C3684218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A6F12-CEFB-4F8F-B121-18D7B388E5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0C138-CFFE-4B0E-BEA7-A0699E9130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8776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3AC96D5-12C2-46B7-979F-36BB0C6AB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6365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COPD: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CHRONIC OBSTRUCTIVE PULMONARY DISEASE</a:t>
            </a:r>
            <a:endParaRPr lang="en-I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B92BA-4F0D-4EE6-A1B5-8FD1AEEC55CC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COPD- Airflow resistance which is not reversible</a:t>
            </a:r>
          </a:p>
          <a:p>
            <a:pPr algn="just"/>
            <a:r>
              <a:rPr lang="en-US" dirty="0"/>
              <a:t>COPD includes; chronic bronchitis, chronic bronchiolitis(small airways disease)</a:t>
            </a:r>
            <a:r>
              <a:rPr lang="en-IN" dirty="0"/>
              <a:t>, emphysema: damaged air sac in lungs</a:t>
            </a:r>
          </a:p>
          <a:p>
            <a:pPr algn="just"/>
            <a:r>
              <a:rPr lang="en-IN" dirty="0">
                <a:solidFill>
                  <a:srgbClr val="FF0000"/>
                </a:solidFill>
              </a:rPr>
              <a:t>COPD</a:t>
            </a:r>
            <a:r>
              <a:rPr lang="en-IN" dirty="0"/>
              <a:t> associated with impaired weight loss and skeletal muscle dysfunction , obstruction of airway for long time.</a:t>
            </a:r>
          </a:p>
          <a:p>
            <a:pPr algn="just"/>
            <a:r>
              <a:rPr lang="en-IN" b="1" dirty="0">
                <a:solidFill>
                  <a:srgbClr val="FF0000"/>
                </a:solidFill>
              </a:rPr>
              <a:t>Risk factors: </a:t>
            </a:r>
            <a:r>
              <a:rPr lang="en-IN" dirty="0"/>
              <a:t>tobacco smoking, fulltime smoke, Air pollution, industrial exhaust ,fumes, exposure to cadmium, other kind of respiratory infection</a:t>
            </a:r>
          </a:p>
          <a:p>
            <a:pPr algn="just"/>
            <a:r>
              <a:rPr lang="en-IN" dirty="0"/>
              <a:t>Time available for expiration reduced caused infection &amp; loss of ventilation.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128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09D29-4C0E-4021-96E9-460FE8C62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695325"/>
            <a:ext cx="10639425" cy="5481638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Pathophysiology: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Enlargement of mucus secreting gland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Increased no of goblet cell in larger airways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Loss of elastic tissue in surrounding the smaller airways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Inflammation &amp; fibrosis in airways wall &amp; mucus in airways lumen</a:t>
            </a:r>
          </a:p>
          <a:p>
            <a:pPr marL="0" indent="0">
              <a:buNone/>
            </a:pP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95104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54940-A679-45DF-B0D5-068598CFC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8825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Approaches to  treat COPD: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1E20003-EF94-4D0D-A38E-FC3BBEAD4F0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90650"/>
                <a:ext cx="10515600" cy="4786313"/>
              </a:xfr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/>
              <a:lstStyle/>
              <a:p>
                <a:r>
                  <a:rPr lang="en-US" dirty="0"/>
                  <a:t>Inhaled bronchodilators: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sympathomimetic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Anti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cholinergic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r>
                  <a:rPr lang="en-IN" dirty="0"/>
                  <a:t>Inhaled glucocorticoids</a:t>
                </a:r>
              </a:p>
              <a:p>
                <a:r>
                  <a:rPr lang="en-IN" dirty="0"/>
                  <a:t>Oxygen inhalation</a:t>
                </a:r>
              </a:p>
              <a:p>
                <a:r>
                  <a:rPr lang="en-IN" dirty="0"/>
                  <a:t>Prophylactic antibiotic: when triggered by any bacteria or virus</a:t>
                </a:r>
              </a:p>
              <a:p>
                <a:pPr marL="0" indent="0">
                  <a:buNone/>
                </a:pPr>
                <a:r>
                  <a:rPr lang="en-IN" dirty="0"/>
                  <a:t> e.g. corona virus, influenza virus</a:t>
                </a:r>
              </a:p>
              <a:p>
                <a:r>
                  <a:rPr lang="en-IN" dirty="0"/>
                  <a:t>Physiotherapy &amp; pulmonary rehabilitation</a:t>
                </a:r>
              </a:p>
              <a:p>
                <a:r>
                  <a:rPr lang="en-IN" dirty="0"/>
                  <a:t>Avoidance of respiratory irritant : smoking, dust, pollution etc</a:t>
                </a:r>
              </a:p>
              <a:p>
                <a:pPr marL="0" indent="0">
                  <a:buNone/>
                </a:pPr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1E20003-EF94-4D0D-A38E-FC3BBEAD4F0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90650"/>
                <a:ext cx="10515600" cy="4786313"/>
              </a:xfrm>
              <a:blipFill>
                <a:blip r:embed="rId2"/>
                <a:stretch>
                  <a:fillRect l="-1043" t="-203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875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178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COPD: CHRONIC OBSTRUCTIVE PULMONARY DISEASE</vt:lpstr>
      <vt:lpstr>PowerPoint Presentation</vt:lpstr>
      <vt:lpstr>Approaches to  treat COPD: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COPD: CHRONIC OBSTRUCTINE PULMONARY DISEASE</dc:title>
  <dc:creator>Sucharita Babu</dc:creator>
  <cp:lastModifiedBy>Sucharita Babu</cp:lastModifiedBy>
  <cp:revision>8</cp:revision>
  <dcterms:created xsi:type="dcterms:W3CDTF">2021-02-04T17:00:10Z</dcterms:created>
  <dcterms:modified xsi:type="dcterms:W3CDTF">2021-03-05T09:49:43Z</dcterms:modified>
</cp:coreProperties>
</file>