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9"/>
  </p:notesMasterIdLst>
  <p:sldIdLst>
    <p:sldId id="256" r:id="rId3"/>
    <p:sldId id="361" r:id="rId4"/>
    <p:sldId id="257" r:id="rId5"/>
    <p:sldId id="258" r:id="rId6"/>
    <p:sldId id="298" r:id="rId7"/>
    <p:sldId id="353" r:id="rId8"/>
    <p:sldId id="354" r:id="rId9"/>
    <p:sldId id="355" r:id="rId10"/>
    <p:sldId id="356" r:id="rId11"/>
    <p:sldId id="357" r:id="rId12"/>
    <p:sldId id="362" r:id="rId13"/>
    <p:sldId id="358" r:id="rId14"/>
    <p:sldId id="359" r:id="rId15"/>
    <p:sldId id="360" r:id="rId16"/>
    <p:sldId id="363" r:id="rId17"/>
    <p:sldId id="364"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7" d="100"/>
          <a:sy n="77" d="100"/>
        </p:scale>
        <p:origin x="806" y="91"/>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D426C8B-0D46-4396-A9B4-CD3A0DC379B6}" type="datetimeFigureOut">
              <a:rPr lang="en-IN" smtClean="0"/>
              <a:t>13-03-2023</a:t>
            </a:fld>
            <a:endParaRPr lang="en-IN"/>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E6B1B12-9F8F-4278-97D1-14CF5B8B5A5B}" type="slidenum">
              <a:rPr lang="en-IN" smtClean="0"/>
              <a:t>‹#›</a:t>
            </a:fld>
            <a:endParaRPr lang="en-IN"/>
          </a:p>
        </p:txBody>
      </p:sp>
    </p:spTree>
    <p:extLst>
      <p:ext uri="{BB962C8B-B14F-4D97-AF65-F5344CB8AC3E}">
        <p14:creationId xmlns:p14="http://schemas.microsoft.com/office/powerpoint/2010/main" val="32579037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DE6B1B12-9F8F-4278-97D1-14CF5B8B5A5B}" type="slidenum">
              <a:rPr lang="en-IN" smtClean="0"/>
              <a:t>2</a:t>
            </a:fld>
            <a:endParaRPr lang="en-IN"/>
          </a:p>
        </p:txBody>
      </p:sp>
    </p:spTree>
    <p:extLst>
      <p:ext uri="{BB962C8B-B14F-4D97-AF65-F5344CB8AC3E}">
        <p14:creationId xmlns:p14="http://schemas.microsoft.com/office/powerpoint/2010/main" val="35532446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a:extLst>
              <a:ext uri="{FF2B5EF4-FFF2-40B4-BE49-F238E27FC236}">
                <a16:creationId xmlns:a16="http://schemas.microsoft.com/office/drawing/2014/main" id="{98F1A4A0-700F-2435-52B9-DDB9DF7E4D3C}"/>
              </a:ext>
            </a:extLst>
          </p:cNvPr>
          <p:cNvSpPr>
            <a:spLocks noGrp="1" noRot="1" noChangeAspect="1" noChangeArrowheads="1" noTextEdit="1"/>
          </p:cNvSpPr>
          <p:nvPr>
            <p:ph type="sldImg"/>
          </p:nvPr>
        </p:nvSpPr>
        <p:spPr>
          <a:ln/>
        </p:spPr>
      </p:sp>
      <p:sp>
        <p:nvSpPr>
          <p:cNvPr id="89091" name="Rectangle 3">
            <a:extLst>
              <a:ext uri="{FF2B5EF4-FFF2-40B4-BE49-F238E27FC236}">
                <a16:creationId xmlns:a16="http://schemas.microsoft.com/office/drawing/2014/main" id="{C2518102-AA34-B535-986D-238EA6872650}"/>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BDAC2E-9ACE-52AD-F032-B6938994BC5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id="{C8C0FB94-89A4-ABB9-BD8F-35AE1800148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C3EC5D43-DDC4-FDB2-2BC6-0E7DBB7A3DC3}"/>
              </a:ext>
            </a:extLst>
          </p:cNvPr>
          <p:cNvSpPr>
            <a:spLocks noGrp="1"/>
          </p:cNvSpPr>
          <p:nvPr>
            <p:ph type="dt" sz="half" idx="10"/>
          </p:nvPr>
        </p:nvSpPr>
        <p:spPr/>
        <p:txBody>
          <a:bodyPr/>
          <a:lstStyle/>
          <a:p>
            <a:fld id="{16DB9188-48FB-4C82-898B-0A578FD8F1D9}" type="datetimeFigureOut">
              <a:rPr lang="en-IN" smtClean="0"/>
              <a:t>13-03-2023</a:t>
            </a:fld>
            <a:endParaRPr lang="en-IN"/>
          </a:p>
        </p:txBody>
      </p:sp>
      <p:sp>
        <p:nvSpPr>
          <p:cNvPr id="5" name="Footer Placeholder 4">
            <a:extLst>
              <a:ext uri="{FF2B5EF4-FFF2-40B4-BE49-F238E27FC236}">
                <a16:creationId xmlns:a16="http://schemas.microsoft.com/office/drawing/2014/main" id="{F116E446-CDDC-29AC-CBAC-F41845EFE630}"/>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8BBB1588-47BC-3965-7927-5208D672C7BD}"/>
              </a:ext>
            </a:extLst>
          </p:cNvPr>
          <p:cNvSpPr>
            <a:spLocks noGrp="1"/>
          </p:cNvSpPr>
          <p:nvPr>
            <p:ph type="sldNum" sz="quarter" idx="12"/>
          </p:nvPr>
        </p:nvSpPr>
        <p:spPr/>
        <p:txBody>
          <a:bodyPr/>
          <a:lstStyle/>
          <a:p>
            <a:fld id="{DA77F4D6-0D64-405F-B3BD-EF3AEBEB0CC1}" type="slidenum">
              <a:rPr lang="en-IN" smtClean="0"/>
              <a:t>‹#›</a:t>
            </a:fld>
            <a:endParaRPr lang="en-IN"/>
          </a:p>
        </p:txBody>
      </p:sp>
    </p:spTree>
    <p:extLst>
      <p:ext uri="{BB962C8B-B14F-4D97-AF65-F5344CB8AC3E}">
        <p14:creationId xmlns:p14="http://schemas.microsoft.com/office/powerpoint/2010/main" val="29365848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18E76D-60DE-2D11-B094-D8A7AB920E77}"/>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B2115963-DAAB-A8AB-819A-1AA8F9DF36E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FB4657A5-F2CA-CC0F-5C66-40DB79F2A8E3}"/>
              </a:ext>
            </a:extLst>
          </p:cNvPr>
          <p:cNvSpPr>
            <a:spLocks noGrp="1"/>
          </p:cNvSpPr>
          <p:nvPr>
            <p:ph type="dt" sz="half" idx="10"/>
          </p:nvPr>
        </p:nvSpPr>
        <p:spPr/>
        <p:txBody>
          <a:bodyPr/>
          <a:lstStyle/>
          <a:p>
            <a:fld id="{16DB9188-48FB-4C82-898B-0A578FD8F1D9}" type="datetimeFigureOut">
              <a:rPr lang="en-IN" smtClean="0"/>
              <a:t>13-03-2023</a:t>
            </a:fld>
            <a:endParaRPr lang="en-IN"/>
          </a:p>
        </p:txBody>
      </p:sp>
      <p:sp>
        <p:nvSpPr>
          <p:cNvPr id="5" name="Footer Placeholder 4">
            <a:extLst>
              <a:ext uri="{FF2B5EF4-FFF2-40B4-BE49-F238E27FC236}">
                <a16:creationId xmlns:a16="http://schemas.microsoft.com/office/drawing/2014/main" id="{374C5ACD-8070-421B-66AA-A40AF52C758C}"/>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9132FBC0-259A-69E4-FF0F-30553C384BDA}"/>
              </a:ext>
            </a:extLst>
          </p:cNvPr>
          <p:cNvSpPr>
            <a:spLocks noGrp="1"/>
          </p:cNvSpPr>
          <p:nvPr>
            <p:ph type="sldNum" sz="quarter" idx="12"/>
          </p:nvPr>
        </p:nvSpPr>
        <p:spPr/>
        <p:txBody>
          <a:bodyPr/>
          <a:lstStyle/>
          <a:p>
            <a:fld id="{DA77F4D6-0D64-405F-B3BD-EF3AEBEB0CC1}" type="slidenum">
              <a:rPr lang="en-IN" smtClean="0"/>
              <a:t>‹#›</a:t>
            </a:fld>
            <a:endParaRPr lang="en-IN"/>
          </a:p>
        </p:txBody>
      </p:sp>
    </p:spTree>
    <p:extLst>
      <p:ext uri="{BB962C8B-B14F-4D97-AF65-F5344CB8AC3E}">
        <p14:creationId xmlns:p14="http://schemas.microsoft.com/office/powerpoint/2010/main" val="13861845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11D3785-D3FF-1FCD-5184-962D8C761FAF}"/>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3BCE1412-816B-542D-01FD-EB85BEDFB2C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9F79B289-2D15-F26A-56C0-1BC7F21DCCD9}"/>
              </a:ext>
            </a:extLst>
          </p:cNvPr>
          <p:cNvSpPr>
            <a:spLocks noGrp="1"/>
          </p:cNvSpPr>
          <p:nvPr>
            <p:ph type="dt" sz="half" idx="10"/>
          </p:nvPr>
        </p:nvSpPr>
        <p:spPr/>
        <p:txBody>
          <a:bodyPr/>
          <a:lstStyle/>
          <a:p>
            <a:fld id="{16DB9188-48FB-4C82-898B-0A578FD8F1D9}" type="datetimeFigureOut">
              <a:rPr lang="en-IN" smtClean="0"/>
              <a:t>13-03-2023</a:t>
            </a:fld>
            <a:endParaRPr lang="en-IN"/>
          </a:p>
        </p:txBody>
      </p:sp>
      <p:sp>
        <p:nvSpPr>
          <p:cNvPr id="5" name="Footer Placeholder 4">
            <a:extLst>
              <a:ext uri="{FF2B5EF4-FFF2-40B4-BE49-F238E27FC236}">
                <a16:creationId xmlns:a16="http://schemas.microsoft.com/office/drawing/2014/main" id="{3A8BC827-207D-A246-AE6C-52CF1791BD19}"/>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C400E456-B10E-ED1F-F5BF-FF06AC53B5D0}"/>
              </a:ext>
            </a:extLst>
          </p:cNvPr>
          <p:cNvSpPr>
            <a:spLocks noGrp="1"/>
          </p:cNvSpPr>
          <p:nvPr>
            <p:ph type="sldNum" sz="quarter" idx="12"/>
          </p:nvPr>
        </p:nvSpPr>
        <p:spPr/>
        <p:txBody>
          <a:bodyPr/>
          <a:lstStyle/>
          <a:p>
            <a:fld id="{DA77F4D6-0D64-405F-B3BD-EF3AEBEB0CC1}" type="slidenum">
              <a:rPr lang="en-IN" smtClean="0"/>
              <a:t>‹#›</a:t>
            </a:fld>
            <a:endParaRPr lang="en-IN"/>
          </a:p>
        </p:txBody>
      </p:sp>
    </p:spTree>
    <p:extLst>
      <p:ext uri="{BB962C8B-B14F-4D97-AF65-F5344CB8AC3E}">
        <p14:creationId xmlns:p14="http://schemas.microsoft.com/office/powerpoint/2010/main" val="49839472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981D531F-5BF1-AAC2-AF29-6F55B6C1B7F4}"/>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CDD12B52-DA69-9A9C-A85D-9BA2C32CB826}"/>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F5E3118D-9FEE-1292-F458-8FFBDA2A33D8}"/>
              </a:ext>
            </a:extLst>
          </p:cNvPr>
          <p:cNvSpPr>
            <a:spLocks noGrp="1" noChangeArrowheads="1"/>
          </p:cNvSpPr>
          <p:nvPr>
            <p:ph type="sldNum" sz="quarter" idx="12"/>
          </p:nvPr>
        </p:nvSpPr>
        <p:spPr>
          <a:ln/>
        </p:spPr>
        <p:txBody>
          <a:bodyPr/>
          <a:lstStyle>
            <a:lvl1pPr>
              <a:defRPr/>
            </a:lvl1pPr>
          </a:lstStyle>
          <a:p>
            <a:fld id="{4280BF46-2A33-41C1-813C-4AFADD55104A}" type="slidenum">
              <a:rPr lang="en-US" altLang="en-US"/>
              <a:pPr/>
              <a:t>‹#›</a:t>
            </a:fld>
            <a:endParaRPr lang="en-US" altLang="en-US"/>
          </a:p>
        </p:txBody>
      </p:sp>
    </p:spTree>
    <p:extLst>
      <p:ext uri="{BB962C8B-B14F-4D97-AF65-F5344CB8AC3E}">
        <p14:creationId xmlns:p14="http://schemas.microsoft.com/office/powerpoint/2010/main" val="1052612512"/>
      </p:ext>
    </p:extLst>
  </p:cSld>
  <p:clrMapOvr>
    <a:masterClrMapping/>
  </p:clrMapOvr>
  <p:transition spd="slow">
    <p:zoom/>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87C4C470-8171-9E74-F531-8CE98DD18DA3}"/>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80E39772-8673-6F64-894C-564D3B514483}"/>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749FB50F-33C9-5A62-673D-E9755316C68C}"/>
              </a:ext>
            </a:extLst>
          </p:cNvPr>
          <p:cNvSpPr>
            <a:spLocks noGrp="1" noChangeArrowheads="1"/>
          </p:cNvSpPr>
          <p:nvPr>
            <p:ph type="sldNum" sz="quarter" idx="12"/>
          </p:nvPr>
        </p:nvSpPr>
        <p:spPr>
          <a:ln/>
        </p:spPr>
        <p:txBody>
          <a:bodyPr/>
          <a:lstStyle>
            <a:lvl1pPr>
              <a:defRPr/>
            </a:lvl1pPr>
          </a:lstStyle>
          <a:p>
            <a:fld id="{DDA3831E-AEF6-4BA5-863F-3BFF9D556314}" type="slidenum">
              <a:rPr lang="en-US" altLang="en-US"/>
              <a:pPr/>
              <a:t>‹#›</a:t>
            </a:fld>
            <a:endParaRPr lang="en-US" altLang="en-US"/>
          </a:p>
        </p:txBody>
      </p:sp>
    </p:spTree>
    <p:extLst>
      <p:ext uri="{BB962C8B-B14F-4D97-AF65-F5344CB8AC3E}">
        <p14:creationId xmlns:p14="http://schemas.microsoft.com/office/powerpoint/2010/main" val="1305260164"/>
      </p:ext>
    </p:extLst>
  </p:cSld>
  <p:clrMapOvr>
    <a:masterClrMapping/>
  </p:clrMapOvr>
  <p:transition spd="slow">
    <p:zoom/>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44D99C16-4330-CFD2-8BEF-CCA350E820DA}"/>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E8E07CF5-1875-56E4-C641-DBE42CC742FC}"/>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33ECB9EA-9716-6EAE-7FB6-E93B6834DD6C}"/>
              </a:ext>
            </a:extLst>
          </p:cNvPr>
          <p:cNvSpPr>
            <a:spLocks noGrp="1" noChangeArrowheads="1"/>
          </p:cNvSpPr>
          <p:nvPr>
            <p:ph type="sldNum" sz="quarter" idx="12"/>
          </p:nvPr>
        </p:nvSpPr>
        <p:spPr>
          <a:ln/>
        </p:spPr>
        <p:txBody>
          <a:bodyPr/>
          <a:lstStyle>
            <a:lvl1pPr>
              <a:defRPr/>
            </a:lvl1pPr>
          </a:lstStyle>
          <a:p>
            <a:fld id="{FB5A5A81-450C-4163-A6FB-14CA0278D644}" type="slidenum">
              <a:rPr lang="en-US" altLang="en-US"/>
              <a:pPr/>
              <a:t>‹#›</a:t>
            </a:fld>
            <a:endParaRPr lang="en-US" altLang="en-US"/>
          </a:p>
        </p:txBody>
      </p:sp>
    </p:spTree>
    <p:extLst>
      <p:ext uri="{BB962C8B-B14F-4D97-AF65-F5344CB8AC3E}">
        <p14:creationId xmlns:p14="http://schemas.microsoft.com/office/powerpoint/2010/main" val="1150791144"/>
      </p:ext>
    </p:extLst>
  </p:cSld>
  <p:clrMapOvr>
    <a:masterClrMapping/>
  </p:clrMapOvr>
  <p:transition spd="slow">
    <p:zoom/>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D9339511-5E1F-04F2-207C-3D8C4791B34F}"/>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41A3BEEB-C2DC-DFAF-ADC8-2772C18A6DE4}"/>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0F84C9C5-4040-976D-6A29-7B5D3B84129D}"/>
              </a:ext>
            </a:extLst>
          </p:cNvPr>
          <p:cNvSpPr>
            <a:spLocks noGrp="1" noChangeArrowheads="1"/>
          </p:cNvSpPr>
          <p:nvPr>
            <p:ph type="sldNum" sz="quarter" idx="12"/>
          </p:nvPr>
        </p:nvSpPr>
        <p:spPr>
          <a:ln/>
        </p:spPr>
        <p:txBody>
          <a:bodyPr/>
          <a:lstStyle>
            <a:lvl1pPr>
              <a:defRPr/>
            </a:lvl1pPr>
          </a:lstStyle>
          <a:p>
            <a:fld id="{93BC253A-2005-4666-B2B7-37432529F21D}" type="slidenum">
              <a:rPr lang="en-US" altLang="en-US"/>
              <a:pPr/>
              <a:t>‹#›</a:t>
            </a:fld>
            <a:endParaRPr lang="en-US" altLang="en-US"/>
          </a:p>
        </p:txBody>
      </p:sp>
    </p:spTree>
    <p:extLst>
      <p:ext uri="{BB962C8B-B14F-4D97-AF65-F5344CB8AC3E}">
        <p14:creationId xmlns:p14="http://schemas.microsoft.com/office/powerpoint/2010/main" val="3461990390"/>
      </p:ext>
    </p:extLst>
  </p:cSld>
  <p:clrMapOvr>
    <a:masterClrMapping/>
  </p:clrMapOvr>
  <p:transition spd="slow">
    <p:zoom/>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E4947903-64F7-6233-30FC-1FC0E3F6AE99}"/>
              </a:ext>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5">
            <a:extLst>
              <a:ext uri="{FF2B5EF4-FFF2-40B4-BE49-F238E27FC236}">
                <a16:creationId xmlns:a16="http://schemas.microsoft.com/office/drawing/2014/main" id="{77D4B41A-BB91-F2F8-924E-6DA74D8C8A06}"/>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6">
            <a:extLst>
              <a:ext uri="{FF2B5EF4-FFF2-40B4-BE49-F238E27FC236}">
                <a16:creationId xmlns:a16="http://schemas.microsoft.com/office/drawing/2014/main" id="{A90A63C4-39FF-88B3-CAC1-A2A5EB63A0C1}"/>
              </a:ext>
            </a:extLst>
          </p:cNvPr>
          <p:cNvSpPr>
            <a:spLocks noGrp="1" noChangeArrowheads="1"/>
          </p:cNvSpPr>
          <p:nvPr>
            <p:ph type="sldNum" sz="quarter" idx="12"/>
          </p:nvPr>
        </p:nvSpPr>
        <p:spPr>
          <a:ln/>
        </p:spPr>
        <p:txBody>
          <a:bodyPr/>
          <a:lstStyle>
            <a:lvl1pPr>
              <a:defRPr/>
            </a:lvl1pPr>
          </a:lstStyle>
          <a:p>
            <a:fld id="{77381D2D-DB24-402D-9CA2-6EE6D02640E8}" type="slidenum">
              <a:rPr lang="en-US" altLang="en-US"/>
              <a:pPr/>
              <a:t>‹#›</a:t>
            </a:fld>
            <a:endParaRPr lang="en-US" altLang="en-US"/>
          </a:p>
        </p:txBody>
      </p:sp>
    </p:spTree>
    <p:extLst>
      <p:ext uri="{BB962C8B-B14F-4D97-AF65-F5344CB8AC3E}">
        <p14:creationId xmlns:p14="http://schemas.microsoft.com/office/powerpoint/2010/main" val="1636794919"/>
      </p:ext>
    </p:extLst>
  </p:cSld>
  <p:clrMapOvr>
    <a:masterClrMapping/>
  </p:clrMapOvr>
  <p:transition spd="slow">
    <p:zoom/>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F513CE64-01C0-AB75-106D-FBE45C835959}"/>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5">
            <a:extLst>
              <a:ext uri="{FF2B5EF4-FFF2-40B4-BE49-F238E27FC236}">
                <a16:creationId xmlns:a16="http://schemas.microsoft.com/office/drawing/2014/main" id="{CEDB3531-0E6D-9B17-05A0-17E9C1B674DD}"/>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6">
            <a:extLst>
              <a:ext uri="{FF2B5EF4-FFF2-40B4-BE49-F238E27FC236}">
                <a16:creationId xmlns:a16="http://schemas.microsoft.com/office/drawing/2014/main" id="{C601D91E-A6F4-8DCB-94FB-4119E0062EED}"/>
              </a:ext>
            </a:extLst>
          </p:cNvPr>
          <p:cNvSpPr>
            <a:spLocks noGrp="1" noChangeArrowheads="1"/>
          </p:cNvSpPr>
          <p:nvPr>
            <p:ph type="sldNum" sz="quarter" idx="12"/>
          </p:nvPr>
        </p:nvSpPr>
        <p:spPr>
          <a:ln/>
        </p:spPr>
        <p:txBody>
          <a:bodyPr/>
          <a:lstStyle>
            <a:lvl1pPr>
              <a:defRPr/>
            </a:lvl1pPr>
          </a:lstStyle>
          <a:p>
            <a:fld id="{10B346A3-8B81-42BA-9106-6CF22AEFA555}" type="slidenum">
              <a:rPr lang="en-US" altLang="en-US"/>
              <a:pPr/>
              <a:t>‹#›</a:t>
            </a:fld>
            <a:endParaRPr lang="en-US" altLang="en-US"/>
          </a:p>
        </p:txBody>
      </p:sp>
    </p:spTree>
    <p:extLst>
      <p:ext uri="{BB962C8B-B14F-4D97-AF65-F5344CB8AC3E}">
        <p14:creationId xmlns:p14="http://schemas.microsoft.com/office/powerpoint/2010/main" val="3850919849"/>
      </p:ext>
    </p:extLst>
  </p:cSld>
  <p:clrMapOvr>
    <a:masterClrMapping/>
  </p:clrMapOvr>
  <p:transition spd="slow">
    <p:zoom/>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080CFD43-4C72-EA10-3B9C-3BDB0115BFE3}"/>
              </a:ext>
            </a:extLst>
          </p:cNvPr>
          <p:cNvSpPr>
            <a:spLocks noGrp="1" noChangeArrowheads="1"/>
          </p:cNvSpPr>
          <p:nvPr>
            <p:ph type="dt" sz="half" idx="10"/>
          </p:nvPr>
        </p:nvSpPr>
        <p:spPr>
          <a:ln/>
        </p:spPr>
        <p:txBody>
          <a:bodyPr/>
          <a:lstStyle>
            <a:lvl1pPr>
              <a:defRPr/>
            </a:lvl1pPr>
          </a:lstStyle>
          <a:p>
            <a:pPr>
              <a:defRPr/>
            </a:pPr>
            <a:endParaRPr lang="en-US"/>
          </a:p>
        </p:txBody>
      </p:sp>
      <p:sp>
        <p:nvSpPr>
          <p:cNvPr id="3" name="Rectangle 5">
            <a:extLst>
              <a:ext uri="{FF2B5EF4-FFF2-40B4-BE49-F238E27FC236}">
                <a16:creationId xmlns:a16="http://schemas.microsoft.com/office/drawing/2014/main" id="{6700B7B6-94FF-FB81-F0E4-82ED86E030DD}"/>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6">
            <a:extLst>
              <a:ext uri="{FF2B5EF4-FFF2-40B4-BE49-F238E27FC236}">
                <a16:creationId xmlns:a16="http://schemas.microsoft.com/office/drawing/2014/main" id="{6F9AB2A7-01A7-2D62-781B-A70BC7ACEA31}"/>
              </a:ext>
            </a:extLst>
          </p:cNvPr>
          <p:cNvSpPr>
            <a:spLocks noGrp="1" noChangeArrowheads="1"/>
          </p:cNvSpPr>
          <p:nvPr>
            <p:ph type="sldNum" sz="quarter" idx="12"/>
          </p:nvPr>
        </p:nvSpPr>
        <p:spPr>
          <a:ln/>
        </p:spPr>
        <p:txBody>
          <a:bodyPr/>
          <a:lstStyle>
            <a:lvl1pPr>
              <a:defRPr/>
            </a:lvl1pPr>
          </a:lstStyle>
          <a:p>
            <a:fld id="{76B88A30-B87A-4800-8E8D-90A96991AE2D}" type="slidenum">
              <a:rPr lang="en-US" altLang="en-US"/>
              <a:pPr/>
              <a:t>‹#›</a:t>
            </a:fld>
            <a:endParaRPr lang="en-US" altLang="en-US"/>
          </a:p>
        </p:txBody>
      </p:sp>
    </p:spTree>
    <p:extLst>
      <p:ext uri="{BB962C8B-B14F-4D97-AF65-F5344CB8AC3E}">
        <p14:creationId xmlns:p14="http://schemas.microsoft.com/office/powerpoint/2010/main" val="528810182"/>
      </p:ext>
    </p:extLst>
  </p:cSld>
  <p:clrMapOvr>
    <a:masterClrMapping/>
  </p:clrMapOvr>
  <p:transition spd="slow">
    <p:zoom/>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592110A3-FB64-4DE3-81C9-ED8AC99BBBBE}"/>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DA70D0BA-64C1-5335-BFB5-B04A36CE7D4B}"/>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420508D4-4408-68AB-4F96-7C749CD4C9FD}"/>
              </a:ext>
            </a:extLst>
          </p:cNvPr>
          <p:cNvSpPr>
            <a:spLocks noGrp="1" noChangeArrowheads="1"/>
          </p:cNvSpPr>
          <p:nvPr>
            <p:ph type="sldNum" sz="quarter" idx="12"/>
          </p:nvPr>
        </p:nvSpPr>
        <p:spPr>
          <a:ln/>
        </p:spPr>
        <p:txBody>
          <a:bodyPr/>
          <a:lstStyle>
            <a:lvl1pPr>
              <a:defRPr/>
            </a:lvl1pPr>
          </a:lstStyle>
          <a:p>
            <a:fld id="{1A02D774-2A4B-4486-82B7-5DE538354897}" type="slidenum">
              <a:rPr lang="en-US" altLang="en-US"/>
              <a:pPr/>
              <a:t>‹#›</a:t>
            </a:fld>
            <a:endParaRPr lang="en-US" altLang="en-US"/>
          </a:p>
        </p:txBody>
      </p:sp>
    </p:spTree>
    <p:extLst>
      <p:ext uri="{BB962C8B-B14F-4D97-AF65-F5344CB8AC3E}">
        <p14:creationId xmlns:p14="http://schemas.microsoft.com/office/powerpoint/2010/main" val="3020770088"/>
      </p:ext>
    </p:extLst>
  </p:cSld>
  <p:clrMapOvr>
    <a:masterClrMapping/>
  </p:clrMapOvr>
  <p:transition spd="slow">
    <p:zo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913BF9-97E8-2158-133B-74C73021A828}"/>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CEC500E5-61B8-D799-F762-CE170AFF932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6C0ED9FA-34E5-3CE5-EED1-C2C41F3F5022}"/>
              </a:ext>
            </a:extLst>
          </p:cNvPr>
          <p:cNvSpPr>
            <a:spLocks noGrp="1"/>
          </p:cNvSpPr>
          <p:nvPr>
            <p:ph type="dt" sz="half" idx="10"/>
          </p:nvPr>
        </p:nvSpPr>
        <p:spPr/>
        <p:txBody>
          <a:bodyPr/>
          <a:lstStyle/>
          <a:p>
            <a:fld id="{16DB9188-48FB-4C82-898B-0A578FD8F1D9}" type="datetimeFigureOut">
              <a:rPr lang="en-IN" smtClean="0"/>
              <a:t>13-03-2023</a:t>
            </a:fld>
            <a:endParaRPr lang="en-IN"/>
          </a:p>
        </p:txBody>
      </p:sp>
      <p:sp>
        <p:nvSpPr>
          <p:cNvPr id="5" name="Footer Placeholder 4">
            <a:extLst>
              <a:ext uri="{FF2B5EF4-FFF2-40B4-BE49-F238E27FC236}">
                <a16:creationId xmlns:a16="http://schemas.microsoft.com/office/drawing/2014/main" id="{6E31AFF6-1910-6A23-014F-B173B00A9A0F}"/>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26E25923-F130-9BF8-B38A-858B0A410C8E}"/>
              </a:ext>
            </a:extLst>
          </p:cNvPr>
          <p:cNvSpPr>
            <a:spLocks noGrp="1"/>
          </p:cNvSpPr>
          <p:nvPr>
            <p:ph type="sldNum" sz="quarter" idx="12"/>
          </p:nvPr>
        </p:nvSpPr>
        <p:spPr/>
        <p:txBody>
          <a:bodyPr/>
          <a:lstStyle/>
          <a:p>
            <a:fld id="{DA77F4D6-0D64-405F-B3BD-EF3AEBEB0CC1}" type="slidenum">
              <a:rPr lang="en-IN" smtClean="0"/>
              <a:t>‹#›</a:t>
            </a:fld>
            <a:endParaRPr lang="en-IN"/>
          </a:p>
        </p:txBody>
      </p:sp>
    </p:spTree>
    <p:extLst>
      <p:ext uri="{BB962C8B-B14F-4D97-AF65-F5344CB8AC3E}">
        <p14:creationId xmlns:p14="http://schemas.microsoft.com/office/powerpoint/2010/main" val="12339139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782B3602-CC86-7CD6-6A27-DFD919F00F24}"/>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A2C98D3A-0835-A4AA-9E29-403B2527AC74}"/>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D20D2786-28BF-705B-4082-389B7B45A6F6}"/>
              </a:ext>
            </a:extLst>
          </p:cNvPr>
          <p:cNvSpPr>
            <a:spLocks noGrp="1" noChangeArrowheads="1"/>
          </p:cNvSpPr>
          <p:nvPr>
            <p:ph type="sldNum" sz="quarter" idx="12"/>
          </p:nvPr>
        </p:nvSpPr>
        <p:spPr>
          <a:ln/>
        </p:spPr>
        <p:txBody>
          <a:bodyPr/>
          <a:lstStyle>
            <a:lvl1pPr>
              <a:defRPr/>
            </a:lvl1pPr>
          </a:lstStyle>
          <a:p>
            <a:fld id="{B782C703-705A-44D4-81FD-5AA3A589A015}" type="slidenum">
              <a:rPr lang="en-US" altLang="en-US"/>
              <a:pPr/>
              <a:t>‹#›</a:t>
            </a:fld>
            <a:endParaRPr lang="en-US" altLang="en-US"/>
          </a:p>
        </p:txBody>
      </p:sp>
    </p:spTree>
    <p:extLst>
      <p:ext uri="{BB962C8B-B14F-4D97-AF65-F5344CB8AC3E}">
        <p14:creationId xmlns:p14="http://schemas.microsoft.com/office/powerpoint/2010/main" val="2688915454"/>
      </p:ext>
    </p:extLst>
  </p:cSld>
  <p:clrMapOvr>
    <a:masterClrMapping/>
  </p:clrMapOvr>
  <p:transition spd="slow">
    <p:zoom/>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FB315C95-94B8-5DEB-593A-72CA3775BF78}"/>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9AC7898E-9A51-EA75-40D1-B7F24985EBDB}"/>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9A0AE6EC-F9E1-3E00-8A55-10589B22807B}"/>
              </a:ext>
            </a:extLst>
          </p:cNvPr>
          <p:cNvSpPr>
            <a:spLocks noGrp="1" noChangeArrowheads="1"/>
          </p:cNvSpPr>
          <p:nvPr>
            <p:ph type="sldNum" sz="quarter" idx="12"/>
          </p:nvPr>
        </p:nvSpPr>
        <p:spPr>
          <a:ln/>
        </p:spPr>
        <p:txBody>
          <a:bodyPr/>
          <a:lstStyle>
            <a:lvl1pPr>
              <a:defRPr/>
            </a:lvl1pPr>
          </a:lstStyle>
          <a:p>
            <a:fld id="{997D94C8-AEE5-4BF7-8AE9-7F016B94B73D}" type="slidenum">
              <a:rPr lang="en-US" altLang="en-US"/>
              <a:pPr/>
              <a:t>‹#›</a:t>
            </a:fld>
            <a:endParaRPr lang="en-US" altLang="en-US"/>
          </a:p>
        </p:txBody>
      </p:sp>
    </p:spTree>
    <p:extLst>
      <p:ext uri="{BB962C8B-B14F-4D97-AF65-F5344CB8AC3E}">
        <p14:creationId xmlns:p14="http://schemas.microsoft.com/office/powerpoint/2010/main" val="214846861"/>
      </p:ext>
    </p:extLst>
  </p:cSld>
  <p:clrMapOvr>
    <a:masterClrMapping/>
  </p:clrMapOvr>
  <p:transition spd="slow">
    <p:zoom/>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09600"/>
            <a:ext cx="25908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14400" y="609600"/>
            <a:ext cx="75692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AAD754EE-7ACD-BE9F-0115-EE86F7F89A48}"/>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17A97A4C-5F63-A5CB-DE77-CC77479275E3}"/>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6761EE90-2087-0D2F-E3F2-A6F098B42759}"/>
              </a:ext>
            </a:extLst>
          </p:cNvPr>
          <p:cNvSpPr>
            <a:spLocks noGrp="1" noChangeArrowheads="1"/>
          </p:cNvSpPr>
          <p:nvPr>
            <p:ph type="sldNum" sz="quarter" idx="12"/>
          </p:nvPr>
        </p:nvSpPr>
        <p:spPr>
          <a:ln/>
        </p:spPr>
        <p:txBody>
          <a:bodyPr/>
          <a:lstStyle>
            <a:lvl1pPr>
              <a:defRPr/>
            </a:lvl1pPr>
          </a:lstStyle>
          <a:p>
            <a:fld id="{15ACD604-40E8-4BDF-B13F-84CD1F646010}" type="slidenum">
              <a:rPr lang="en-US" altLang="en-US"/>
              <a:pPr/>
              <a:t>‹#›</a:t>
            </a:fld>
            <a:endParaRPr lang="en-US" altLang="en-US"/>
          </a:p>
        </p:txBody>
      </p:sp>
    </p:spTree>
    <p:extLst>
      <p:ext uri="{BB962C8B-B14F-4D97-AF65-F5344CB8AC3E}">
        <p14:creationId xmlns:p14="http://schemas.microsoft.com/office/powerpoint/2010/main" val="933630043"/>
      </p:ext>
    </p:extLst>
  </p:cSld>
  <p:clrMapOvr>
    <a:masterClrMapping/>
  </p:clrMapOvr>
  <p:transition spd="slow">
    <p:zoom/>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A1D888-5F24-E78F-D141-83DF1C17FCC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1BD041DC-952B-9B38-FDAB-A17DDDD66B8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37E3F1F-E2E2-DCFE-FA83-BBDE6FF3E68F}"/>
              </a:ext>
            </a:extLst>
          </p:cNvPr>
          <p:cNvSpPr>
            <a:spLocks noGrp="1"/>
          </p:cNvSpPr>
          <p:nvPr>
            <p:ph type="dt" sz="half" idx="10"/>
          </p:nvPr>
        </p:nvSpPr>
        <p:spPr/>
        <p:txBody>
          <a:bodyPr/>
          <a:lstStyle/>
          <a:p>
            <a:fld id="{16DB9188-48FB-4C82-898B-0A578FD8F1D9}" type="datetimeFigureOut">
              <a:rPr lang="en-IN" smtClean="0"/>
              <a:t>13-03-2023</a:t>
            </a:fld>
            <a:endParaRPr lang="en-IN"/>
          </a:p>
        </p:txBody>
      </p:sp>
      <p:sp>
        <p:nvSpPr>
          <p:cNvPr id="5" name="Footer Placeholder 4">
            <a:extLst>
              <a:ext uri="{FF2B5EF4-FFF2-40B4-BE49-F238E27FC236}">
                <a16:creationId xmlns:a16="http://schemas.microsoft.com/office/drawing/2014/main" id="{CEB528DA-BDB3-C3D8-59AB-CFB488B9021D}"/>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9FBF6CB1-4707-14E8-742A-2F2D5C415E87}"/>
              </a:ext>
            </a:extLst>
          </p:cNvPr>
          <p:cNvSpPr>
            <a:spLocks noGrp="1"/>
          </p:cNvSpPr>
          <p:nvPr>
            <p:ph type="sldNum" sz="quarter" idx="12"/>
          </p:nvPr>
        </p:nvSpPr>
        <p:spPr/>
        <p:txBody>
          <a:bodyPr/>
          <a:lstStyle/>
          <a:p>
            <a:fld id="{DA77F4D6-0D64-405F-B3BD-EF3AEBEB0CC1}" type="slidenum">
              <a:rPr lang="en-IN" smtClean="0"/>
              <a:t>‹#›</a:t>
            </a:fld>
            <a:endParaRPr lang="en-IN"/>
          </a:p>
        </p:txBody>
      </p:sp>
    </p:spTree>
    <p:extLst>
      <p:ext uri="{BB962C8B-B14F-4D97-AF65-F5344CB8AC3E}">
        <p14:creationId xmlns:p14="http://schemas.microsoft.com/office/powerpoint/2010/main" val="9561323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C22D29-82AE-E9E1-AE66-F1DF638800B3}"/>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4F7EC226-8EF5-C9C9-B68A-C78C9B7F46C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05876F00-CF6C-B36B-C9AE-73001C76B36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1632A59C-0427-B21F-C1F1-FBAE0C678FA9}"/>
              </a:ext>
            </a:extLst>
          </p:cNvPr>
          <p:cNvSpPr>
            <a:spLocks noGrp="1"/>
          </p:cNvSpPr>
          <p:nvPr>
            <p:ph type="dt" sz="half" idx="10"/>
          </p:nvPr>
        </p:nvSpPr>
        <p:spPr/>
        <p:txBody>
          <a:bodyPr/>
          <a:lstStyle/>
          <a:p>
            <a:fld id="{16DB9188-48FB-4C82-898B-0A578FD8F1D9}" type="datetimeFigureOut">
              <a:rPr lang="en-IN" smtClean="0"/>
              <a:t>13-03-2023</a:t>
            </a:fld>
            <a:endParaRPr lang="en-IN"/>
          </a:p>
        </p:txBody>
      </p:sp>
      <p:sp>
        <p:nvSpPr>
          <p:cNvPr id="6" name="Footer Placeholder 5">
            <a:extLst>
              <a:ext uri="{FF2B5EF4-FFF2-40B4-BE49-F238E27FC236}">
                <a16:creationId xmlns:a16="http://schemas.microsoft.com/office/drawing/2014/main" id="{8EB292BD-50D3-8CB3-4319-7645FB61ADDA}"/>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52FCA606-34E1-501F-564B-59E8098F4742}"/>
              </a:ext>
            </a:extLst>
          </p:cNvPr>
          <p:cNvSpPr>
            <a:spLocks noGrp="1"/>
          </p:cNvSpPr>
          <p:nvPr>
            <p:ph type="sldNum" sz="quarter" idx="12"/>
          </p:nvPr>
        </p:nvSpPr>
        <p:spPr/>
        <p:txBody>
          <a:bodyPr/>
          <a:lstStyle/>
          <a:p>
            <a:fld id="{DA77F4D6-0D64-405F-B3BD-EF3AEBEB0CC1}" type="slidenum">
              <a:rPr lang="en-IN" smtClean="0"/>
              <a:t>‹#›</a:t>
            </a:fld>
            <a:endParaRPr lang="en-IN"/>
          </a:p>
        </p:txBody>
      </p:sp>
    </p:spTree>
    <p:extLst>
      <p:ext uri="{BB962C8B-B14F-4D97-AF65-F5344CB8AC3E}">
        <p14:creationId xmlns:p14="http://schemas.microsoft.com/office/powerpoint/2010/main" val="6620432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8FD350-05D8-E60D-16B2-CB2A68FC9D84}"/>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9EBC4E86-BA2E-C039-8703-D945D37D862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103D5CA-73CB-A772-BB09-812F5FFA9CE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BE867258-3303-7394-9109-9C42C93FE87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88FF424-F0F7-89CE-5569-A233BDC246B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EFD84A0D-87A5-0240-947E-369E3E2E277D}"/>
              </a:ext>
            </a:extLst>
          </p:cNvPr>
          <p:cNvSpPr>
            <a:spLocks noGrp="1"/>
          </p:cNvSpPr>
          <p:nvPr>
            <p:ph type="dt" sz="half" idx="10"/>
          </p:nvPr>
        </p:nvSpPr>
        <p:spPr/>
        <p:txBody>
          <a:bodyPr/>
          <a:lstStyle/>
          <a:p>
            <a:fld id="{16DB9188-48FB-4C82-898B-0A578FD8F1D9}" type="datetimeFigureOut">
              <a:rPr lang="en-IN" smtClean="0"/>
              <a:t>13-03-2023</a:t>
            </a:fld>
            <a:endParaRPr lang="en-IN"/>
          </a:p>
        </p:txBody>
      </p:sp>
      <p:sp>
        <p:nvSpPr>
          <p:cNvPr id="8" name="Footer Placeholder 7">
            <a:extLst>
              <a:ext uri="{FF2B5EF4-FFF2-40B4-BE49-F238E27FC236}">
                <a16:creationId xmlns:a16="http://schemas.microsoft.com/office/drawing/2014/main" id="{8A036F10-9F72-2D25-BF1A-1D7FFA530993}"/>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a16="http://schemas.microsoft.com/office/drawing/2014/main" id="{2CB6106B-AE3A-A5D4-BD61-A3FAE8896C87}"/>
              </a:ext>
            </a:extLst>
          </p:cNvPr>
          <p:cNvSpPr>
            <a:spLocks noGrp="1"/>
          </p:cNvSpPr>
          <p:nvPr>
            <p:ph type="sldNum" sz="quarter" idx="12"/>
          </p:nvPr>
        </p:nvSpPr>
        <p:spPr/>
        <p:txBody>
          <a:bodyPr/>
          <a:lstStyle/>
          <a:p>
            <a:fld id="{DA77F4D6-0D64-405F-B3BD-EF3AEBEB0CC1}" type="slidenum">
              <a:rPr lang="en-IN" smtClean="0"/>
              <a:t>‹#›</a:t>
            </a:fld>
            <a:endParaRPr lang="en-IN"/>
          </a:p>
        </p:txBody>
      </p:sp>
    </p:spTree>
    <p:extLst>
      <p:ext uri="{BB962C8B-B14F-4D97-AF65-F5344CB8AC3E}">
        <p14:creationId xmlns:p14="http://schemas.microsoft.com/office/powerpoint/2010/main" val="6984497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EFD6F0-5604-5949-D2A2-F7A25B13D11B}"/>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38F815F7-1BA0-5B5A-7A14-8D5A3C3F920E}"/>
              </a:ext>
            </a:extLst>
          </p:cNvPr>
          <p:cNvSpPr>
            <a:spLocks noGrp="1"/>
          </p:cNvSpPr>
          <p:nvPr>
            <p:ph type="dt" sz="half" idx="10"/>
          </p:nvPr>
        </p:nvSpPr>
        <p:spPr/>
        <p:txBody>
          <a:bodyPr/>
          <a:lstStyle/>
          <a:p>
            <a:fld id="{16DB9188-48FB-4C82-898B-0A578FD8F1D9}" type="datetimeFigureOut">
              <a:rPr lang="en-IN" smtClean="0"/>
              <a:t>13-03-2023</a:t>
            </a:fld>
            <a:endParaRPr lang="en-IN"/>
          </a:p>
        </p:txBody>
      </p:sp>
      <p:sp>
        <p:nvSpPr>
          <p:cNvPr id="4" name="Footer Placeholder 3">
            <a:extLst>
              <a:ext uri="{FF2B5EF4-FFF2-40B4-BE49-F238E27FC236}">
                <a16:creationId xmlns:a16="http://schemas.microsoft.com/office/drawing/2014/main" id="{E0D32A25-7B02-C4CE-AA3A-F8A78D5E5A58}"/>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a16="http://schemas.microsoft.com/office/drawing/2014/main" id="{009BBC00-5FFF-468C-205B-4093318A2A43}"/>
              </a:ext>
            </a:extLst>
          </p:cNvPr>
          <p:cNvSpPr>
            <a:spLocks noGrp="1"/>
          </p:cNvSpPr>
          <p:nvPr>
            <p:ph type="sldNum" sz="quarter" idx="12"/>
          </p:nvPr>
        </p:nvSpPr>
        <p:spPr/>
        <p:txBody>
          <a:bodyPr/>
          <a:lstStyle/>
          <a:p>
            <a:fld id="{DA77F4D6-0D64-405F-B3BD-EF3AEBEB0CC1}" type="slidenum">
              <a:rPr lang="en-IN" smtClean="0"/>
              <a:t>‹#›</a:t>
            </a:fld>
            <a:endParaRPr lang="en-IN"/>
          </a:p>
        </p:txBody>
      </p:sp>
    </p:spTree>
    <p:extLst>
      <p:ext uri="{BB962C8B-B14F-4D97-AF65-F5344CB8AC3E}">
        <p14:creationId xmlns:p14="http://schemas.microsoft.com/office/powerpoint/2010/main" val="42269607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B6CC3D1-F66F-5715-90DC-97E146B7F60A}"/>
              </a:ext>
            </a:extLst>
          </p:cNvPr>
          <p:cNvSpPr>
            <a:spLocks noGrp="1"/>
          </p:cNvSpPr>
          <p:nvPr>
            <p:ph type="dt" sz="half" idx="10"/>
          </p:nvPr>
        </p:nvSpPr>
        <p:spPr/>
        <p:txBody>
          <a:bodyPr/>
          <a:lstStyle/>
          <a:p>
            <a:fld id="{16DB9188-48FB-4C82-898B-0A578FD8F1D9}" type="datetimeFigureOut">
              <a:rPr lang="en-IN" smtClean="0"/>
              <a:t>13-03-2023</a:t>
            </a:fld>
            <a:endParaRPr lang="en-IN"/>
          </a:p>
        </p:txBody>
      </p:sp>
      <p:sp>
        <p:nvSpPr>
          <p:cNvPr id="3" name="Footer Placeholder 2">
            <a:extLst>
              <a:ext uri="{FF2B5EF4-FFF2-40B4-BE49-F238E27FC236}">
                <a16:creationId xmlns:a16="http://schemas.microsoft.com/office/drawing/2014/main" id="{C1B2B75E-E03B-1A9C-DB08-843686B3AF68}"/>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a16="http://schemas.microsoft.com/office/drawing/2014/main" id="{86538E21-A91E-BF60-13FB-27A5D2AF2F8F}"/>
              </a:ext>
            </a:extLst>
          </p:cNvPr>
          <p:cNvSpPr>
            <a:spLocks noGrp="1"/>
          </p:cNvSpPr>
          <p:nvPr>
            <p:ph type="sldNum" sz="quarter" idx="12"/>
          </p:nvPr>
        </p:nvSpPr>
        <p:spPr/>
        <p:txBody>
          <a:bodyPr/>
          <a:lstStyle/>
          <a:p>
            <a:fld id="{DA77F4D6-0D64-405F-B3BD-EF3AEBEB0CC1}" type="slidenum">
              <a:rPr lang="en-IN" smtClean="0"/>
              <a:t>‹#›</a:t>
            </a:fld>
            <a:endParaRPr lang="en-IN"/>
          </a:p>
        </p:txBody>
      </p:sp>
    </p:spTree>
    <p:extLst>
      <p:ext uri="{BB962C8B-B14F-4D97-AF65-F5344CB8AC3E}">
        <p14:creationId xmlns:p14="http://schemas.microsoft.com/office/powerpoint/2010/main" val="38986018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E68480-4C46-5AE0-BA0F-AE4670C08B7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6F99FCE1-9037-FD36-1086-74DC33D6A49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E65DF11F-206A-2E0E-01D4-94265E11271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815DE0D-2E67-C66F-55AC-F31751F2C2A9}"/>
              </a:ext>
            </a:extLst>
          </p:cNvPr>
          <p:cNvSpPr>
            <a:spLocks noGrp="1"/>
          </p:cNvSpPr>
          <p:nvPr>
            <p:ph type="dt" sz="half" idx="10"/>
          </p:nvPr>
        </p:nvSpPr>
        <p:spPr/>
        <p:txBody>
          <a:bodyPr/>
          <a:lstStyle/>
          <a:p>
            <a:fld id="{16DB9188-48FB-4C82-898B-0A578FD8F1D9}" type="datetimeFigureOut">
              <a:rPr lang="en-IN" smtClean="0"/>
              <a:t>13-03-2023</a:t>
            </a:fld>
            <a:endParaRPr lang="en-IN"/>
          </a:p>
        </p:txBody>
      </p:sp>
      <p:sp>
        <p:nvSpPr>
          <p:cNvPr id="6" name="Footer Placeholder 5">
            <a:extLst>
              <a:ext uri="{FF2B5EF4-FFF2-40B4-BE49-F238E27FC236}">
                <a16:creationId xmlns:a16="http://schemas.microsoft.com/office/drawing/2014/main" id="{7A7B856E-704B-B0E6-8796-DDB99E6703D4}"/>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451D133C-027B-3625-10BA-0C5AFAF94897}"/>
              </a:ext>
            </a:extLst>
          </p:cNvPr>
          <p:cNvSpPr>
            <a:spLocks noGrp="1"/>
          </p:cNvSpPr>
          <p:nvPr>
            <p:ph type="sldNum" sz="quarter" idx="12"/>
          </p:nvPr>
        </p:nvSpPr>
        <p:spPr/>
        <p:txBody>
          <a:bodyPr/>
          <a:lstStyle/>
          <a:p>
            <a:fld id="{DA77F4D6-0D64-405F-B3BD-EF3AEBEB0CC1}" type="slidenum">
              <a:rPr lang="en-IN" smtClean="0"/>
              <a:t>‹#›</a:t>
            </a:fld>
            <a:endParaRPr lang="en-IN"/>
          </a:p>
        </p:txBody>
      </p:sp>
    </p:spTree>
    <p:extLst>
      <p:ext uri="{BB962C8B-B14F-4D97-AF65-F5344CB8AC3E}">
        <p14:creationId xmlns:p14="http://schemas.microsoft.com/office/powerpoint/2010/main" val="24824533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7C3817-A50B-25BB-856B-5A48A9A251D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61B5696D-34B1-64B5-1EF0-E551F79FADF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id="{F6A08FCE-A36E-70EE-588D-D6546ECE9B7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97A60B3-2DFF-C836-DF87-55DC37F3104F}"/>
              </a:ext>
            </a:extLst>
          </p:cNvPr>
          <p:cNvSpPr>
            <a:spLocks noGrp="1"/>
          </p:cNvSpPr>
          <p:nvPr>
            <p:ph type="dt" sz="half" idx="10"/>
          </p:nvPr>
        </p:nvSpPr>
        <p:spPr/>
        <p:txBody>
          <a:bodyPr/>
          <a:lstStyle/>
          <a:p>
            <a:fld id="{16DB9188-48FB-4C82-898B-0A578FD8F1D9}" type="datetimeFigureOut">
              <a:rPr lang="en-IN" smtClean="0"/>
              <a:t>13-03-2023</a:t>
            </a:fld>
            <a:endParaRPr lang="en-IN"/>
          </a:p>
        </p:txBody>
      </p:sp>
      <p:sp>
        <p:nvSpPr>
          <p:cNvPr id="6" name="Footer Placeholder 5">
            <a:extLst>
              <a:ext uri="{FF2B5EF4-FFF2-40B4-BE49-F238E27FC236}">
                <a16:creationId xmlns:a16="http://schemas.microsoft.com/office/drawing/2014/main" id="{B83A46E0-3C41-367C-CCC2-A668F48E3556}"/>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5A3EF0B8-CDAE-72D6-5E91-B924852D9326}"/>
              </a:ext>
            </a:extLst>
          </p:cNvPr>
          <p:cNvSpPr>
            <a:spLocks noGrp="1"/>
          </p:cNvSpPr>
          <p:nvPr>
            <p:ph type="sldNum" sz="quarter" idx="12"/>
          </p:nvPr>
        </p:nvSpPr>
        <p:spPr/>
        <p:txBody>
          <a:bodyPr/>
          <a:lstStyle/>
          <a:p>
            <a:fld id="{DA77F4D6-0D64-405F-B3BD-EF3AEBEB0CC1}" type="slidenum">
              <a:rPr lang="en-IN" smtClean="0"/>
              <a:t>‹#›</a:t>
            </a:fld>
            <a:endParaRPr lang="en-IN"/>
          </a:p>
        </p:txBody>
      </p:sp>
    </p:spTree>
    <p:extLst>
      <p:ext uri="{BB962C8B-B14F-4D97-AF65-F5344CB8AC3E}">
        <p14:creationId xmlns:p14="http://schemas.microsoft.com/office/powerpoint/2010/main" val="8992373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C9E7B8C-FC53-5E17-BC41-2CBE1FC74FF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id="{67D75240-A6B1-1AC5-11FD-9103E0DAC66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8EBBA488-8921-0F29-F437-B9942F7337F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DB9188-48FB-4C82-898B-0A578FD8F1D9}" type="datetimeFigureOut">
              <a:rPr lang="en-IN" smtClean="0"/>
              <a:t>13-03-2023</a:t>
            </a:fld>
            <a:endParaRPr lang="en-IN"/>
          </a:p>
        </p:txBody>
      </p:sp>
      <p:sp>
        <p:nvSpPr>
          <p:cNvPr id="5" name="Footer Placeholder 4">
            <a:extLst>
              <a:ext uri="{FF2B5EF4-FFF2-40B4-BE49-F238E27FC236}">
                <a16:creationId xmlns:a16="http://schemas.microsoft.com/office/drawing/2014/main" id="{02C986D9-663A-F5C3-0901-02248F085BD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a:extLst>
              <a:ext uri="{FF2B5EF4-FFF2-40B4-BE49-F238E27FC236}">
                <a16:creationId xmlns:a16="http://schemas.microsoft.com/office/drawing/2014/main" id="{684BA950-DF01-FC94-84E0-DF4DF51841C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77F4D6-0D64-405F-B3BD-EF3AEBEB0CC1}" type="slidenum">
              <a:rPr lang="en-IN" smtClean="0"/>
              <a:t>‹#›</a:t>
            </a:fld>
            <a:endParaRPr lang="en-IN"/>
          </a:p>
        </p:txBody>
      </p:sp>
    </p:spTree>
    <p:extLst>
      <p:ext uri="{BB962C8B-B14F-4D97-AF65-F5344CB8AC3E}">
        <p14:creationId xmlns:p14="http://schemas.microsoft.com/office/powerpoint/2010/main" val="26993980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tile tx="0" ty="0" sx="100000" sy="100000" flip="none" algn="tl"/>
        </a:blipFill>
        <a:effectLst/>
      </p:bgPr>
    </p:bg>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8795A8E0-1BB2-DC9F-AFD8-002A69A40518}"/>
              </a:ext>
            </a:extLst>
          </p:cNvPr>
          <p:cNvSpPr>
            <a:spLocks noGrp="1" noChangeArrowheads="1"/>
          </p:cNvSpPr>
          <p:nvPr>
            <p:ph type="title"/>
          </p:nvPr>
        </p:nvSpPr>
        <p:spPr bwMode="auto">
          <a:xfrm>
            <a:off x="914400" y="609600"/>
            <a:ext cx="103632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1267" name="Rectangle 3">
            <a:extLst>
              <a:ext uri="{FF2B5EF4-FFF2-40B4-BE49-F238E27FC236}">
                <a16:creationId xmlns:a16="http://schemas.microsoft.com/office/drawing/2014/main" id="{523A3209-6BE4-0963-0D41-84AFF277E3B1}"/>
              </a:ext>
            </a:extLst>
          </p:cNvPr>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725EF039-1B55-9198-F6E6-8E71E0F6E9FC}"/>
              </a:ext>
            </a:extLst>
          </p:cNvPr>
          <p:cNvSpPr>
            <a:spLocks noGrp="1" noChangeArrowheads="1"/>
          </p:cNvSpPr>
          <p:nvPr>
            <p:ph type="dt" sz="half" idx="2"/>
          </p:nvPr>
        </p:nvSpPr>
        <p:spPr bwMode="auto">
          <a:xfrm>
            <a:off x="914400" y="6248400"/>
            <a:ext cx="2540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effectLst/>
                <a:latin typeface="Times New Roman" charset="0"/>
                <a:cs typeface="+mn-cs"/>
              </a:defRPr>
            </a:lvl1pPr>
          </a:lstStyle>
          <a:p>
            <a:pPr>
              <a:defRPr/>
            </a:pPr>
            <a:endParaRPr lang="en-US"/>
          </a:p>
        </p:txBody>
      </p:sp>
      <p:sp>
        <p:nvSpPr>
          <p:cNvPr id="1029" name="Rectangle 5">
            <a:extLst>
              <a:ext uri="{FF2B5EF4-FFF2-40B4-BE49-F238E27FC236}">
                <a16:creationId xmlns:a16="http://schemas.microsoft.com/office/drawing/2014/main" id="{FFE75AF9-0C35-06A1-824B-15DF6179E447}"/>
              </a:ext>
            </a:extLst>
          </p:cNvPr>
          <p:cNvSpPr>
            <a:spLocks noGrp="1" noChangeArrowheads="1"/>
          </p:cNvSpPr>
          <p:nvPr>
            <p:ph type="ftr" sz="quarter" idx="3"/>
          </p:nvPr>
        </p:nvSpPr>
        <p:spPr bwMode="auto">
          <a:xfrm>
            <a:off x="4165600" y="6248400"/>
            <a:ext cx="3860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effectLst/>
                <a:latin typeface="Times New Roman" charset="0"/>
                <a:cs typeface="+mn-cs"/>
              </a:defRPr>
            </a:lvl1pPr>
          </a:lstStyle>
          <a:p>
            <a:pPr>
              <a:defRPr/>
            </a:pPr>
            <a:endParaRPr lang="en-US"/>
          </a:p>
        </p:txBody>
      </p:sp>
      <p:sp>
        <p:nvSpPr>
          <p:cNvPr id="1030" name="Rectangle 6">
            <a:extLst>
              <a:ext uri="{FF2B5EF4-FFF2-40B4-BE49-F238E27FC236}">
                <a16:creationId xmlns:a16="http://schemas.microsoft.com/office/drawing/2014/main" id="{7A27F219-984C-605C-56C6-03BB1DE424A7}"/>
              </a:ext>
            </a:extLst>
          </p:cNvPr>
          <p:cNvSpPr>
            <a:spLocks noGrp="1" noChangeArrowheads="1"/>
          </p:cNvSpPr>
          <p:nvPr>
            <p:ph type="sldNum" sz="quarter" idx="4"/>
          </p:nvPr>
        </p:nvSpPr>
        <p:spPr bwMode="auto">
          <a:xfrm>
            <a:off x="8737600" y="6248400"/>
            <a:ext cx="2540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6EDEA059-06EF-49DE-8A44-676499FF61DA}" type="slidenum">
              <a:rPr lang="en-US" altLang="en-US"/>
              <a:pPr/>
              <a:t>‹#›</a:t>
            </a:fld>
            <a:endParaRPr lang="en-US" altLang="en-US"/>
          </a:p>
        </p:txBody>
      </p:sp>
    </p:spTree>
    <p:extLst>
      <p:ext uri="{BB962C8B-B14F-4D97-AF65-F5344CB8AC3E}">
        <p14:creationId xmlns:p14="http://schemas.microsoft.com/office/powerpoint/2010/main" val="350122019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spd="slow">
    <p:zoom/>
  </p:transition>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charset="0"/>
        </a:defRPr>
      </a:lvl2pPr>
      <a:lvl3pPr algn="ctr" rtl="0" eaLnBrk="0" fontAlgn="base" hangingPunct="0">
        <a:spcBef>
          <a:spcPct val="0"/>
        </a:spcBef>
        <a:spcAft>
          <a:spcPct val="0"/>
        </a:spcAft>
        <a:defRPr sz="4400">
          <a:solidFill>
            <a:schemeClr val="tx2"/>
          </a:solidFill>
          <a:latin typeface="Times New Roman" charset="0"/>
        </a:defRPr>
      </a:lvl3pPr>
      <a:lvl4pPr algn="ctr" rtl="0" eaLnBrk="0" fontAlgn="base" hangingPunct="0">
        <a:spcBef>
          <a:spcPct val="0"/>
        </a:spcBef>
        <a:spcAft>
          <a:spcPct val="0"/>
        </a:spcAft>
        <a:defRPr sz="4400">
          <a:solidFill>
            <a:schemeClr val="tx2"/>
          </a:solidFill>
          <a:latin typeface="Times New Roman" charset="0"/>
        </a:defRPr>
      </a:lvl4pPr>
      <a:lvl5pPr algn="ctr" rtl="0" eaLnBrk="0" fontAlgn="base" hangingPunct="0">
        <a:spcBef>
          <a:spcPct val="0"/>
        </a:spcBef>
        <a:spcAft>
          <a:spcPct val="0"/>
        </a:spcAft>
        <a:defRPr sz="4400">
          <a:solidFill>
            <a:schemeClr val="tx2"/>
          </a:solidFill>
          <a:latin typeface="Times New Roman" charset="0"/>
        </a:defRPr>
      </a:lvl5pPr>
      <a:lvl6pPr marL="457200" algn="ctr" rtl="0" fontAlgn="base">
        <a:spcBef>
          <a:spcPct val="0"/>
        </a:spcBef>
        <a:spcAft>
          <a:spcPct val="0"/>
        </a:spcAft>
        <a:defRPr sz="4400">
          <a:solidFill>
            <a:schemeClr val="tx2"/>
          </a:solidFill>
          <a:latin typeface="Times New Roman" charset="0"/>
        </a:defRPr>
      </a:lvl6pPr>
      <a:lvl7pPr marL="914400" algn="ctr" rtl="0" fontAlgn="base">
        <a:spcBef>
          <a:spcPct val="0"/>
        </a:spcBef>
        <a:spcAft>
          <a:spcPct val="0"/>
        </a:spcAft>
        <a:defRPr sz="4400">
          <a:solidFill>
            <a:schemeClr val="tx2"/>
          </a:solidFill>
          <a:latin typeface="Times New Roman" charset="0"/>
        </a:defRPr>
      </a:lvl7pPr>
      <a:lvl8pPr marL="1371600" algn="ctr" rtl="0" fontAlgn="base">
        <a:spcBef>
          <a:spcPct val="0"/>
        </a:spcBef>
        <a:spcAft>
          <a:spcPct val="0"/>
        </a:spcAft>
        <a:defRPr sz="4400">
          <a:solidFill>
            <a:schemeClr val="tx2"/>
          </a:solidFill>
          <a:latin typeface="Times New Roman" charset="0"/>
        </a:defRPr>
      </a:lvl8pPr>
      <a:lvl9pPr marL="1828800" algn="ctr" rtl="0" fontAlgn="base">
        <a:spcBef>
          <a:spcPct val="0"/>
        </a:spcBef>
        <a:spcAft>
          <a:spcPct val="0"/>
        </a:spcAft>
        <a:defRPr sz="4400">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oleObject" Target="../embeddings/oleObject2.bin"/><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2.xml"/><Relationship Id="rId1" Type="http://schemas.openxmlformats.org/officeDocument/2006/relationships/slideLayout" Target="../slideLayouts/slideLayout13.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8AE2235-5E5D-00D6-AA16-2799DE6A9F3D}"/>
              </a:ext>
            </a:extLst>
          </p:cNvPr>
          <p:cNvSpPr txBox="1"/>
          <p:nvPr/>
        </p:nvSpPr>
        <p:spPr>
          <a:xfrm>
            <a:off x="556591" y="695739"/>
            <a:ext cx="11270974" cy="861774"/>
          </a:xfrm>
          <a:prstGeom prst="rect">
            <a:avLst/>
          </a:prstGeom>
          <a:noFill/>
        </p:spPr>
        <p:txBody>
          <a:bodyPr wrap="square" rtlCol="0">
            <a:spAutoFit/>
          </a:bodyPr>
          <a:lstStyle/>
          <a:p>
            <a:pPr algn="ctr"/>
            <a:r>
              <a:rPr lang="en-AU" sz="3200" dirty="0">
                <a:solidFill>
                  <a:srgbClr val="0000FF"/>
                </a:solidFill>
                <a:latin typeface="Tahoma" panose="020B0604030504040204" pitchFamily="34" charset="0"/>
                <a:ea typeface="Tahoma" panose="020B0604030504040204" pitchFamily="34" charset="0"/>
                <a:cs typeface="Tahoma" panose="020B0604030504040204" pitchFamily="34" charset="0"/>
              </a:rPr>
              <a:t>Measurement of wind speed</a:t>
            </a:r>
          </a:p>
          <a:p>
            <a:endParaRPr lang="en-IN" dirty="0"/>
          </a:p>
        </p:txBody>
      </p:sp>
    </p:spTree>
    <p:extLst>
      <p:ext uri="{BB962C8B-B14F-4D97-AF65-F5344CB8AC3E}">
        <p14:creationId xmlns:p14="http://schemas.microsoft.com/office/powerpoint/2010/main" val="13608848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1039">
            <a:extLst>
              <a:ext uri="{FF2B5EF4-FFF2-40B4-BE49-F238E27FC236}">
                <a16:creationId xmlns:a16="http://schemas.microsoft.com/office/drawing/2014/main" id="{1E372E62-225A-59ED-DFF1-A32454733021}"/>
              </a:ext>
            </a:extLst>
          </p:cNvPr>
          <p:cNvGraphicFramePr>
            <a:graphicFrameLocks noChangeAspect="1"/>
          </p:cNvGraphicFramePr>
          <p:nvPr>
            <p:extLst>
              <p:ext uri="{D42A27DB-BD31-4B8C-83A1-F6EECF244321}">
                <p14:modId xmlns:p14="http://schemas.microsoft.com/office/powerpoint/2010/main" val="72552568"/>
              </p:ext>
            </p:extLst>
          </p:nvPr>
        </p:nvGraphicFramePr>
        <p:xfrm>
          <a:off x="1825487" y="188843"/>
          <a:ext cx="9326217" cy="5569317"/>
        </p:xfrm>
        <a:graphic>
          <a:graphicData uri="http://schemas.openxmlformats.org/presentationml/2006/ole">
            <mc:AlternateContent xmlns:mc="http://schemas.openxmlformats.org/markup-compatibility/2006">
              <mc:Choice xmlns:v="urn:schemas-microsoft-com:vml" Requires="v">
                <p:oleObj name="Bitmap Image" r:id="rId2" imgW="5885714" imgH="3514286" progId="PBrush">
                  <p:embed/>
                </p:oleObj>
              </mc:Choice>
              <mc:Fallback>
                <p:oleObj name="Bitmap Image" r:id="rId2" imgW="5885714" imgH="3514286" progId="PBrush">
                  <p:embed/>
                  <p:pic>
                    <p:nvPicPr>
                      <p:cNvPr id="5122" name="Object 1039">
                        <a:extLst>
                          <a:ext uri="{FF2B5EF4-FFF2-40B4-BE49-F238E27FC236}">
                            <a16:creationId xmlns:a16="http://schemas.microsoft.com/office/drawing/2014/main" id="{3E5949DD-3F49-4681-EA3F-6B80118E9D04}"/>
                          </a:ext>
                        </a:extLst>
                      </p:cNvPr>
                      <p:cNvPicPr>
                        <a:picLocks noGrp="1"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25487" y="188843"/>
                        <a:ext cx="9326217" cy="5569317"/>
                      </a:xfrm>
                      <a:prstGeom prst="rect">
                        <a:avLst/>
                      </a:prstGeom>
                      <a:noFill/>
                      <a:ln>
                        <a:noFill/>
                      </a:ln>
                      <a:effectLst/>
                    </p:spPr>
                  </p:pic>
                </p:oleObj>
              </mc:Fallback>
            </mc:AlternateContent>
          </a:graphicData>
        </a:graphic>
      </p:graphicFrame>
      <p:sp>
        <p:nvSpPr>
          <p:cNvPr id="3" name="TextBox 2">
            <a:extLst>
              <a:ext uri="{FF2B5EF4-FFF2-40B4-BE49-F238E27FC236}">
                <a16:creationId xmlns:a16="http://schemas.microsoft.com/office/drawing/2014/main" id="{A13176BF-66A2-4829-7372-863E21F5EABB}"/>
              </a:ext>
            </a:extLst>
          </p:cNvPr>
          <p:cNvSpPr txBox="1"/>
          <p:nvPr/>
        </p:nvSpPr>
        <p:spPr>
          <a:xfrm>
            <a:off x="208722" y="5963478"/>
            <a:ext cx="11827565" cy="461665"/>
          </a:xfrm>
          <a:prstGeom prst="rect">
            <a:avLst/>
          </a:prstGeom>
          <a:noFill/>
        </p:spPr>
        <p:txBody>
          <a:bodyPr wrap="square" rtlCol="0">
            <a:spAutoFit/>
          </a:bodyPr>
          <a:lstStyle/>
          <a:p>
            <a:pPr algn="ctr"/>
            <a:r>
              <a:rPr lang="en-IN" sz="2400" dirty="0">
                <a:latin typeface="Tahoma" panose="020B0604030504040204" pitchFamily="34" charset="0"/>
                <a:ea typeface="Tahoma" panose="020B0604030504040204" pitchFamily="34" charset="0"/>
                <a:cs typeface="Tahoma" panose="020B0604030504040204" pitchFamily="34" charset="0"/>
              </a:rPr>
              <a:t>Wind Vane</a:t>
            </a:r>
          </a:p>
        </p:txBody>
      </p:sp>
    </p:spTree>
    <p:extLst>
      <p:ext uri="{BB962C8B-B14F-4D97-AF65-F5344CB8AC3E}">
        <p14:creationId xmlns:p14="http://schemas.microsoft.com/office/powerpoint/2010/main" val="35505558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E08F9BD5-6900-8222-1B75-7F55E1D56682}"/>
              </a:ext>
            </a:extLst>
          </p:cNvPr>
          <p:cNvPicPr>
            <a:picLocks noChangeAspect="1"/>
          </p:cNvPicPr>
          <p:nvPr/>
        </p:nvPicPr>
        <p:blipFill>
          <a:blip r:embed="rId2"/>
          <a:srcRect/>
          <a:stretch>
            <a:fillRect/>
          </a:stretch>
        </p:blipFill>
        <p:spPr bwMode="auto">
          <a:xfrm>
            <a:off x="1321904" y="173767"/>
            <a:ext cx="10008705" cy="6180389"/>
          </a:xfrm>
          <a:prstGeom prst="rect">
            <a:avLst/>
          </a:prstGeom>
          <a:noFill/>
        </p:spPr>
      </p:pic>
    </p:spTree>
    <p:extLst>
      <p:ext uri="{BB962C8B-B14F-4D97-AF65-F5344CB8AC3E}">
        <p14:creationId xmlns:p14="http://schemas.microsoft.com/office/powerpoint/2010/main" val="17133600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BA0EE69-D212-3C6D-4762-59B1444EF2A3}"/>
              </a:ext>
            </a:extLst>
          </p:cNvPr>
          <p:cNvSpPr txBox="1"/>
          <p:nvPr/>
        </p:nvSpPr>
        <p:spPr>
          <a:xfrm>
            <a:off x="318052" y="347870"/>
            <a:ext cx="11579087" cy="4635115"/>
          </a:xfrm>
          <a:prstGeom prst="rect">
            <a:avLst/>
          </a:prstGeom>
          <a:noFill/>
        </p:spPr>
        <p:txBody>
          <a:bodyPr wrap="square" rtlCol="0">
            <a:spAutoFit/>
          </a:bodyPr>
          <a:lstStyle/>
          <a:p>
            <a:pPr algn="just">
              <a:lnSpc>
                <a:spcPct val="90000"/>
              </a:lnSpc>
              <a:defRPr/>
            </a:pPr>
            <a:r>
              <a:rPr lang="en-AU" sz="2800" dirty="0">
                <a:latin typeface="Tahoma" pitchFamily="34" charset="0"/>
                <a:cs typeface="Times New Roman" pitchFamily="18" charset="0"/>
              </a:rPr>
              <a:t>Wind direction is measured with Wind Vane.</a:t>
            </a:r>
          </a:p>
          <a:p>
            <a:pPr algn="just">
              <a:lnSpc>
                <a:spcPct val="90000"/>
              </a:lnSpc>
              <a:defRPr/>
            </a:pPr>
            <a:endParaRPr lang="en-AU" sz="2800" dirty="0">
              <a:latin typeface="Tahoma" pitchFamily="34" charset="0"/>
              <a:cs typeface="Times New Roman" pitchFamily="18" charset="0"/>
            </a:endParaRPr>
          </a:p>
          <a:p>
            <a:pPr algn="just">
              <a:lnSpc>
                <a:spcPct val="90000"/>
              </a:lnSpc>
              <a:defRPr/>
            </a:pPr>
            <a:r>
              <a:rPr lang="en-AU" sz="2800" dirty="0">
                <a:latin typeface="Tahoma" pitchFamily="34" charset="0"/>
                <a:cs typeface="Times New Roman" pitchFamily="18" charset="0"/>
              </a:rPr>
              <a:t>It indicates the direction from which wind blows.</a:t>
            </a:r>
            <a:r>
              <a:rPr lang="en-US" sz="2800" dirty="0">
                <a:latin typeface="Tahoma" pitchFamily="34" charset="0"/>
                <a:cs typeface="Arial" charset="0"/>
              </a:rPr>
              <a:t> </a:t>
            </a:r>
          </a:p>
          <a:p>
            <a:pPr algn="just">
              <a:lnSpc>
                <a:spcPct val="90000"/>
              </a:lnSpc>
              <a:defRPr/>
            </a:pPr>
            <a:endParaRPr lang="en-US" sz="2800" dirty="0">
              <a:latin typeface="Tahoma" pitchFamily="34" charset="0"/>
              <a:cs typeface="Arial" charset="0"/>
            </a:endParaRPr>
          </a:p>
          <a:p>
            <a:pPr algn="just">
              <a:lnSpc>
                <a:spcPct val="90000"/>
              </a:lnSpc>
              <a:defRPr/>
            </a:pPr>
            <a:r>
              <a:rPr lang="en-AU" sz="2800" dirty="0">
                <a:latin typeface="Tahoma" pitchFamily="34" charset="0"/>
                <a:cs typeface="Times New Roman" pitchFamily="18" charset="0"/>
              </a:rPr>
              <a:t>One end exposes a broad surface to the wind, while the other end is narrow and points to the direction from which wind blows. The narrow end is in the form of an arrowhead.</a:t>
            </a:r>
            <a:r>
              <a:rPr lang="en-US" sz="2800" dirty="0">
                <a:latin typeface="Tahoma" pitchFamily="34" charset="0"/>
                <a:cs typeface="Arial" charset="0"/>
              </a:rPr>
              <a:t> </a:t>
            </a:r>
          </a:p>
          <a:p>
            <a:pPr algn="just">
              <a:lnSpc>
                <a:spcPct val="90000"/>
              </a:lnSpc>
              <a:defRPr/>
            </a:pPr>
            <a:endParaRPr lang="en-US" sz="2800" dirty="0">
              <a:latin typeface="Tahoma" pitchFamily="34" charset="0"/>
              <a:cs typeface="Arial" charset="0"/>
            </a:endParaRPr>
          </a:p>
          <a:p>
            <a:pPr algn="just">
              <a:lnSpc>
                <a:spcPct val="90000"/>
              </a:lnSpc>
              <a:defRPr/>
            </a:pPr>
            <a:r>
              <a:rPr lang="en-AU" sz="2800" dirty="0">
                <a:latin typeface="Tahoma" pitchFamily="34" charset="0"/>
                <a:cs typeface="Times New Roman" pitchFamily="18" charset="0"/>
              </a:rPr>
              <a:t>Under this movable system there are eight fixed rigid bars which are set to the eight cardinal directions-- North, Northeast, East, Southeast, South, Southwest, West and Northwest.</a:t>
            </a:r>
            <a:r>
              <a:rPr lang="en-US" sz="2800" dirty="0">
                <a:latin typeface="Tahoma" pitchFamily="34" charset="0"/>
                <a:cs typeface="Arial" charset="0"/>
              </a:rPr>
              <a:t> </a:t>
            </a:r>
          </a:p>
          <a:p>
            <a:endParaRPr lang="en-IN" dirty="0"/>
          </a:p>
        </p:txBody>
      </p:sp>
    </p:spTree>
    <p:extLst>
      <p:ext uri="{BB962C8B-B14F-4D97-AF65-F5344CB8AC3E}">
        <p14:creationId xmlns:p14="http://schemas.microsoft.com/office/powerpoint/2010/main" val="42535774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893937F-6CFD-6302-1FE4-E854B071FBC8}"/>
              </a:ext>
            </a:extLst>
          </p:cNvPr>
          <p:cNvSpPr txBox="1"/>
          <p:nvPr/>
        </p:nvSpPr>
        <p:spPr>
          <a:xfrm>
            <a:off x="357809" y="298174"/>
            <a:ext cx="11618843" cy="5410712"/>
          </a:xfrm>
          <a:prstGeom prst="rect">
            <a:avLst/>
          </a:prstGeom>
          <a:noFill/>
        </p:spPr>
        <p:txBody>
          <a:bodyPr wrap="square" rtlCol="0">
            <a:spAutoFit/>
          </a:bodyPr>
          <a:lstStyle/>
          <a:p>
            <a:pPr algn="just">
              <a:lnSpc>
                <a:spcPct val="90000"/>
              </a:lnSpc>
              <a:defRPr/>
            </a:pPr>
            <a:r>
              <a:rPr lang="en-AU" sz="2800" dirty="0">
                <a:latin typeface="Tahoma" pitchFamily="34" charset="0"/>
                <a:cs typeface="Times New Roman" pitchFamily="18" charset="0"/>
              </a:rPr>
              <a:t>The arrow head of the wind vane points to the direction of wind and it is to be read from the wind vane to the nearest of the sixteen cardinals of the compass.</a:t>
            </a:r>
            <a:r>
              <a:rPr lang="en-US" sz="2800" dirty="0">
                <a:latin typeface="Tahoma" pitchFamily="34" charset="0"/>
                <a:cs typeface="Arial" charset="0"/>
              </a:rPr>
              <a:t> </a:t>
            </a:r>
          </a:p>
          <a:p>
            <a:pPr algn="just">
              <a:lnSpc>
                <a:spcPct val="90000"/>
              </a:lnSpc>
              <a:defRPr/>
            </a:pPr>
            <a:endParaRPr lang="en-US" sz="2800" dirty="0">
              <a:latin typeface="Tahoma" pitchFamily="34" charset="0"/>
              <a:cs typeface="Arial" charset="0"/>
            </a:endParaRPr>
          </a:p>
          <a:p>
            <a:pPr algn="just">
              <a:lnSpc>
                <a:spcPct val="90000"/>
              </a:lnSpc>
              <a:defRPr/>
            </a:pPr>
            <a:r>
              <a:rPr lang="en-AU" sz="2800" dirty="0">
                <a:latin typeface="Tahoma" pitchFamily="34" charset="0"/>
                <a:cs typeface="Times New Roman" pitchFamily="18" charset="0"/>
              </a:rPr>
              <a:t>The wind vane should be watched for a few minutes so that mean direction can be identified.</a:t>
            </a:r>
            <a:r>
              <a:rPr lang="en-US" sz="2800" dirty="0">
                <a:latin typeface="Tahoma" pitchFamily="34" charset="0"/>
                <a:cs typeface="Arial" charset="0"/>
              </a:rPr>
              <a:t> </a:t>
            </a:r>
          </a:p>
          <a:p>
            <a:pPr algn="just">
              <a:lnSpc>
                <a:spcPct val="90000"/>
              </a:lnSpc>
              <a:defRPr/>
            </a:pPr>
            <a:endParaRPr lang="en-US" sz="2800" dirty="0">
              <a:latin typeface="Tahoma" pitchFamily="34" charset="0"/>
              <a:cs typeface="Arial" charset="0"/>
            </a:endParaRPr>
          </a:p>
          <a:p>
            <a:pPr algn="just">
              <a:lnSpc>
                <a:spcPct val="90000"/>
              </a:lnSpc>
              <a:defRPr/>
            </a:pPr>
            <a:r>
              <a:rPr lang="en-AU" sz="2800" dirty="0">
                <a:latin typeface="Tahoma" pitchFamily="34" charset="0"/>
                <a:cs typeface="Times New Roman" pitchFamily="18" charset="0"/>
              </a:rPr>
              <a:t>If the narrow head is pointing towards the middle of the region between north (N) and northwest (NW), the direction should be read as north-northwest (NNW).</a:t>
            </a:r>
            <a:r>
              <a:rPr lang="en-US" sz="2800" dirty="0">
                <a:latin typeface="Tahoma" pitchFamily="34" charset="0"/>
                <a:cs typeface="Arial" charset="0"/>
              </a:rPr>
              <a:t> </a:t>
            </a:r>
          </a:p>
          <a:p>
            <a:pPr algn="just">
              <a:lnSpc>
                <a:spcPct val="90000"/>
              </a:lnSpc>
              <a:defRPr/>
            </a:pPr>
            <a:endParaRPr lang="en-US" sz="2800" dirty="0">
              <a:latin typeface="Tahoma" pitchFamily="34" charset="0"/>
              <a:cs typeface="Arial" charset="0"/>
            </a:endParaRPr>
          </a:p>
          <a:p>
            <a:pPr algn="just">
              <a:lnSpc>
                <a:spcPct val="90000"/>
              </a:lnSpc>
              <a:defRPr/>
            </a:pPr>
            <a:r>
              <a:rPr lang="en-AU" sz="2800" dirty="0">
                <a:latin typeface="Tahoma" pitchFamily="34" charset="0"/>
                <a:cs typeface="Times New Roman" pitchFamily="18" charset="0"/>
              </a:rPr>
              <a:t>If the arrowhead does not move at all due to absence of wind, the reading will be “calm” and this is to be entered in the Register.</a:t>
            </a:r>
            <a:r>
              <a:rPr lang="en-US" sz="2800" dirty="0">
                <a:latin typeface="Tahoma" pitchFamily="34" charset="0"/>
                <a:cs typeface="Arial" charset="0"/>
              </a:rPr>
              <a:t> </a:t>
            </a:r>
          </a:p>
          <a:p>
            <a:endParaRPr lang="en-IN" dirty="0"/>
          </a:p>
        </p:txBody>
      </p:sp>
    </p:spTree>
    <p:extLst>
      <p:ext uri="{BB962C8B-B14F-4D97-AF65-F5344CB8AC3E}">
        <p14:creationId xmlns:p14="http://schemas.microsoft.com/office/powerpoint/2010/main" val="36589416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690BA8A-6822-86E8-CE0D-093FE9B06C76}"/>
              </a:ext>
            </a:extLst>
          </p:cNvPr>
          <p:cNvSpPr txBox="1"/>
          <p:nvPr/>
        </p:nvSpPr>
        <p:spPr>
          <a:xfrm>
            <a:off x="318052" y="377687"/>
            <a:ext cx="11638722" cy="5293757"/>
          </a:xfrm>
          <a:prstGeom prst="rect">
            <a:avLst/>
          </a:prstGeom>
          <a:noFill/>
        </p:spPr>
        <p:txBody>
          <a:bodyPr wrap="square" rtlCol="0">
            <a:spAutoFit/>
          </a:bodyPr>
          <a:lstStyle/>
          <a:p>
            <a:pPr algn="ctr"/>
            <a:r>
              <a:rPr lang="en-US" sz="3200" dirty="0">
                <a:latin typeface="Tahoma" panose="020B0604030504040204" pitchFamily="34" charset="0"/>
                <a:ea typeface="Tahoma" panose="020B0604030504040204" pitchFamily="34" charset="0"/>
                <a:cs typeface="Tahoma" panose="020B0604030504040204" pitchFamily="34" charset="0"/>
              </a:rPr>
              <a:t>Precautions for recording wind observations</a:t>
            </a:r>
          </a:p>
          <a:p>
            <a:endParaRPr lang="en-US" dirty="0">
              <a:effectLst>
                <a:outerShdw blurRad="38100" dist="38100" dir="2700000" algn="tl">
                  <a:srgbClr val="C0C0C0"/>
                </a:outerShdw>
              </a:effectLst>
              <a:latin typeface="Tahoma" panose="020B0604030504040204" pitchFamily="34" charset="0"/>
              <a:ea typeface="Tahoma" panose="020B0604030504040204" pitchFamily="34" charset="0"/>
              <a:cs typeface="Tahoma" panose="020B0604030504040204" pitchFamily="34" charset="0"/>
            </a:endParaRPr>
          </a:p>
          <a:p>
            <a:pPr algn="just" eaLnBrk="1" fontAlgn="base" hangingPunct="1">
              <a:spcBef>
                <a:spcPct val="0"/>
              </a:spcBef>
              <a:spcAft>
                <a:spcPct val="0"/>
              </a:spcAft>
            </a:pPr>
            <a:r>
              <a:rPr lang="en-AU" altLang="en-US" sz="2800" dirty="0">
                <a:latin typeface="Tahoma" panose="020B0604030504040204" pitchFamily="34" charset="0"/>
                <a:ea typeface="Tahoma" panose="020B0604030504040204" pitchFamily="34" charset="0"/>
                <a:cs typeface="Tahoma" panose="020B0604030504040204" pitchFamily="34" charset="0"/>
              </a:rPr>
              <a:t>Make sure that the wind vane moves freely before taking the reading.</a:t>
            </a:r>
          </a:p>
          <a:p>
            <a:pPr algn="just" eaLnBrk="1" fontAlgn="base" hangingPunct="1">
              <a:spcBef>
                <a:spcPct val="0"/>
              </a:spcBef>
              <a:spcAft>
                <a:spcPct val="0"/>
              </a:spcAft>
            </a:pPr>
            <a:endParaRPr lang="en-AU" altLang="en-US" sz="2800" dirty="0">
              <a:latin typeface="Tahoma" panose="020B0604030504040204" pitchFamily="34" charset="0"/>
              <a:ea typeface="Tahoma" panose="020B0604030504040204" pitchFamily="34" charset="0"/>
              <a:cs typeface="Tahoma" panose="020B0604030504040204" pitchFamily="34" charset="0"/>
            </a:endParaRPr>
          </a:p>
          <a:p>
            <a:pPr algn="just" eaLnBrk="1" fontAlgn="base" hangingPunct="1">
              <a:spcBef>
                <a:spcPct val="0"/>
              </a:spcBef>
              <a:spcAft>
                <a:spcPct val="0"/>
              </a:spcAft>
            </a:pPr>
            <a:r>
              <a:rPr lang="en-AU" altLang="en-US" sz="2800" dirty="0">
                <a:latin typeface="Tahoma" panose="020B0604030504040204" pitchFamily="34" charset="0"/>
                <a:ea typeface="Tahoma" panose="020B0604030504040204" pitchFamily="34" charset="0"/>
                <a:cs typeface="Tahoma" panose="020B0604030504040204" pitchFamily="34" charset="0"/>
              </a:rPr>
              <a:t>During occasions of light wind when wind vane does not respond readily, give a slight turn to wind vane by hand and allow it to take up the direction of wind.</a:t>
            </a:r>
          </a:p>
          <a:p>
            <a:pPr algn="just" eaLnBrk="1" fontAlgn="base" hangingPunct="1">
              <a:spcBef>
                <a:spcPct val="0"/>
              </a:spcBef>
              <a:spcAft>
                <a:spcPct val="0"/>
              </a:spcAft>
            </a:pPr>
            <a:endParaRPr lang="en-AU" altLang="en-US" sz="2800" dirty="0">
              <a:latin typeface="Tahoma" panose="020B0604030504040204" pitchFamily="34" charset="0"/>
              <a:ea typeface="Tahoma" panose="020B0604030504040204" pitchFamily="34" charset="0"/>
              <a:cs typeface="Tahoma" panose="020B0604030504040204" pitchFamily="34" charset="0"/>
            </a:endParaRPr>
          </a:p>
          <a:p>
            <a:pPr algn="just" eaLnBrk="1" fontAlgn="base" hangingPunct="1">
              <a:spcBef>
                <a:spcPct val="0"/>
              </a:spcBef>
              <a:spcAft>
                <a:spcPct val="0"/>
              </a:spcAft>
            </a:pPr>
            <a:r>
              <a:rPr lang="en-AU" altLang="en-US" sz="2800" dirty="0">
                <a:latin typeface="Tahoma" panose="020B0604030504040204" pitchFamily="34" charset="0"/>
                <a:ea typeface="Tahoma" panose="020B0604030504040204" pitchFamily="34" charset="0"/>
                <a:cs typeface="Tahoma" panose="020B0604030504040204" pitchFamily="34" charset="0"/>
              </a:rPr>
              <a:t>In order to verify the direction given by the wind vane; compare the same with the appropriate direction determined either by facing the direction of wind or by letting of small bits of paper.</a:t>
            </a:r>
            <a:r>
              <a:rPr lang="en-US" altLang="en-US" sz="2800" dirty="0">
                <a:latin typeface="Tahoma" panose="020B0604030504040204" pitchFamily="34" charset="0"/>
                <a:ea typeface="Tahoma" panose="020B0604030504040204" pitchFamily="34" charset="0"/>
                <a:cs typeface="Tahoma" panose="020B0604030504040204" pitchFamily="34" charset="0"/>
              </a:rPr>
              <a:t> </a:t>
            </a:r>
          </a:p>
          <a:p>
            <a:endParaRPr lang="en-US" sz="1800" dirty="0">
              <a:latin typeface="Tahoma" panose="020B0604030504040204" pitchFamily="34" charset="0"/>
              <a:ea typeface="Tahoma" panose="020B0604030504040204" pitchFamily="34" charset="0"/>
              <a:cs typeface="Tahoma" panose="020B0604030504040204" pitchFamily="34" charset="0"/>
            </a:endParaRPr>
          </a:p>
          <a:p>
            <a:endParaRPr lang="en-IN" dirty="0"/>
          </a:p>
        </p:txBody>
      </p:sp>
    </p:spTree>
    <p:extLst>
      <p:ext uri="{BB962C8B-B14F-4D97-AF65-F5344CB8AC3E}">
        <p14:creationId xmlns:p14="http://schemas.microsoft.com/office/powerpoint/2010/main" val="1669078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C5F7DCF-1798-293A-8026-8EB16985F9A4}"/>
              </a:ext>
            </a:extLst>
          </p:cNvPr>
          <p:cNvSpPr txBox="1"/>
          <p:nvPr/>
        </p:nvSpPr>
        <p:spPr>
          <a:xfrm>
            <a:off x="238539" y="318052"/>
            <a:ext cx="11559209" cy="5313249"/>
          </a:xfrm>
          <a:prstGeom prst="rect">
            <a:avLst/>
          </a:prstGeom>
          <a:noFill/>
        </p:spPr>
        <p:txBody>
          <a:bodyPr wrap="square" rtlCol="0">
            <a:spAutoFit/>
          </a:bodyPr>
          <a:lstStyle/>
          <a:p>
            <a:pPr algn="just">
              <a:lnSpc>
                <a:spcPct val="115000"/>
              </a:lnSpc>
              <a:spcAft>
                <a:spcPts val="1000"/>
              </a:spcAft>
            </a:pPr>
            <a:r>
              <a:rPr lang="en-US" sz="2400" b="1" dirty="0">
                <a:effectLst/>
                <a:latin typeface="Tahoma" panose="020B0604030504040204" pitchFamily="34" charset="0"/>
                <a:ea typeface="Tahoma" panose="020B0604030504040204" pitchFamily="34" charset="0"/>
                <a:cs typeface="Tahoma" panose="020B0604030504040204" pitchFamily="34" charset="0"/>
              </a:rPr>
              <a:t>Preparation of Wind Rose</a:t>
            </a:r>
            <a:endParaRPr lang="en-IN" sz="2400" dirty="0">
              <a:effectLst/>
              <a:latin typeface="Tahoma" panose="020B0604030504040204" pitchFamily="34" charset="0"/>
              <a:ea typeface="Tahoma" panose="020B0604030504040204" pitchFamily="34" charset="0"/>
              <a:cs typeface="Tahoma" panose="020B0604030504040204" pitchFamily="34" charset="0"/>
            </a:endParaRPr>
          </a:p>
          <a:p>
            <a:pPr algn="just">
              <a:lnSpc>
                <a:spcPct val="150000"/>
              </a:lnSpc>
              <a:spcAft>
                <a:spcPts val="1000"/>
              </a:spcAft>
            </a:pPr>
            <a:r>
              <a:rPr lang="en-US" sz="2400" dirty="0">
                <a:solidFill>
                  <a:srgbClr val="222222"/>
                </a:solidFill>
                <a:effectLst/>
                <a:latin typeface="Tahoma" panose="020B0604030504040204" pitchFamily="34" charset="0"/>
                <a:ea typeface="Tahoma" panose="020B0604030504040204" pitchFamily="34" charset="0"/>
                <a:cs typeface="Tahoma" panose="020B0604030504040204" pitchFamily="34" charset="0"/>
              </a:rPr>
              <a:t>A wind rose presented in a circular format, gives a very concise information on how wind speed and direction are distributed at a particular location. </a:t>
            </a:r>
          </a:p>
          <a:p>
            <a:pPr algn="just">
              <a:lnSpc>
                <a:spcPct val="150000"/>
              </a:lnSpc>
              <a:spcAft>
                <a:spcPts val="1000"/>
              </a:spcAft>
            </a:pPr>
            <a:r>
              <a:rPr lang="en-US" sz="2400" dirty="0">
                <a:solidFill>
                  <a:srgbClr val="222222"/>
                </a:solidFill>
                <a:effectLst/>
                <a:latin typeface="Tahoma" panose="020B0604030504040204" pitchFamily="34" charset="0"/>
                <a:ea typeface="Tahoma" panose="020B0604030504040204" pitchFamily="34" charset="0"/>
                <a:cs typeface="Tahoma" panose="020B0604030504040204" pitchFamily="34" charset="0"/>
              </a:rPr>
              <a:t>The length of each "spoke" around the circle is related to the frequency of time that the wind blows from a particular direction. </a:t>
            </a:r>
          </a:p>
          <a:p>
            <a:pPr algn="just">
              <a:lnSpc>
                <a:spcPct val="150000"/>
              </a:lnSpc>
              <a:spcAft>
                <a:spcPts val="1000"/>
              </a:spcAft>
            </a:pPr>
            <a:r>
              <a:rPr lang="en-US" sz="2400" dirty="0">
                <a:solidFill>
                  <a:srgbClr val="222222"/>
                </a:solidFill>
                <a:effectLst/>
                <a:latin typeface="Tahoma" panose="020B0604030504040204" pitchFamily="34" charset="0"/>
                <a:ea typeface="Tahoma" panose="020B0604030504040204" pitchFamily="34" charset="0"/>
                <a:cs typeface="Tahoma" panose="020B0604030504040204" pitchFamily="34" charset="0"/>
              </a:rPr>
              <a:t>Each concentric circle represents a different frequency, emanating from zero at the center to increasing frequencies at the outer circles. </a:t>
            </a:r>
          </a:p>
          <a:p>
            <a:pPr algn="just">
              <a:lnSpc>
                <a:spcPct val="150000"/>
              </a:lnSpc>
              <a:spcAft>
                <a:spcPts val="1000"/>
              </a:spcAft>
            </a:pPr>
            <a:r>
              <a:rPr lang="en-US" sz="2400" dirty="0">
                <a:solidFill>
                  <a:srgbClr val="222222"/>
                </a:solidFill>
                <a:effectLst/>
                <a:latin typeface="Tahoma" panose="020B0604030504040204" pitchFamily="34" charset="0"/>
                <a:ea typeface="Tahoma" panose="020B0604030504040204" pitchFamily="34" charset="0"/>
                <a:cs typeface="Tahoma" panose="020B0604030504040204" pitchFamily="34" charset="0"/>
              </a:rPr>
              <a:t>All wind </a:t>
            </a:r>
            <a:r>
              <a:rPr lang="en-US" sz="2400">
                <a:solidFill>
                  <a:srgbClr val="222222"/>
                </a:solidFill>
                <a:effectLst/>
                <a:latin typeface="Tahoma" panose="020B0604030504040204" pitchFamily="34" charset="0"/>
                <a:ea typeface="Tahoma" panose="020B0604030504040204" pitchFamily="34" charset="0"/>
                <a:cs typeface="Tahoma" panose="020B0604030504040204" pitchFamily="34" charset="0"/>
              </a:rPr>
              <a:t>roses use </a:t>
            </a:r>
            <a:r>
              <a:rPr lang="en-US" sz="2400" dirty="0">
                <a:solidFill>
                  <a:srgbClr val="222222"/>
                </a:solidFill>
                <a:effectLst/>
                <a:latin typeface="Tahoma" panose="020B0604030504040204" pitchFamily="34" charset="0"/>
                <a:ea typeface="Tahoma" panose="020B0604030504040204" pitchFamily="34" charset="0"/>
                <a:cs typeface="Tahoma" panose="020B0604030504040204" pitchFamily="34" charset="0"/>
              </a:rPr>
              <a:t>16 cardinal directions, such as north (N), NNE, NE, etc.</a:t>
            </a:r>
            <a:endParaRPr lang="en-IN" sz="2400" dirty="0">
              <a:effectLst/>
              <a:latin typeface="Tahoma" panose="020B0604030504040204" pitchFamily="34" charset="0"/>
              <a:ea typeface="Tahoma" panose="020B0604030504040204" pitchFamily="34" charset="0"/>
              <a:cs typeface="Tahoma" panose="020B0604030504040204" pitchFamily="34" charset="0"/>
            </a:endParaRPr>
          </a:p>
          <a:p>
            <a:endParaRPr lang="en-IN" dirty="0"/>
          </a:p>
        </p:txBody>
      </p:sp>
    </p:spTree>
    <p:extLst>
      <p:ext uri="{BB962C8B-B14F-4D97-AF65-F5344CB8AC3E}">
        <p14:creationId xmlns:p14="http://schemas.microsoft.com/office/powerpoint/2010/main" val="32285113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73605D58-FB35-79A3-2317-3E1DCFF2EF2E}"/>
              </a:ext>
            </a:extLst>
          </p:cNvPr>
          <p:cNvPicPr>
            <a:picLocks noChangeAspect="1"/>
          </p:cNvPicPr>
          <p:nvPr/>
        </p:nvPicPr>
        <p:blipFill>
          <a:blip r:embed="rId2"/>
          <a:srcRect/>
          <a:stretch>
            <a:fillRect/>
          </a:stretch>
        </p:blipFill>
        <p:spPr bwMode="auto">
          <a:xfrm>
            <a:off x="3268317" y="590968"/>
            <a:ext cx="5655365" cy="4131028"/>
          </a:xfrm>
          <a:prstGeom prst="rect">
            <a:avLst/>
          </a:prstGeom>
          <a:noFill/>
          <a:ln w="9525">
            <a:noFill/>
            <a:miter lim="800000"/>
            <a:headEnd/>
            <a:tailEnd/>
          </a:ln>
        </p:spPr>
      </p:pic>
      <p:sp>
        <p:nvSpPr>
          <p:cNvPr id="3" name="TextBox 2">
            <a:extLst>
              <a:ext uri="{FF2B5EF4-FFF2-40B4-BE49-F238E27FC236}">
                <a16:creationId xmlns:a16="http://schemas.microsoft.com/office/drawing/2014/main" id="{E9AA2EEA-8494-4F70-1DEC-514E6CA7510F}"/>
              </a:ext>
            </a:extLst>
          </p:cNvPr>
          <p:cNvSpPr txBox="1"/>
          <p:nvPr/>
        </p:nvSpPr>
        <p:spPr>
          <a:xfrm>
            <a:off x="318053" y="4919008"/>
            <a:ext cx="11648660" cy="1569660"/>
          </a:xfrm>
          <a:prstGeom prst="rect">
            <a:avLst/>
          </a:prstGeom>
          <a:noFill/>
        </p:spPr>
        <p:txBody>
          <a:bodyPr wrap="square" rtlCol="0">
            <a:spAutoFit/>
          </a:bodyPr>
          <a:lstStyle/>
          <a:p>
            <a:pPr algn="just"/>
            <a:r>
              <a:rPr lang="en-US" sz="2400" dirty="0">
                <a:solidFill>
                  <a:srgbClr val="222222"/>
                </a:solidFill>
                <a:effectLst/>
                <a:latin typeface="Tahoma" panose="020B0604030504040204" pitchFamily="34" charset="0"/>
                <a:ea typeface="Tahoma" panose="020B0604030504040204" pitchFamily="34" charset="0"/>
                <a:cs typeface="Tahoma" panose="020B0604030504040204" pitchFamily="34" charset="0"/>
              </a:rPr>
              <a:t>It is the wind rose for Chennai. The wind roses shown here contain additional information, in that each spoke is broken down into discrete frequency categories that show the percentage of time that winds blow from a particular direction and at certain speed ranges.</a:t>
            </a:r>
            <a:endParaRPr lang="en-IN" sz="24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5624014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F63A1E1-E556-AE62-8E40-9B23DAB877CF}"/>
              </a:ext>
            </a:extLst>
          </p:cNvPr>
          <p:cNvSpPr txBox="1"/>
          <p:nvPr/>
        </p:nvSpPr>
        <p:spPr>
          <a:xfrm>
            <a:off x="506896" y="437322"/>
            <a:ext cx="11350487" cy="5175135"/>
          </a:xfrm>
          <a:prstGeom prst="rect">
            <a:avLst/>
          </a:prstGeom>
          <a:noFill/>
        </p:spPr>
        <p:txBody>
          <a:bodyPr wrap="square" rtlCol="0">
            <a:spAutoFit/>
          </a:bodyPr>
          <a:lstStyle/>
          <a:p>
            <a:pPr marL="457200" indent="-457200" algn="just">
              <a:lnSpc>
                <a:spcPct val="150000"/>
              </a:lnSpc>
              <a:buFont typeface="Arial" panose="020B0604020202020204" pitchFamily="34" charset="0"/>
              <a:buChar char="•"/>
            </a:pPr>
            <a:r>
              <a:rPr lang="en-US" sz="2800" b="0" i="0" u="none" strike="noStrike" baseline="0" dirty="0">
                <a:solidFill>
                  <a:srgbClr val="000000"/>
                </a:solidFill>
                <a:latin typeface="Tahoma" panose="020B0604030504040204" pitchFamily="34" charset="0"/>
                <a:ea typeface="Tahoma" panose="020B0604030504040204" pitchFamily="34" charset="0"/>
                <a:cs typeface="Tahoma" panose="020B0604030504040204" pitchFamily="34" charset="0"/>
              </a:rPr>
              <a:t>Wind is the air in horizontal motion caused due to difference in atmospheric pressure. </a:t>
            </a:r>
          </a:p>
          <a:p>
            <a:pPr marL="457200" indent="-457200" algn="just">
              <a:lnSpc>
                <a:spcPct val="150000"/>
              </a:lnSpc>
              <a:buFont typeface="Arial" panose="020B0604020202020204" pitchFamily="34" charset="0"/>
              <a:buChar char="•"/>
            </a:pPr>
            <a:r>
              <a:rPr lang="en-US" sz="2800" b="0" i="0" u="none" strike="noStrike" baseline="0" dirty="0">
                <a:solidFill>
                  <a:srgbClr val="000000"/>
                </a:solidFill>
                <a:latin typeface="Tahoma" panose="020B0604030504040204" pitchFamily="34" charset="0"/>
                <a:ea typeface="Tahoma" panose="020B0604030504040204" pitchFamily="34" charset="0"/>
                <a:cs typeface="Tahoma" panose="020B0604030504040204" pitchFamily="34" charset="0"/>
              </a:rPr>
              <a:t>Wind has to be specified by its direction and speed. </a:t>
            </a:r>
          </a:p>
          <a:p>
            <a:pPr marL="457200" indent="-457200" algn="just">
              <a:lnSpc>
                <a:spcPct val="150000"/>
              </a:lnSpc>
              <a:buFont typeface="Arial" panose="020B0604020202020204" pitchFamily="34" charset="0"/>
              <a:buChar char="•"/>
            </a:pPr>
            <a:r>
              <a:rPr lang="en-US" sz="2800" b="0" i="0" u="none" strike="noStrike" baseline="0" dirty="0">
                <a:solidFill>
                  <a:srgbClr val="000000"/>
                </a:solidFill>
                <a:latin typeface="Tahoma" panose="020B0604030504040204" pitchFamily="34" charset="0"/>
                <a:ea typeface="Tahoma" panose="020B0604030504040204" pitchFamily="34" charset="0"/>
                <a:cs typeface="Tahoma" panose="020B0604030504040204" pitchFamily="34" charset="0"/>
              </a:rPr>
              <a:t>The movement of wind is almost horizontal and its vertical component is very small, being about 1/100th. of the horizontal component. </a:t>
            </a:r>
          </a:p>
          <a:p>
            <a:pPr marL="457200" indent="-457200" algn="just">
              <a:lnSpc>
                <a:spcPct val="150000"/>
              </a:lnSpc>
              <a:buFont typeface="Arial" panose="020B0604020202020204" pitchFamily="34" charset="0"/>
              <a:buChar char="•"/>
            </a:pPr>
            <a:r>
              <a:rPr lang="en-US" sz="2800" b="0" i="0" u="none" strike="noStrike" baseline="0" dirty="0">
                <a:solidFill>
                  <a:srgbClr val="000000"/>
                </a:solidFill>
                <a:latin typeface="Tahoma" panose="020B0604030504040204" pitchFamily="34" charset="0"/>
                <a:ea typeface="Tahoma" panose="020B0604030504040204" pitchFamily="34" charset="0"/>
                <a:cs typeface="Tahoma" panose="020B0604030504040204" pitchFamily="34" charset="0"/>
              </a:rPr>
              <a:t>So by wind, we generally mean only the horizontal component of the wind. </a:t>
            </a:r>
            <a:endParaRPr lang="en-IN" sz="28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42925849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7CFC590-712D-D490-15C6-FAEAA31DBAF8}"/>
              </a:ext>
            </a:extLst>
          </p:cNvPr>
          <p:cNvSpPr txBox="1"/>
          <p:nvPr/>
        </p:nvSpPr>
        <p:spPr>
          <a:xfrm>
            <a:off x="457200" y="268357"/>
            <a:ext cx="11360426" cy="6401753"/>
          </a:xfrm>
          <a:prstGeom prst="rect">
            <a:avLst/>
          </a:prstGeom>
          <a:noFill/>
        </p:spPr>
        <p:txBody>
          <a:bodyPr wrap="square" rtlCol="0">
            <a:spAutoFit/>
          </a:bodyPr>
          <a:lstStyle/>
          <a:p>
            <a:endParaRPr lang="en-AU" sz="2800" dirty="0">
              <a:effectLst>
                <a:outerShdw blurRad="38100" dist="38100" dir="2700000" algn="tl">
                  <a:srgbClr val="C0C0C0"/>
                </a:outerShdw>
              </a:effectLst>
              <a:latin typeface="Tahoma" panose="020B0604030504040204" pitchFamily="34" charset="0"/>
              <a:ea typeface="Tahoma" panose="020B0604030504040204" pitchFamily="34" charset="0"/>
              <a:cs typeface="Tahoma" panose="020B0604030504040204" pitchFamily="34" charset="0"/>
            </a:endParaRPr>
          </a:p>
          <a:p>
            <a:pPr marL="457200" indent="-457200" fontAlgn="base">
              <a:spcBef>
                <a:spcPct val="0"/>
              </a:spcBef>
              <a:spcAft>
                <a:spcPct val="0"/>
              </a:spcAft>
              <a:buFont typeface="Arial" panose="020B0604020202020204" pitchFamily="34" charset="0"/>
              <a:buChar char="•"/>
              <a:defRPr/>
            </a:pPr>
            <a:r>
              <a:rPr lang="en-AU" sz="2800" dirty="0">
                <a:latin typeface="Tahoma" panose="020B0604030504040204" pitchFamily="34" charset="0"/>
                <a:ea typeface="Tahoma" panose="020B0604030504040204" pitchFamily="34" charset="0"/>
                <a:cs typeface="Tahoma" panose="020B0604030504040204" pitchFamily="34" charset="0"/>
              </a:rPr>
              <a:t>Cup Counter Anemometer measures wind speed.</a:t>
            </a:r>
            <a:r>
              <a:rPr lang="en-US" sz="2800" dirty="0">
                <a:latin typeface="Tahoma" panose="020B0604030504040204" pitchFamily="34" charset="0"/>
                <a:ea typeface="Tahoma" panose="020B0604030504040204" pitchFamily="34" charset="0"/>
                <a:cs typeface="Tahoma" panose="020B0604030504040204" pitchFamily="34" charset="0"/>
              </a:rPr>
              <a:t> </a:t>
            </a:r>
          </a:p>
          <a:p>
            <a:pPr marL="457200" indent="-457200" fontAlgn="base">
              <a:spcBef>
                <a:spcPct val="0"/>
              </a:spcBef>
              <a:spcAft>
                <a:spcPct val="0"/>
              </a:spcAft>
              <a:buFont typeface="Arial" panose="020B0604020202020204" pitchFamily="34" charset="0"/>
              <a:buChar char="•"/>
              <a:defRPr/>
            </a:pPr>
            <a:endParaRPr lang="en-US" sz="2800" dirty="0">
              <a:latin typeface="Tahoma" panose="020B0604030504040204" pitchFamily="34" charset="0"/>
              <a:ea typeface="Tahoma" panose="020B0604030504040204" pitchFamily="34" charset="0"/>
              <a:cs typeface="Tahoma" panose="020B0604030504040204" pitchFamily="34" charset="0"/>
            </a:endParaRPr>
          </a:p>
          <a:p>
            <a:pPr marL="457200" indent="-457200" algn="just" fontAlgn="base">
              <a:spcBef>
                <a:spcPct val="0"/>
              </a:spcBef>
              <a:spcAft>
                <a:spcPct val="0"/>
              </a:spcAft>
              <a:buFont typeface="Arial" panose="020B0604020202020204" pitchFamily="34" charset="0"/>
              <a:buChar char="•"/>
              <a:defRPr/>
            </a:pPr>
            <a:r>
              <a:rPr lang="en-AU" sz="2800" dirty="0">
                <a:latin typeface="Tahoma" panose="020B0604030504040204" pitchFamily="34" charset="0"/>
                <a:ea typeface="Tahoma" panose="020B0604030504040204" pitchFamily="34" charset="0"/>
                <a:cs typeface="Tahoma" panose="020B0604030504040204" pitchFamily="34" charset="0"/>
              </a:rPr>
              <a:t>This instrument consists of three hemispherical cups fixed at the end of metal arms from a central point.</a:t>
            </a:r>
            <a:r>
              <a:rPr lang="en-US" sz="2800" dirty="0">
                <a:latin typeface="Tahoma" panose="020B0604030504040204" pitchFamily="34" charset="0"/>
                <a:ea typeface="Tahoma" panose="020B0604030504040204" pitchFamily="34" charset="0"/>
                <a:cs typeface="Tahoma" panose="020B0604030504040204" pitchFamily="34" charset="0"/>
              </a:rPr>
              <a:t> </a:t>
            </a:r>
          </a:p>
          <a:p>
            <a:pPr marL="457200" indent="-457200" algn="just" fontAlgn="base">
              <a:spcBef>
                <a:spcPct val="0"/>
              </a:spcBef>
              <a:spcAft>
                <a:spcPct val="0"/>
              </a:spcAft>
              <a:buFont typeface="Arial" panose="020B0604020202020204" pitchFamily="34" charset="0"/>
              <a:buChar char="•"/>
              <a:defRPr/>
            </a:pPr>
            <a:endParaRPr lang="en-US" sz="2800" dirty="0">
              <a:latin typeface="Tahoma" panose="020B0604030504040204" pitchFamily="34" charset="0"/>
              <a:ea typeface="Tahoma" panose="020B0604030504040204" pitchFamily="34" charset="0"/>
              <a:cs typeface="Tahoma" panose="020B0604030504040204" pitchFamily="34" charset="0"/>
            </a:endParaRPr>
          </a:p>
          <a:p>
            <a:pPr marL="457200" indent="-457200" algn="just" fontAlgn="base">
              <a:spcBef>
                <a:spcPct val="0"/>
              </a:spcBef>
              <a:spcAft>
                <a:spcPct val="0"/>
              </a:spcAft>
              <a:buFont typeface="Arial" panose="020B0604020202020204" pitchFamily="34" charset="0"/>
              <a:buChar char="•"/>
              <a:defRPr/>
            </a:pPr>
            <a:r>
              <a:rPr lang="en-AU" sz="2800" dirty="0">
                <a:latin typeface="Tahoma" panose="020B0604030504040204" pitchFamily="34" charset="0"/>
                <a:ea typeface="Tahoma" panose="020B0604030504040204" pitchFamily="34" charset="0"/>
                <a:cs typeface="Tahoma" panose="020B0604030504040204" pitchFamily="34" charset="0"/>
              </a:rPr>
              <a:t>The cup is set in motion due to the pressure difference occurring between the two faces of the cup.</a:t>
            </a:r>
            <a:r>
              <a:rPr lang="en-US" sz="2800" dirty="0">
                <a:latin typeface="Tahoma" panose="020B0604030504040204" pitchFamily="34" charset="0"/>
                <a:ea typeface="Tahoma" panose="020B0604030504040204" pitchFamily="34" charset="0"/>
                <a:cs typeface="Tahoma" panose="020B0604030504040204" pitchFamily="34" charset="0"/>
              </a:rPr>
              <a:t> </a:t>
            </a:r>
          </a:p>
          <a:p>
            <a:pPr marL="457200" indent="-457200" algn="just" fontAlgn="base">
              <a:spcBef>
                <a:spcPct val="0"/>
              </a:spcBef>
              <a:spcAft>
                <a:spcPct val="0"/>
              </a:spcAft>
              <a:buFont typeface="Arial" panose="020B0604020202020204" pitchFamily="34" charset="0"/>
              <a:buChar char="•"/>
              <a:defRPr/>
            </a:pPr>
            <a:endParaRPr lang="en-US" sz="2800" dirty="0">
              <a:latin typeface="Tahoma" panose="020B0604030504040204" pitchFamily="34" charset="0"/>
              <a:ea typeface="Tahoma" panose="020B0604030504040204" pitchFamily="34" charset="0"/>
              <a:cs typeface="Tahoma" panose="020B0604030504040204" pitchFamily="34" charset="0"/>
            </a:endParaRPr>
          </a:p>
          <a:p>
            <a:pPr marL="457200" indent="-457200" algn="just" fontAlgn="base">
              <a:spcBef>
                <a:spcPct val="0"/>
              </a:spcBef>
              <a:spcAft>
                <a:spcPct val="0"/>
              </a:spcAft>
              <a:buFont typeface="Arial" panose="020B0604020202020204" pitchFamily="34" charset="0"/>
              <a:buChar char="•"/>
              <a:defRPr/>
            </a:pPr>
            <a:r>
              <a:rPr lang="en-AU" sz="2800" dirty="0">
                <a:latin typeface="Tahoma" panose="020B0604030504040204" pitchFamily="34" charset="0"/>
                <a:ea typeface="Tahoma" panose="020B0604030504040204" pitchFamily="34" charset="0"/>
                <a:cs typeface="Tahoma" panose="020B0604030504040204" pitchFamily="34" charset="0"/>
              </a:rPr>
              <a:t>The vertical spindle about which the cup rotate is connected to a mechanical counter through a gear system for which the number of rotations made by the cups in a chosen interval of time can be counted. The counter is directly calibrated in kilometres.</a:t>
            </a:r>
          </a:p>
          <a:p>
            <a:r>
              <a:rPr lang="en-US" sz="2800" dirty="0">
                <a:latin typeface="Tahoma" panose="020B0604030504040204" pitchFamily="34" charset="0"/>
                <a:ea typeface="Tahoma" panose="020B0604030504040204" pitchFamily="34" charset="0"/>
                <a:cs typeface="Tahoma" panose="020B0604030504040204" pitchFamily="34" charset="0"/>
              </a:rPr>
              <a:t> </a:t>
            </a:r>
          </a:p>
          <a:p>
            <a:endParaRPr lang="en-IN" dirty="0"/>
          </a:p>
        </p:txBody>
      </p:sp>
    </p:spTree>
    <p:extLst>
      <p:ext uri="{BB962C8B-B14F-4D97-AF65-F5344CB8AC3E}">
        <p14:creationId xmlns:p14="http://schemas.microsoft.com/office/powerpoint/2010/main" val="8007476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3" descr="http://imdpune.gov.in/surface_instruments/workshop/Instruments/cupcounter.jpg">
            <a:extLst>
              <a:ext uri="{FF2B5EF4-FFF2-40B4-BE49-F238E27FC236}">
                <a16:creationId xmlns:a16="http://schemas.microsoft.com/office/drawing/2014/main" id="{B5DBE74C-668A-67C8-E6E2-04DC9CCBC99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33600" y="698500"/>
            <a:ext cx="7924800" cy="5462588"/>
          </a:xfrm>
          <a:prstGeom prst="rect">
            <a:avLst/>
          </a:prstGeom>
          <a:solidFill>
            <a:schemeClr val="bg1"/>
          </a:solidFill>
          <a:ln>
            <a:noFill/>
          </a:ln>
        </p:spPr>
      </p:pic>
    </p:spTree>
    <p:extLst>
      <p:ext uri="{BB962C8B-B14F-4D97-AF65-F5344CB8AC3E}">
        <p14:creationId xmlns:p14="http://schemas.microsoft.com/office/powerpoint/2010/main" val="13137230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146" name="Object 15">
            <a:extLst>
              <a:ext uri="{FF2B5EF4-FFF2-40B4-BE49-F238E27FC236}">
                <a16:creationId xmlns:a16="http://schemas.microsoft.com/office/drawing/2014/main" id="{60E87796-E736-D646-EE30-E547C4146A41}"/>
              </a:ext>
            </a:extLst>
          </p:cNvPr>
          <p:cNvGraphicFramePr>
            <a:graphicFrameLocks noGrp="1" noChangeAspect="1"/>
          </p:cNvGraphicFramePr>
          <p:nvPr>
            <p:ph idx="1"/>
          </p:nvPr>
        </p:nvGraphicFramePr>
        <p:xfrm>
          <a:off x="2895600" y="838200"/>
          <a:ext cx="6781800" cy="4051300"/>
        </p:xfrm>
        <a:graphic>
          <a:graphicData uri="http://schemas.openxmlformats.org/presentationml/2006/ole">
            <mc:AlternateContent xmlns:mc="http://schemas.openxmlformats.org/markup-compatibility/2006">
              <mc:Choice xmlns:v="urn:schemas-microsoft-com:vml" Requires="v">
                <p:oleObj name="Bitmap Image" r:id="rId3" imgW="5915851" imgH="3533333" progId="PBrush">
                  <p:embed/>
                </p:oleObj>
              </mc:Choice>
              <mc:Fallback>
                <p:oleObj name="Bitmap Image" r:id="rId3" imgW="5915851" imgH="3533333" progId="PBrush">
                  <p:embed/>
                  <p:pic>
                    <p:nvPicPr>
                      <p:cNvPr id="6146" name="Object 15">
                        <a:extLst>
                          <a:ext uri="{FF2B5EF4-FFF2-40B4-BE49-F238E27FC236}">
                            <a16:creationId xmlns:a16="http://schemas.microsoft.com/office/drawing/2014/main" id="{60E87796-E736-D646-EE30-E547C4146A41}"/>
                          </a:ext>
                        </a:extLst>
                      </p:cNvPr>
                      <p:cNvPicPr>
                        <a:picLocks noGrp="1"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95600" y="838200"/>
                        <a:ext cx="6781800" cy="4051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4" name="TextBox 3">
            <a:extLst>
              <a:ext uri="{FF2B5EF4-FFF2-40B4-BE49-F238E27FC236}">
                <a16:creationId xmlns:a16="http://schemas.microsoft.com/office/drawing/2014/main" id="{7E2D7045-9959-B3B3-40AF-BBBEE8A2A0EA}"/>
              </a:ext>
            </a:extLst>
          </p:cNvPr>
          <p:cNvSpPr txBox="1"/>
          <p:nvPr/>
        </p:nvSpPr>
        <p:spPr>
          <a:xfrm>
            <a:off x="1981200" y="5334001"/>
            <a:ext cx="8382000" cy="461963"/>
          </a:xfrm>
          <a:prstGeom prst="rect">
            <a:avLst/>
          </a:prstGeom>
          <a:noFill/>
        </p:spPr>
        <p:txBody>
          <a:bodyPr>
            <a:spAutoFit/>
          </a:bodyPr>
          <a:lstStyle/>
          <a:p>
            <a:pPr algn="ctr" fontAlgn="base">
              <a:spcBef>
                <a:spcPct val="0"/>
              </a:spcBef>
              <a:spcAft>
                <a:spcPct val="0"/>
              </a:spcAft>
              <a:defRPr/>
            </a:pPr>
            <a:r>
              <a:rPr lang="en-US" sz="2400" b="1" dirty="0">
                <a:solidFill>
                  <a:srgbClr val="000099"/>
                </a:solidFill>
                <a:effectLst>
                  <a:outerShdw blurRad="38100" dist="38100" dir="2700000" algn="tl">
                    <a:srgbClr val="000000"/>
                  </a:outerShdw>
                </a:effectLst>
                <a:latin typeface="Times New Roman" panose="02020603050405020304" pitchFamily="18" charset="0"/>
                <a:cs typeface="Arial" charset="0"/>
              </a:rPr>
              <a:t>Cup Counter Anemometer</a:t>
            </a:r>
            <a:endParaRPr lang="en-US" sz="2400" dirty="0">
              <a:solidFill>
                <a:srgbClr val="000099"/>
              </a:solidFill>
              <a:latin typeface="Times New Roman" panose="02020603050405020304" pitchFamily="18" charset="0"/>
              <a:cs typeface="Arial" charset="0"/>
            </a:endParaRPr>
          </a:p>
        </p:txBody>
      </p:sp>
    </p:spTree>
  </p:cSld>
  <p:clrMapOvr>
    <a:masterClrMapping/>
  </p:clrMapOvr>
  <p:transition spd="slow">
    <p:zoom/>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7B5B1D4-E3A1-BADC-7342-66E8C7031D4F}"/>
              </a:ext>
            </a:extLst>
          </p:cNvPr>
          <p:cNvSpPr txBox="1"/>
          <p:nvPr/>
        </p:nvSpPr>
        <p:spPr>
          <a:xfrm>
            <a:off x="276639" y="327991"/>
            <a:ext cx="11638721" cy="5109091"/>
          </a:xfrm>
          <a:prstGeom prst="rect">
            <a:avLst/>
          </a:prstGeom>
          <a:noFill/>
        </p:spPr>
        <p:txBody>
          <a:bodyPr wrap="square" rtlCol="0">
            <a:spAutoFit/>
          </a:bodyPr>
          <a:lstStyle/>
          <a:p>
            <a:pPr algn="just" fontAlgn="base">
              <a:spcBef>
                <a:spcPct val="0"/>
              </a:spcBef>
              <a:spcAft>
                <a:spcPct val="0"/>
              </a:spcAft>
              <a:defRPr/>
            </a:pPr>
            <a:r>
              <a:rPr lang="en-US" sz="2800" b="0" i="0" u="none" strike="noStrike" baseline="0" dirty="0">
                <a:solidFill>
                  <a:srgbClr val="000000"/>
                </a:solidFill>
                <a:latin typeface="Tahoma" panose="020B0604030504040204" pitchFamily="34" charset="0"/>
                <a:ea typeface="Tahoma" panose="020B0604030504040204" pitchFamily="34" charset="0"/>
                <a:cs typeface="Tahoma" panose="020B0604030504040204" pitchFamily="34" charset="0"/>
              </a:rPr>
              <a:t>The anemometer gives wind run (</a:t>
            </a:r>
            <a:r>
              <a:rPr lang="en-US" sz="2800" b="0" i="0" u="none" strike="noStrike" baseline="0" dirty="0">
                <a:solidFill>
                  <a:srgbClr val="C00000"/>
                </a:solidFill>
                <a:latin typeface="Tahoma" panose="020B0604030504040204" pitchFamily="34" charset="0"/>
                <a:ea typeface="Tahoma" panose="020B0604030504040204" pitchFamily="34" charset="0"/>
                <a:cs typeface="Tahoma" panose="020B0604030504040204" pitchFamily="34" charset="0"/>
              </a:rPr>
              <a:t>WR)</a:t>
            </a:r>
            <a:r>
              <a:rPr lang="en-US" sz="2800" b="0" i="0" u="none" strike="noStrike" baseline="0" dirty="0">
                <a:solidFill>
                  <a:srgbClr val="000000"/>
                </a:solidFill>
                <a:latin typeface="Tahoma" panose="020B0604030504040204" pitchFamily="34" charset="0"/>
                <a:ea typeface="Tahoma" panose="020B0604030504040204" pitchFamily="34" charset="0"/>
                <a:cs typeface="Tahoma" panose="020B0604030504040204" pitchFamily="34" charset="0"/>
              </a:rPr>
              <a:t>. From wind run values at specific interval wind speed is calculated as follows. </a:t>
            </a:r>
          </a:p>
          <a:p>
            <a:pPr algn="just" fontAlgn="base">
              <a:spcBef>
                <a:spcPct val="0"/>
              </a:spcBef>
              <a:spcAft>
                <a:spcPct val="0"/>
              </a:spcAft>
              <a:defRPr/>
            </a:pPr>
            <a:endParaRPr lang="en-US" sz="2800" dirty="0">
              <a:solidFill>
                <a:srgbClr val="000000"/>
              </a:solidFill>
              <a:latin typeface="Tahoma" panose="020B0604030504040204" pitchFamily="34" charset="0"/>
              <a:ea typeface="Tahoma" panose="020B0604030504040204" pitchFamily="34" charset="0"/>
              <a:cs typeface="Tahoma" panose="020B0604030504040204" pitchFamily="34" charset="0"/>
            </a:endParaRPr>
          </a:p>
          <a:p>
            <a:pPr algn="just" fontAlgn="base">
              <a:spcBef>
                <a:spcPct val="0"/>
              </a:spcBef>
              <a:spcAft>
                <a:spcPct val="0"/>
              </a:spcAft>
              <a:defRPr/>
            </a:pPr>
            <a:r>
              <a:rPr lang="en-US" sz="2800" dirty="0">
                <a:solidFill>
                  <a:srgbClr val="000000"/>
                </a:solidFill>
                <a:latin typeface="Tahoma" panose="020B0604030504040204" pitchFamily="34" charset="0"/>
                <a:ea typeface="Tahoma" panose="020B0604030504040204" pitchFamily="34" charset="0"/>
                <a:cs typeface="Tahoma" panose="020B0604030504040204" pitchFamily="34" charset="0"/>
              </a:rPr>
              <a:t>Wind Speed = </a:t>
            </a:r>
            <a:r>
              <a:rPr lang="en-US" sz="2800">
                <a:solidFill>
                  <a:srgbClr val="000000"/>
                </a:solidFill>
                <a:latin typeface="Tahoma" panose="020B0604030504040204" pitchFamily="34" charset="0"/>
                <a:ea typeface="Tahoma" panose="020B0604030504040204" pitchFamily="34" charset="0"/>
                <a:cs typeface="Tahoma" panose="020B0604030504040204" pitchFamily="34" charset="0"/>
              </a:rPr>
              <a:t>(WR</a:t>
            </a:r>
            <a:r>
              <a:rPr lang="en-US" sz="2800" baseline="-25000" dirty="0">
                <a:solidFill>
                  <a:srgbClr val="000000"/>
                </a:solidFill>
                <a:latin typeface="Tahoma" panose="020B0604030504040204" pitchFamily="34" charset="0"/>
                <a:ea typeface="Tahoma" panose="020B0604030504040204" pitchFamily="34" charset="0"/>
                <a:cs typeface="Tahoma" panose="020B0604030504040204" pitchFamily="34" charset="0"/>
              </a:rPr>
              <a:t>2</a:t>
            </a:r>
            <a:r>
              <a:rPr lang="en-US" sz="2800">
                <a:solidFill>
                  <a:srgbClr val="000000"/>
                </a:solidFill>
                <a:latin typeface="Tahoma" panose="020B0604030504040204" pitchFamily="34" charset="0"/>
                <a:ea typeface="Tahoma" panose="020B0604030504040204" pitchFamily="34" charset="0"/>
                <a:cs typeface="Tahoma" panose="020B0604030504040204" pitchFamily="34" charset="0"/>
              </a:rPr>
              <a:t> -  WR</a:t>
            </a:r>
            <a:r>
              <a:rPr lang="en-US" sz="2800" baseline="-25000" dirty="0">
                <a:solidFill>
                  <a:srgbClr val="000000"/>
                </a:solidFill>
                <a:latin typeface="Tahoma" panose="020B0604030504040204" pitchFamily="34" charset="0"/>
                <a:ea typeface="Tahoma" panose="020B0604030504040204" pitchFamily="34" charset="0"/>
                <a:cs typeface="Tahoma" panose="020B0604030504040204" pitchFamily="34" charset="0"/>
              </a:rPr>
              <a:t>1</a:t>
            </a:r>
            <a:r>
              <a:rPr lang="en-US" sz="2800">
                <a:solidFill>
                  <a:srgbClr val="000000"/>
                </a:solidFill>
                <a:latin typeface="Tahoma" panose="020B0604030504040204" pitchFamily="34" charset="0"/>
                <a:ea typeface="Tahoma" panose="020B0604030504040204" pitchFamily="34" charset="0"/>
                <a:cs typeface="Tahoma" panose="020B0604030504040204" pitchFamily="34" charset="0"/>
              </a:rPr>
              <a:t>) </a:t>
            </a:r>
            <a:r>
              <a:rPr lang="en-US" sz="2800" dirty="0">
                <a:solidFill>
                  <a:srgbClr val="000000"/>
                </a:solidFill>
                <a:latin typeface="Tahoma" panose="020B0604030504040204" pitchFamily="34" charset="0"/>
                <a:ea typeface="Tahoma" panose="020B0604030504040204" pitchFamily="34" charset="0"/>
                <a:cs typeface="Tahoma" panose="020B0604030504040204" pitchFamily="34" charset="0"/>
              </a:rPr>
              <a:t>/ </a:t>
            </a:r>
            <a:r>
              <a:rPr lang="en-US" sz="2800">
                <a:solidFill>
                  <a:srgbClr val="000000"/>
                </a:solidFill>
                <a:latin typeface="Tahoma" panose="020B0604030504040204" pitchFamily="34" charset="0"/>
                <a:ea typeface="Tahoma" panose="020B0604030504040204" pitchFamily="34" charset="0"/>
                <a:cs typeface="Tahoma" panose="020B0604030504040204" pitchFamily="34" charset="0"/>
              </a:rPr>
              <a:t>(T</a:t>
            </a:r>
            <a:r>
              <a:rPr lang="en-US" sz="2800" baseline="-25000" dirty="0">
                <a:solidFill>
                  <a:srgbClr val="000000"/>
                </a:solidFill>
                <a:latin typeface="Tahoma" panose="020B0604030504040204" pitchFamily="34" charset="0"/>
                <a:ea typeface="Tahoma" panose="020B0604030504040204" pitchFamily="34" charset="0"/>
                <a:cs typeface="Tahoma" panose="020B0604030504040204" pitchFamily="34" charset="0"/>
              </a:rPr>
              <a:t>2</a:t>
            </a:r>
            <a:r>
              <a:rPr lang="en-US" sz="2800">
                <a:solidFill>
                  <a:srgbClr val="000000"/>
                </a:solidFill>
                <a:latin typeface="Tahoma" panose="020B0604030504040204" pitchFamily="34" charset="0"/>
                <a:ea typeface="Tahoma" panose="020B0604030504040204" pitchFamily="34" charset="0"/>
                <a:cs typeface="Tahoma" panose="020B0604030504040204" pitchFamily="34" charset="0"/>
              </a:rPr>
              <a:t> –T</a:t>
            </a:r>
            <a:r>
              <a:rPr lang="en-US" sz="2800" baseline="-25000" dirty="0">
                <a:solidFill>
                  <a:srgbClr val="000000"/>
                </a:solidFill>
                <a:latin typeface="Tahoma" panose="020B0604030504040204" pitchFamily="34" charset="0"/>
                <a:ea typeface="Tahoma" panose="020B0604030504040204" pitchFamily="34" charset="0"/>
                <a:cs typeface="Tahoma" panose="020B0604030504040204" pitchFamily="34" charset="0"/>
              </a:rPr>
              <a:t>1</a:t>
            </a:r>
            <a:r>
              <a:rPr lang="en-US" sz="2800">
                <a:solidFill>
                  <a:srgbClr val="000000"/>
                </a:solidFill>
                <a:latin typeface="Tahoma" panose="020B0604030504040204" pitchFamily="34" charset="0"/>
                <a:ea typeface="Tahoma" panose="020B0604030504040204" pitchFamily="34" charset="0"/>
                <a:cs typeface="Tahoma" panose="020B0604030504040204" pitchFamily="34" charset="0"/>
              </a:rPr>
              <a:t>) </a:t>
            </a:r>
            <a:endParaRPr lang="en-AU" sz="2800" dirty="0">
              <a:latin typeface="Tahoma" panose="020B0604030504040204" pitchFamily="34" charset="0"/>
              <a:ea typeface="Tahoma" panose="020B0604030504040204" pitchFamily="34" charset="0"/>
              <a:cs typeface="Tahoma" panose="020B0604030504040204" pitchFamily="34" charset="0"/>
            </a:endParaRPr>
          </a:p>
          <a:p>
            <a:pPr algn="just" fontAlgn="base">
              <a:spcBef>
                <a:spcPct val="0"/>
              </a:spcBef>
              <a:spcAft>
                <a:spcPct val="0"/>
              </a:spcAft>
              <a:defRPr/>
            </a:pPr>
            <a:endParaRPr lang="en-AU" sz="2800" dirty="0">
              <a:latin typeface="Tahoma" pitchFamily="34" charset="0"/>
              <a:cs typeface="Times New Roman" pitchFamily="18" charset="0"/>
            </a:endParaRPr>
          </a:p>
          <a:p>
            <a:pPr algn="just" fontAlgn="base">
              <a:spcBef>
                <a:spcPct val="0"/>
              </a:spcBef>
              <a:spcAft>
                <a:spcPct val="0"/>
              </a:spcAft>
              <a:defRPr/>
            </a:pPr>
            <a:r>
              <a:rPr lang="en-AU" sz="2800" dirty="0">
                <a:latin typeface="Tahoma" pitchFamily="34" charset="0"/>
                <a:cs typeface="Times New Roman" pitchFamily="18" charset="0"/>
              </a:rPr>
              <a:t>The Anemometer reading at the 7 hours LMT of the previous day is subtracted from 7 hours LMT reading of the current day and divided by 24 so that mean daily wind speed in km/h can be obtained.</a:t>
            </a:r>
            <a:r>
              <a:rPr lang="en-US" sz="2800" dirty="0">
                <a:latin typeface="Tahoma" pitchFamily="34" charset="0"/>
                <a:cs typeface="Times New Roman" pitchFamily="18" charset="0"/>
              </a:rPr>
              <a:t> </a:t>
            </a:r>
          </a:p>
          <a:p>
            <a:pPr algn="just" fontAlgn="base">
              <a:spcBef>
                <a:spcPct val="0"/>
              </a:spcBef>
              <a:spcAft>
                <a:spcPct val="0"/>
              </a:spcAft>
              <a:defRPr/>
            </a:pPr>
            <a:endParaRPr lang="en-US" sz="2800" dirty="0">
              <a:latin typeface="Tahoma" pitchFamily="34" charset="0"/>
              <a:cs typeface="Times New Roman" pitchFamily="18" charset="0"/>
            </a:endParaRPr>
          </a:p>
          <a:p>
            <a:pPr algn="just" fontAlgn="base">
              <a:spcBef>
                <a:spcPct val="0"/>
              </a:spcBef>
              <a:spcAft>
                <a:spcPct val="0"/>
              </a:spcAft>
              <a:defRPr/>
            </a:pPr>
            <a:r>
              <a:rPr lang="en-AU" sz="2800" dirty="0">
                <a:latin typeface="Tahoma" pitchFamily="34" charset="0"/>
                <a:cs typeface="Times New Roman" pitchFamily="18" charset="0"/>
              </a:rPr>
              <a:t>Thus mean daily wind speed on a particular date corresponds to the 24-hour period ending at 0700 hours LMT of that date.</a:t>
            </a:r>
            <a:r>
              <a:rPr lang="en-US" sz="2800" dirty="0">
                <a:latin typeface="Tahoma" pitchFamily="34" charset="0"/>
                <a:cs typeface="Times New Roman" pitchFamily="18" charset="0"/>
              </a:rPr>
              <a:t> </a:t>
            </a:r>
            <a:endParaRPr lang="en-AU" sz="2800" dirty="0">
              <a:latin typeface="Tahoma" pitchFamily="34" charset="0"/>
              <a:cs typeface="Times New Roman" pitchFamily="18" charset="0"/>
            </a:endParaRPr>
          </a:p>
          <a:p>
            <a:endParaRPr lang="en-IN" dirty="0"/>
          </a:p>
        </p:txBody>
      </p:sp>
    </p:spTree>
    <p:extLst>
      <p:ext uri="{BB962C8B-B14F-4D97-AF65-F5344CB8AC3E}">
        <p14:creationId xmlns:p14="http://schemas.microsoft.com/office/powerpoint/2010/main" val="27573920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D626632-9B03-F6CC-3D63-FF764DD5EB1B}"/>
              </a:ext>
            </a:extLst>
          </p:cNvPr>
          <p:cNvSpPr txBox="1"/>
          <p:nvPr/>
        </p:nvSpPr>
        <p:spPr>
          <a:xfrm>
            <a:off x="337930" y="228600"/>
            <a:ext cx="11439940" cy="5724644"/>
          </a:xfrm>
          <a:prstGeom prst="rect">
            <a:avLst/>
          </a:prstGeom>
          <a:noFill/>
        </p:spPr>
        <p:txBody>
          <a:bodyPr wrap="square" rtlCol="0">
            <a:spAutoFit/>
          </a:bodyPr>
          <a:lstStyle/>
          <a:p>
            <a:pPr algn="ctr"/>
            <a:r>
              <a:rPr lang="en-US" sz="3200" dirty="0">
                <a:solidFill>
                  <a:srgbClr val="0000FF"/>
                </a:solidFill>
                <a:latin typeface="Tahoma" panose="020B0604030504040204" pitchFamily="34" charset="0"/>
                <a:ea typeface="Tahoma" panose="020B0604030504040204" pitchFamily="34" charset="0"/>
                <a:cs typeface="Tahoma" panose="020B0604030504040204" pitchFamily="34" charset="0"/>
              </a:rPr>
              <a:t>Procedures for recording wind observations</a:t>
            </a:r>
          </a:p>
          <a:p>
            <a:pPr algn="just" eaLnBrk="1" fontAlgn="base" hangingPunct="1">
              <a:spcBef>
                <a:spcPct val="0"/>
              </a:spcBef>
              <a:spcAft>
                <a:spcPct val="0"/>
              </a:spcAft>
            </a:pPr>
            <a:endParaRPr lang="en-AU" altLang="en-US" sz="1800" dirty="0">
              <a:latin typeface="Tahoma" panose="020B0604030504040204" pitchFamily="34" charset="0"/>
              <a:cs typeface="Times New Roman" panose="02020603050405020304" pitchFamily="18" charset="0"/>
            </a:endParaRPr>
          </a:p>
          <a:p>
            <a:pPr algn="just" eaLnBrk="1" fontAlgn="base" hangingPunct="1">
              <a:spcBef>
                <a:spcPct val="0"/>
              </a:spcBef>
              <a:spcAft>
                <a:spcPct val="0"/>
              </a:spcAft>
            </a:pPr>
            <a:r>
              <a:rPr lang="en-AU" altLang="en-US" sz="2800" dirty="0">
                <a:latin typeface="Tahoma" panose="020B0604030504040204" pitchFamily="34" charset="0"/>
                <a:ea typeface="Tahoma" panose="020B0604030504040204" pitchFamily="34" charset="0"/>
                <a:cs typeface="Tahoma" panose="020B0604030504040204" pitchFamily="34" charset="0"/>
              </a:rPr>
              <a:t>Note the reading of the Anemometer as well as the time accurately.</a:t>
            </a:r>
          </a:p>
          <a:p>
            <a:pPr algn="just" eaLnBrk="1" fontAlgn="base" hangingPunct="1">
              <a:spcBef>
                <a:spcPct val="0"/>
              </a:spcBef>
              <a:spcAft>
                <a:spcPct val="0"/>
              </a:spcAft>
            </a:pPr>
            <a:endParaRPr lang="en-AU" altLang="en-US" sz="2800" dirty="0">
              <a:latin typeface="Tahoma" panose="020B0604030504040204" pitchFamily="34" charset="0"/>
              <a:ea typeface="Tahoma" panose="020B0604030504040204" pitchFamily="34" charset="0"/>
              <a:cs typeface="Tahoma" panose="020B0604030504040204" pitchFamily="34" charset="0"/>
            </a:endParaRPr>
          </a:p>
          <a:p>
            <a:pPr algn="just" eaLnBrk="1" fontAlgn="base" hangingPunct="1">
              <a:spcBef>
                <a:spcPct val="0"/>
              </a:spcBef>
              <a:spcAft>
                <a:spcPct val="0"/>
              </a:spcAft>
            </a:pPr>
            <a:r>
              <a:rPr lang="en-AU" altLang="en-US" sz="2800" dirty="0">
                <a:latin typeface="Tahoma" panose="020B0604030504040204" pitchFamily="34" charset="0"/>
                <a:ea typeface="Tahoma" panose="020B0604030504040204" pitchFamily="34" charset="0"/>
                <a:cs typeface="Tahoma" panose="020B0604030504040204" pitchFamily="34" charset="0"/>
              </a:rPr>
              <a:t>Note the final reading of the Anemometer after 3 minutes. Subtract the initial reading from the final reading and multiply by 20 to get the instantaneous wind speed at the time of observation in km/h.</a:t>
            </a:r>
          </a:p>
          <a:p>
            <a:pPr algn="just" eaLnBrk="1" fontAlgn="base" hangingPunct="1">
              <a:spcBef>
                <a:spcPct val="0"/>
              </a:spcBef>
              <a:spcAft>
                <a:spcPct val="0"/>
              </a:spcAft>
            </a:pPr>
            <a:endParaRPr lang="en-AU" altLang="en-US" sz="2800" dirty="0">
              <a:latin typeface="Tahoma" panose="020B0604030504040204" pitchFamily="34" charset="0"/>
              <a:ea typeface="Tahoma" panose="020B0604030504040204" pitchFamily="34" charset="0"/>
              <a:cs typeface="Tahoma" panose="020B0604030504040204" pitchFamily="34" charset="0"/>
            </a:endParaRPr>
          </a:p>
          <a:p>
            <a:pPr algn="just" eaLnBrk="1" fontAlgn="base" hangingPunct="1">
              <a:spcBef>
                <a:spcPct val="0"/>
              </a:spcBef>
              <a:spcAft>
                <a:spcPct val="0"/>
              </a:spcAft>
            </a:pPr>
            <a:r>
              <a:rPr lang="en-AU" altLang="en-US" sz="2800" dirty="0">
                <a:latin typeface="Tahoma" panose="020B0604030504040204" pitchFamily="34" charset="0"/>
                <a:ea typeface="Tahoma" panose="020B0604030504040204" pitchFamily="34" charset="0"/>
                <a:cs typeface="Tahoma" panose="020B0604030504040204" pitchFamily="34" charset="0"/>
              </a:rPr>
              <a:t>Subtract the Anemometer reading at 7 hrs. LMT of the previous day from that at 7 hrs. LMT of the observation date and divide the difference by 24. This will give the mean daily wind speed for the observation date.</a:t>
            </a:r>
            <a:endParaRPr lang="en-US" altLang="en-US" sz="2800" dirty="0">
              <a:latin typeface="Tahoma" panose="020B0604030504040204" pitchFamily="34" charset="0"/>
              <a:ea typeface="Tahoma" panose="020B0604030504040204" pitchFamily="34" charset="0"/>
              <a:cs typeface="Tahoma" panose="020B0604030504040204" pitchFamily="34" charset="0"/>
            </a:endParaRPr>
          </a:p>
          <a:p>
            <a:endParaRPr lang="en-US" sz="1800" dirty="0">
              <a:latin typeface="Times New Roman" panose="02020603050405020304" pitchFamily="18" charset="0"/>
              <a:cs typeface="Arial" charset="0"/>
            </a:endParaRPr>
          </a:p>
          <a:p>
            <a:endParaRPr lang="en-IN" dirty="0"/>
          </a:p>
        </p:txBody>
      </p:sp>
    </p:spTree>
    <p:extLst>
      <p:ext uri="{BB962C8B-B14F-4D97-AF65-F5344CB8AC3E}">
        <p14:creationId xmlns:p14="http://schemas.microsoft.com/office/powerpoint/2010/main" val="29264781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EFBD588-CE8D-6011-BBB7-A9D593D16A80}"/>
              </a:ext>
            </a:extLst>
          </p:cNvPr>
          <p:cNvSpPr txBox="1"/>
          <p:nvPr/>
        </p:nvSpPr>
        <p:spPr>
          <a:xfrm>
            <a:off x="318052" y="367748"/>
            <a:ext cx="11638722" cy="646331"/>
          </a:xfrm>
          <a:prstGeom prst="rect">
            <a:avLst/>
          </a:prstGeom>
          <a:noFill/>
        </p:spPr>
        <p:txBody>
          <a:bodyPr wrap="square" rtlCol="0">
            <a:spAutoFit/>
          </a:bodyPr>
          <a:lstStyle/>
          <a:p>
            <a:pPr algn="ctr"/>
            <a:r>
              <a:rPr lang="en-AU" sz="3600" dirty="0">
                <a:solidFill>
                  <a:srgbClr val="0000FF"/>
                </a:solidFill>
                <a:latin typeface="Tahoma" panose="020B0604030504040204" pitchFamily="34" charset="0"/>
                <a:ea typeface="Tahoma" panose="020B0604030504040204" pitchFamily="34" charset="0"/>
                <a:cs typeface="Tahoma" panose="020B0604030504040204" pitchFamily="34" charset="0"/>
              </a:rPr>
              <a:t>Measurement of wind direction</a:t>
            </a:r>
            <a:r>
              <a:rPr lang="en-US" sz="3600" i="1" dirty="0">
                <a:solidFill>
                  <a:srgbClr val="0000FF"/>
                </a:solidFill>
                <a:latin typeface="Tahoma" panose="020B0604030504040204" pitchFamily="34" charset="0"/>
                <a:ea typeface="Tahoma" panose="020B0604030504040204" pitchFamily="34" charset="0"/>
                <a:cs typeface="Tahoma" panose="020B0604030504040204" pitchFamily="34" charset="0"/>
              </a:rPr>
              <a:t> </a:t>
            </a:r>
            <a:endParaRPr lang="en-IN" sz="3600" dirty="0">
              <a:solidFill>
                <a:srgbClr val="0000FF"/>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6159519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19,264 Wind Vane Images, Stock Photos &amp; Vectors | Shutterstock">
            <a:extLst>
              <a:ext uri="{FF2B5EF4-FFF2-40B4-BE49-F238E27FC236}">
                <a16:creationId xmlns:a16="http://schemas.microsoft.com/office/drawing/2014/main" id="{B2ABE52C-102C-2E63-0992-DB8EC5349F2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62469" y="-53263"/>
            <a:ext cx="6062869" cy="652924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3749223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outerShdw blurRad="38100" dist="38100" dir="2700000" algn="tl">
                <a:srgbClr val="000000">
                  <a:alpha val="43137"/>
                </a:srgbClr>
              </a:outerShdw>
            </a:effectLst>
            <a:latin typeface="Times New Roman"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outerShdw blurRad="38100" dist="38100" dir="2700000" algn="tl">
                <a:srgbClr val="000000">
                  <a:alpha val="43137"/>
                </a:srgbClr>
              </a:outerShdw>
            </a:effectLst>
            <a:latin typeface="Times New Roman"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81</TotalTime>
  <Words>810</Words>
  <Application>Microsoft Office PowerPoint</Application>
  <PresentationFormat>Widescreen</PresentationFormat>
  <Paragraphs>59</Paragraphs>
  <Slides>16</Slides>
  <Notes>2</Notes>
  <HiddenSlides>0</HiddenSlides>
  <MMClips>0</MMClips>
  <ScaleCrop>false</ScaleCrop>
  <HeadingPairs>
    <vt:vector size="8" baseType="variant">
      <vt:variant>
        <vt:lpstr>Fonts Used</vt:lpstr>
      </vt:variant>
      <vt:variant>
        <vt:i4>5</vt:i4>
      </vt:variant>
      <vt:variant>
        <vt:lpstr>Theme</vt:lpstr>
      </vt:variant>
      <vt:variant>
        <vt:i4>2</vt:i4>
      </vt:variant>
      <vt:variant>
        <vt:lpstr>Embedded OLE Servers</vt:lpstr>
      </vt:variant>
      <vt:variant>
        <vt:i4>1</vt:i4>
      </vt:variant>
      <vt:variant>
        <vt:lpstr>Slide Titles</vt:lpstr>
      </vt:variant>
      <vt:variant>
        <vt:i4>16</vt:i4>
      </vt:variant>
    </vt:vector>
  </HeadingPairs>
  <TitlesOfParts>
    <vt:vector size="24" baseType="lpstr">
      <vt:lpstr>Arial</vt:lpstr>
      <vt:lpstr>Calibri</vt:lpstr>
      <vt:lpstr>Calibri Light</vt:lpstr>
      <vt:lpstr>Tahoma</vt:lpstr>
      <vt:lpstr>Times New Roman</vt:lpstr>
      <vt:lpstr>Office Theme</vt:lpstr>
      <vt:lpstr>Default Design</vt:lpstr>
      <vt:lpstr>Bitmap Image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Soubheek Nath</dc:creator>
  <cp:lastModifiedBy>Soubheek Nath</cp:lastModifiedBy>
  <cp:revision>8</cp:revision>
  <dcterms:created xsi:type="dcterms:W3CDTF">2023-03-13T02:09:44Z</dcterms:created>
  <dcterms:modified xsi:type="dcterms:W3CDTF">2023-03-13T04:42:36Z</dcterms:modified>
</cp:coreProperties>
</file>