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9B68-D028-5E61-265B-29DBDDF40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D4DDBE-00A5-FE41-4654-4FE53061E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8254A-ECCD-8417-2859-7327A912E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013B-67B9-6630-8013-1B670C7D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DCA93-4793-AC7C-9660-3AC40B92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327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5FD1-FEDB-E0C8-A850-12DB3787D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66F2D-0029-5738-EF15-A7EC4938E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DA735-1CFC-1E7A-C293-BE534AFD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11DF5-A348-F453-1DB9-AEA55E8C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199BE-C628-3F68-229D-0BFBF1D89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010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6BBE-29B0-EED9-ECA5-B79009BDB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BD6BE-3C1B-9028-6505-FEE2B910A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2020C-ECB1-D045-ECE8-80FF35D1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5B375-8F80-A02D-1EA3-AECAE98E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409B3-7F2D-5C48-25FC-EAFAC26C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708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DE413-1143-F842-572D-C4657D56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723C9-B783-D6C9-C69A-B23B24F6F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0DC15-84B6-7383-2485-13B609CA4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5124F-7BF4-168A-60BB-88E958F3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A2BB3-104B-BF26-7323-19EF5552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60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5D4FC-DDCF-43B5-C4CC-D497EFF5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34042-0F4C-7AFF-86CA-DC424FFCC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A8915-9047-50B7-7403-C5906F7B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1F098-A41E-5A50-C3C4-1363AB5D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E2E8-2790-C641-E4F5-521B4227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961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D6B9B-8D1D-2551-4B25-D3C29C189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6ADD9-A35E-D9AB-66CC-14A134C17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663D3-564A-24A2-C1C7-317D5FA4C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BDA68-7173-DFD5-A196-45FE03C4E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DDEC7-2CDA-BB60-606D-4F180E20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9CE2C-8369-6073-7C29-164A86AF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418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986A-4E2B-ADD4-399B-0BAC213E7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E6129-F6B7-3AE9-9F5A-5A58C6506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6D2A1-3090-96F3-2948-F079B7BBF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98565C-CE41-9E38-367C-5C0C0A40E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33C56B-BE68-E004-01FC-F450894AF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83C7A8-5825-FADB-6B5A-17C3A0846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989302-D8BA-D2DE-A2E8-78D872817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6A5D17-7780-B072-15BC-428B39FF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144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E31C6-FE24-D2B1-8202-6D10D0DBE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868E0-74B9-D1AC-D377-FE78279FF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C8193-44A9-FE42-CF24-CA5B3FA5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ED5C1-E9D6-1905-71E6-E2152368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795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0EFC9-87F1-EB46-314F-AB01AB3C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65504-C3B9-CA27-C404-E7E253D5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6FDDF-76B4-D810-3284-09FF35C2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23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2B6B-218B-7749-D41B-59180A623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742D5-983B-2C11-FBEA-680963EE9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233C8-CF31-DB3F-3F0E-041305877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30128-6081-DC7F-2034-A4AFC8D5F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48136-702A-5CD0-8F1B-8CB67584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08182-3C33-5FEF-F548-84F6CF1F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85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ACCC1-E8B1-BDE1-41C1-B0A9A0A29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D0A33-A6B8-791B-88EB-516303978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4D1A1-0A57-41FC-9400-E646CBC7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8696B-769E-14A9-0DDD-984F0ADF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C478A-D511-75C0-8F2C-FDDB0479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2529F-33A5-01FA-36B8-E5392BBB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902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4EC49F-0CE1-3ED6-C952-67EC53891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50984-95DA-FB6D-5AB9-783FA0131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295A6-5C7A-1F05-F1F9-28038B0C0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8510-17C5-4BE7-ABC0-228A8FD731C8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8CDD6-7301-C0E1-5967-638B57D82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4C2F6-1A71-8ACE-A518-C78ED67A9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A7C8-20ED-4730-90AC-573D3806FD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2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6EB390-7E01-A7AE-FEF5-3301240391BE}"/>
              </a:ext>
            </a:extLst>
          </p:cNvPr>
          <p:cNvSpPr txBox="1"/>
          <p:nvPr/>
        </p:nvSpPr>
        <p:spPr>
          <a:xfrm>
            <a:off x="616226" y="795130"/>
            <a:ext cx="11171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Measurement, tabulation and analysis of rain fall data recorded in ordinary and automatic rain gauge.</a:t>
            </a:r>
            <a:endParaRPr lang="en-I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72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pc.supradip@outlook.com</dc:creator>
  <cp:lastModifiedBy>pc.supradip@outlook.com</cp:lastModifiedBy>
  <cp:revision>1</cp:revision>
  <dcterms:created xsi:type="dcterms:W3CDTF">2023-07-07T04:40:11Z</dcterms:created>
  <dcterms:modified xsi:type="dcterms:W3CDTF">2023-07-07T04:41:14Z</dcterms:modified>
</cp:coreProperties>
</file>