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80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A6F6F-4E60-2058-5AEF-3E42D7DA1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CF4237-ECFD-FF2A-04C8-FEFEFB1842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AA6B84-D8D2-40DD-81DA-BCB817C6C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C81D6-42FE-448D-A23E-D506623393E6}" type="datetimeFigureOut">
              <a:rPr lang="en-IN" smtClean="0"/>
              <a:t>07-07-2023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0F7AB2-AC04-9BCA-AB79-4AC736F0E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712E00-DE67-3B5C-6FC4-AEE1B48C0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E761-00B3-4667-8ABD-655C516A89D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93909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F5D9D-C486-DA64-9423-0245C61A8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FCD78A-B5FA-7EDC-2A64-32852A7133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BEE98A-587B-E0A2-C16B-0F607F92D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C81D6-42FE-448D-A23E-D506623393E6}" type="datetimeFigureOut">
              <a:rPr lang="en-IN" smtClean="0"/>
              <a:t>07-07-2023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557532-1F6C-1EC8-B0A6-839B2B773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56B075-D1C0-B32D-F8B9-1673DE9AD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E761-00B3-4667-8ABD-655C516A89D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12421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FBD71DA-4E81-74AE-6370-7C581E45E4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B68E7F-95B6-4EAD-51B5-F16F0B0599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EB8C6E-D0CD-96B5-68E1-2D9510815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C81D6-42FE-448D-A23E-D506623393E6}" type="datetimeFigureOut">
              <a:rPr lang="en-IN" smtClean="0"/>
              <a:t>07-07-2023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C69CFC-3CFD-F5EA-8631-F7571526C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85BDFC-E9B6-E0C7-DA7E-3258563F6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E761-00B3-4667-8ABD-655C516A89D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07500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D1188-C765-2987-EC23-13C27F4D0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E9CA59-3358-B25C-8D4E-311C34371E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2AA3E0-2272-CD16-9D01-3A64FDCD4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C81D6-42FE-448D-A23E-D506623393E6}" type="datetimeFigureOut">
              <a:rPr lang="en-IN" smtClean="0"/>
              <a:t>07-07-2023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EC3C3D-623B-4C8F-5C84-6059F616A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A04F88-5D74-9079-6B7F-57BA187E2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E761-00B3-4667-8ABD-655C516A89D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96951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670EF-91CE-112A-4E4F-FBEF66041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2B1B74-D64C-0F09-67F9-6441346DBA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1751BD-B098-62B4-2535-BF3705ED7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C81D6-42FE-448D-A23E-D506623393E6}" type="datetimeFigureOut">
              <a:rPr lang="en-IN" smtClean="0"/>
              <a:t>07-07-2023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6F8FF5-F29C-10C2-8F97-1B4287C61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387A3B-248C-E127-00EC-51796B9AB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E761-00B3-4667-8ABD-655C516A89D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26569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89E005-9540-5145-6697-591E73AA6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E00D65-33FD-CDDE-4C99-AB1F8CC455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A4E036-461D-27A7-540E-92F455FA75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B5BC5B-4205-A7D8-3D30-456B9FE33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C81D6-42FE-448D-A23E-D506623393E6}" type="datetimeFigureOut">
              <a:rPr lang="en-IN" smtClean="0"/>
              <a:t>07-07-2023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AD34B1-C29A-C62F-13E9-70BC27947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D7E451-A5D4-E4DA-EF88-15B45E2B7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E761-00B3-4667-8ABD-655C516A89D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13362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7AD693-5EE9-B205-D53B-9EA5FB7A5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D9D0A7-380B-814D-100F-DEAA6D136B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FA66E6-5A98-10DB-DDA8-BE337BF8F7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215357-554A-BE08-7B34-5C8811433D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12F594-03E1-0984-4498-AF67A4B062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C804AA1-8977-8D31-9512-DF69A6BA9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C81D6-42FE-448D-A23E-D506623393E6}" type="datetimeFigureOut">
              <a:rPr lang="en-IN" smtClean="0"/>
              <a:t>07-07-2023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FE169E9-D458-1AF3-6009-DFC892BD9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2F32996-1424-CDAF-AC58-7CAFDF2D3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E761-00B3-4667-8ABD-655C516A89D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62868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03473-AB00-30E1-2F7F-244FEFEFC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032DC3-3132-F393-25D6-DC0839960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C81D6-42FE-448D-A23E-D506623393E6}" type="datetimeFigureOut">
              <a:rPr lang="en-IN" smtClean="0"/>
              <a:t>07-07-2023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70BCA5-ECB2-1C2C-EB58-288CE5467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D2690B-1C45-EEBB-8E11-9458F117E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E761-00B3-4667-8ABD-655C516A89D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90923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60546E-A8EF-4E15-56D5-FDBA93882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C81D6-42FE-448D-A23E-D506623393E6}" type="datetimeFigureOut">
              <a:rPr lang="en-IN" smtClean="0"/>
              <a:t>07-07-2023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D0D0B0-8998-440A-D531-D6109A21A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C77CB6-90F7-3457-0379-AC38C6369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E761-00B3-4667-8ABD-655C516A89D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92399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3C1F2-7F66-1303-684F-9A686087E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07CF34-0197-00E1-1AB6-4B1482E9FD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C80A43-ED6A-7637-FB25-14C44138D9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2A2B82-8B6E-6400-DB23-B5103706B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C81D6-42FE-448D-A23E-D506623393E6}" type="datetimeFigureOut">
              <a:rPr lang="en-IN" smtClean="0"/>
              <a:t>07-07-2023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12C74C-415B-930A-C0EC-87F710665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241215-EE50-BC3D-DEA9-BC299202A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E761-00B3-4667-8ABD-655C516A89D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28185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95AF0-711A-F5B1-87B6-07D733465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F7046C-A8E4-3360-12A6-D34FE6203C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B6B0B3-2C6C-93A8-CF4C-8D2F1E615E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E8EA39-35E2-2AA0-24A4-134A1E2D0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C81D6-42FE-448D-A23E-D506623393E6}" type="datetimeFigureOut">
              <a:rPr lang="en-IN" smtClean="0"/>
              <a:t>07-07-2023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BA0D29-D158-8028-50BE-9FD41D73B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B61F30-9DD9-5F15-808E-41CB6FD2A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E761-00B3-4667-8ABD-655C516A89D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50810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A50C1BA-8E2B-D75F-6F8F-8335EAFA0D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031433-F27F-6B4E-2D32-8A479D9A4A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4C825B-4BC7-7E45-555B-38B4A15C51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6C81D6-42FE-448D-A23E-D506623393E6}" type="datetimeFigureOut">
              <a:rPr lang="en-IN" smtClean="0"/>
              <a:t>07-07-2023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6EB92B-1D65-7C0B-7C3A-A8E7B677AB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4E3830-67A5-B3D8-9BEE-791DA47392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4E761-00B3-4667-8ABD-655C516A89D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8370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BE21CAA-72FB-0A06-D910-8D67CA1B30EC}"/>
              </a:ext>
            </a:extLst>
          </p:cNvPr>
          <p:cNvSpPr txBox="1"/>
          <p:nvPr/>
        </p:nvSpPr>
        <p:spPr>
          <a:xfrm>
            <a:off x="407504" y="944217"/>
            <a:ext cx="112610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N" sz="24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Measurement of open pan evaporation. Computation of Pan coefficient (</a:t>
            </a:r>
            <a:r>
              <a:rPr lang="en-IN" sz="24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</a:t>
            </a:r>
            <a:r>
              <a:rPr lang="en-IN" sz="2400" baseline="-250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en-IN" sz="24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).. Computation of Potential and Actual Evapotranspiration (ET) status by using pan evaporation data and </a:t>
            </a:r>
            <a:r>
              <a:rPr lang="en-IN" sz="24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</a:t>
            </a:r>
            <a:r>
              <a:rPr lang="en-IN" sz="2400" baseline="-250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en-IN" sz="24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value.</a:t>
            </a:r>
            <a:endParaRPr lang="en-IN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74772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pc.supradip@outlook.com</dc:creator>
  <cp:lastModifiedBy>pc.supradip@outlook.com</cp:lastModifiedBy>
  <cp:revision>1</cp:revision>
  <dcterms:created xsi:type="dcterms:W3CDTF">2023-07-07T04:41:46Z</dcterms:created>
  <dcterms:modified xsi:type="dcterms:W3CDTF">2023-07-07T04:42:33Z</dcterms:modified>
</cp:coreProperties>
</file>