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93CC2-6E22-EE51-460D-9F7AA92A78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EE39D-230C-ACA4-177B-71D0257DC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461CA-6DA7-731F-8297-C2AFC2D56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0118-056C-43F7-8CB3-47967E445CCB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E3D8-E36F-6316-F4E3-D436970E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AD39F-9F3A-056E-07C6-6B072E60B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E1B5-C5C7-44FC-88B4-E63A4A86A0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288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20C5B-6BC6-20F4-2B77-1C3A147F3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B05DDB-9349-7B12-4E94-D21A750DE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44F84-6332-30D6-E455-2ABBF99B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0118-056C-43F7-8CB3-47967E445CCB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5732F-A0F9-5912-3E0F-E2BDB9E4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67544-0A6E-4AB7-FD22-213BAB6E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E1B5-C5C7-44FC-88B4-E63A4A86A0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826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C57D2F-7380-075B-8183-63BC9FA51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05E7D-346D-D7BC-E777-0B22C5133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584AE-C2A8-5B8C-5336-DF4CD4788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0118-056C-43F7-8CB3-47967E445CCB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341EB-45F3-E673-DE6C-DBA4200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58DE2-E5C5-6DD7-BB3D-05B6F7B23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E1B5-C5C7-44FC-88B4-E63A4A86A0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098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8F0B0-0E49-17CC-399B-A86799E25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FC96C-F2AF-EA7D-CF81-B78C17BC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85A1A-34FD-3B84-F4DC-2D515DDC1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0118-056C-43F7-8CB3-47967E445CCB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BC420-F415-F81E-700F-B80F42DE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E9B42-CB3E-1F48-196C-78D6D0D32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E1B5-C5C7-44FC-88B4-E63A4A86A0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71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44154-1DB5-BDF5-AAAC-B5DFC1608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64804-5708-8F1B-3D2E-2151C9AB6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1A338-E3BB-2520-D2A2-D8CCF374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0118-056C-43F7-8CB3-47967E445CCB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16483-7781-5204-40F1-C9A99435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812C7-9D10-A483-7D54-7BB348463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E1B5-C5C7-44FC-88B4-E63A4A86A0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020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C3E63-1937-393A-E94F-3BB978CC5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B65A8-E730-CEBC-A7AB-AB749D5C4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EA1BD-7958-1C94-E2B9-A44DC83FA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EED5A-1C16-BBD7-422B-16E0B5FA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0118-056C-43F7-8CB3-47967E445CCB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2A12E-B9BC-83F2-701D-610A8730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DD76E-D9E4-1A42-1B49-450DF8D9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E1B5-C5C7-44FC-88B4-E63A4A86A0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268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08432-DC23-4B60-97BA-CE9005B77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CAA90-BC30-0742-5DAF-C274E7A0A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30AB2-8044-65C1-C359-D399B7586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25568B-1261-4C98-2675-B7BD411B5C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80CD08-7B83-7F85-C928-9730340CE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4A0D98-E6A3-B537-6D46-89D0CFC38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0118-056C-43F7-8CB3-47967E445CCB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6F413F-BAFD-B5A9-FDAF-F808FB98A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A84418-FE5D-0295-4431-D8261127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E1B5-C5C7-44FC-88B4-E63A4A86A0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146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74A89-3565-31E5-2BB8-52B84C482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C03AB6-294A-E4E6-8B6A-1DC67FB67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0118-056C-43F7-8CB3-47967E445CCB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22935-5532-9815-E665-3B947EDCF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A7BC3C-47FA-ABD5-E36B-8FF5F688A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E1B5-C5C7-44FC-88B4-E63A4A86A0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271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D52AC-6549-AD3E-3055-577F299B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0118-056C-43F7-8CB3-47967E445CCB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8F6010-73E8-1FEA-5CBB-3F3AE79F5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7D140-9999-32C2-70AB-026D74D0D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E1B5-C5C7-44FC-88B4-E63A4A86A0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83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0E879-C389-2A84-68B1-B5297ECAC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31B95-F7AF-369B-A64C-7424779D2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300F0-B7C7-CB96-91E7-DDABFD770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74EC5-0C9B-2BD8-48D4-43F328256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0118-056C-43F7-8CB3-47967E445CCB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36951-909B-F5FA-F72C-EDB41EC43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323F1-3CF5-9199-99A6-CA022B09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E1B5-C5C7-44FC-88B4-E63A4A86A0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248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CC5A-136B-F02F-9D1D-C04996BB5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840EFA-7309-E5F3-10DE-AEE09556C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ABB305-4C2C-63D8-2553-F84482C49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E2B62-C6C8-2984-35E1-217ECCA6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0118-056C-43F7-8CB3-47967E445CCB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D819C-8F2E-56F0-D4E6-191FBFD19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29C1C-E6DA-B095-9523-247934B0C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E1B5-C5C7-44FC-88B4-E63A4A86A0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70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E7150B-3E73-BB2F-E038-E4839794A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3CC33-1486-A74B-1C11-80A64EF64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E65FB-D4EC-AE44-A001-FD6A5C828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30118-056C-43F7-8CB3-47967E445CCB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CFC7E-BF8A-CB59-2AE9-3782D7BA3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71BE5-8F05-C135-4325-E8B54BE9CF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AE1B5-C5C7-44FC-88B4-E63A4A86A0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48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7338E8-D8A6-D802-CDE2-E3F251757D8F}"/>
              </a:ext>
            </a:extLst>
          </p:cNvPr>
          <p:cNvSpPr txBox="1"/>
          <p:nvPr/>
        </p:nvSpPr>
        <p:spPr>
          <a:xfrm>
            <a:off x="765313" y="2922104"/>
            <a:ext cx="11270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 to the Meteorological Observatory of </a:t>
            </a:r>
            <a:r>
              <a:rPr lang="en-IN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MSSSoA</a:t>
            </a:r>
            <a:r>
              <a:rPr lang="en-IN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CUTM</a:t>
            </a:r>
          </a:p>
        </p:txBody>
      </p:sp>
    </p:spTree>
    <p:extLst>
      <p:ext uri="{BB962C8B-B14F-4D97-AF65-F5344CB8AC3E}">
        <p14:creationId xmlns:p14="http://schemas.microsoft.com/office/powerpoint/2010/main" val="3599122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pc.supradip@outlook.com</dc:creator>
  <cp:lastModifiedBy>pc.supradip@outlook.com</cp:lastModifiedBy>
  <cp:revision>1</cp:revision>
  <dcterms:created xsi:type="dcterms:W3CDTF">2023-07-07T04:32:24Z</dcterms:created>
  <dcterms:modified xsi:type="dcterms:W3CDTF">2023-07-07T04:36:01Z</dcterms:modified>
</cp:coreProperties>
</file>