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6" r:id="rId5"/>
    <p:sldId id="26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1E28-5C88-4A06-BA4A-F5AEA6C1CB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20988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E2A80-8806-49FE-9087-DA2ED38207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381869"/>
      </p:ext>
    </p:extLst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4D1C3-3C9D-42EF-BC4D-126D7E0AC0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947937"/>
      </p:ext>
    </p:extLst>
  </p:cSld>
  <p:clrMapOvr>
    <a:masterClrMapping/>
  </p:clrMapOvr>
  <p:transition spd="slow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527EE-8759-4150-9E12-0DC292C19D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07498"/>
      </p:ext>
    </p:extLst>
  </p:cSld>
  <p:clrMapOvr>
    <a:masterClrMapping/>
  </p:clrMapOvr>
  <p:transition spd="slow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1E1B7-E4C2-4954-8996-53BECF76D5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142346"/>
      </p:ext>
    </p:extLst>
  </p:cSld>
  <p:clrMapOvr>
    <a:masterClrMapping/>
  </p:clrMapOvr>
  <p:transition spd="slow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C56F-D527-4690-A7C5-7877CE1A8D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22341"/>
      </p:ext>
    </p:extLst>
  </p:cSld>
  <p:clrMapOvr>
    <a:masterClrMapping/>
  </p:clrMapOvr>
  <p:transition spd="slow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B72ED-D94E-40EC-A52E-E42D5BFC86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78958"/>
      </p:ext>
    </p:extLst>
  </p:cSld>
  <p:clrMapOvr>
    <a:masterClrMapping/>
  </p:clrMapOvr>
  <p:transition spd="slow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4978D-961F-4856-B3DF-FCB09D8C18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18317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C151B-4908-4B22-BADC-135E428A64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3349"/>
      </p:ext>
    </p:extLst>
  </p:cSld>
  <p:clrMapOvr>
    <a:masterClrMapping/>
  </p:clrMapOvr>
  <p:transition spd="slow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59648-15DF-4DA5-A9DF-F4A77D5A59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962945"/>
      </p:ext>
    </p:extLst>
  </p:cSld>
  <p:clrMapOvr>
    <a:masterClrMapping/>
  </p:clrMapOvr>
  <p:transition spd="slow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E79D-94AF-4581-B4D6-9F041CA724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45376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Times New Roman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Times New Roman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Times New Roman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3574DD-CB7A-4FAA-98C7-31DA5264763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1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67" y="228600"/>
            <a:ext cx="86360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yranometer : Design, Types, Advantages, Disadvantag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"/>
            <a:ext cx="7114873" cy="3933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4314222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pyranometer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 sensor that converts the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received global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solar radiation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electrical signal that can be measured.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Pyranometers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measure a portion of the solar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spectrum,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CMP21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Pyranometer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measures wavelengths from 0.285 to 2.8 µm</a:t>
            </a:r>
          </a:p>
        </p:txBody>
      </p:sp>
    </p:spTree>
    <p:extLst>
      <p:ext uri="{BB962C8B-B14F-4D97-AF65-F5344CB8AC3E}">
        <p14:creationId xmlns:p14="http://schemas.microsoft.com/office/powerpoint/2010/main" val="367827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98" y="762000"/>
            <a:ext cx="5356602" cy="5356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1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05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particles electromagnetic waves are called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photons and energy E expressed as (Plank’s Law):</a:t>
            </a:r>
          </a:p>
          <a:p>
            <a:pPr algn="just"/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I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E = h * </a:t>
            </a:r>
            <a:r>
              <a:rPr lang="el-G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 </a:t>
            </a:r>
            <a:endParaRPr lang="en-IN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IN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energy of a photon in Joules, </a:t>
            </a:r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Planck constant = 6.6 *10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-34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 s, and</a:t>
            </a:r>
          </a:p>
          <a:p>
            <a:pPr algn="just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 = frequency of radiation, s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43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yrheliometer Instru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343400"/>
            <a:ext cx="29337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0825" y="228600"/>
            <a:ext cx="8610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</a:t>
            </a:r>
            <a:r>
              <a:rPr lang="en-US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Pyrheliometer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fontAlgn="base"/>
            <a:endParaRPr lang="en-US" sz="1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pyrheliometer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is, 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to measure the direct 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solar 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radiation at the regular occurrence. This instrument is used with a tracking mechanism to follow the sun continuously. It is responsive to wavelengths bands that range from 280 nm to 3000 nm. The units of irradiance are W/m². These instruments are specially used for weather monitoring &amp; climatological research purposes.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20400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534400" cy="2232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 </a:t>
            </a:r>
            <a:r>
              <a:rPr lang="en-US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Pyrradiometer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measures the net total radiation flux (solar, terrestrial, and atmospheric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downward 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upward through a horizontal surface. It is suitable for solar energy studies in agriculture and meteorology. </a:t>
            </a:r>
          </a:p>
        </p:txBody>
      </p:sp>
      <p:pic>
        <p:nvPicPr>
          <p:cNvPr id="6146" name="Picture 2" descr="NS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58448"/>
            <a:ext cx="6602232" cy="384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09647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 </a:t>
            </a:r>
            <a:r>
              <a:rPr lang="en-US" sz="24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pyrgeometer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is a device that measures near-surface 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infra-red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radiation 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spectrum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in the wavelength spectrum approximately from 4.5 </a:t>
            </a:r>
            <a:r>
              <a:rPr lang="en-US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μm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100 </a:t>
            </a:r>
            <a:r>
              <a:rPr lang="en-US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μm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2895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1905000"/>
            <a:ext cx="54351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8473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 radiometer 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measure net radiation (NR) at the Earth's surface for meteorological applications. </a:t>
            </a:r>
            <a:endParaRPr lang="en-US" sz="2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measures the difference between downward/incoming and upward/outgoing radiation from Earth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70315"/>
            <a:ext cx="56388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82981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185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cutm</dc:creator>
  <cp:lastModifiedBy>cutm</cp:lastModifiedBy>
  <cp:revision>5</cp:revision>
  <dcterms:created xsi:type="dcterms:W3CDTF">2006-08-16T00:00:00Z</dcterms:created>
  <dcterms:modified xsi:type="dcterms:W3CDTF">2023-02-20T05:28:05Z</dcterms:modified>
</cp:coreProperties>
</file>