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74" r:id="rId3"/>
    <p:sldId id="275" r:id="rId4"/>
    <p:sldId id="281" r:id="rId5"/>
    <p:sldId id="276" r:id="rId6"/>
    <p:sldId id="277" r:id="rId7"/>
    <p:sldId id="278" r:id="rId8"/>
    <p:sldId id="2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02F5A-64A8-2019-2A00-DAAAC9AE3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95F611-CE6D-02A0-8EA2-AD3F2AF44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F2A46-D685-8AE2-3ED2-4508D40B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EEC-9391-4ED6-A6FB-48B567E82C2C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0E192-7C84-3612-DC8D-C9B206B96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F5D04-92CA-2E91-4407-2F44CC43B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6F9A-1904-4143-B6E3-6BF5C35755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2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BC063-62F8-8B35-2E45-ECCD102D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19A924-8EA8-52D2-286D-1236421B5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404E6-CBA7-C4E8-2BC5-2F32DA767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EEC-9391-4ED6-A6FB-48B567E82C2C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FF865-2B70-8835-0C5C-94FBC8E3D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8B87C-A3D4-1BDE-5C80-6CBCFB5E6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6F9A-1904-4143-B6E3-6BF5C35755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379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A7A1D1-45B3-EB78-EC6B-9442813880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D3B5F-6462-2CB8-F23C-0623BFBE9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41C83-C7D3-33EB-97FF-1AD9687F8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EEC-9391-4ED6-A6FB-48B567E82C2C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F1206-685C-807C-B464-9238A5705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EFD54-26F7-66A5-CCDF-B7E537D78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6F9A-1904-4143-B6E3-6BF5C35755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461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08B11-6026-FB4C-E4C2-C36FBD841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D60D3-34DB-388C-D902-AD8302D1A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FACAD-9974-FA03-F594-324358A6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EEC-9391-4ED6-A6FB-48B567E82C2C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ADCEB-F1E7-341A-524F-C3025AB3F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7B1DE-EFA1-48E1-CF36-CC74C3A91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6F9A-1904-4143-B6E3-6BF5C35755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76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7A6A6-8CC1-9865-950B-2F2615CE7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54C7D-EE64-C4B0-7A6E-D25A5EEF0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EB469-81B0-A9E6-0A60-007ED34A2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EEC-9391-4ED6-A6FB-48B567E82C2C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07CC0-88EB-C08D-F8C8-7D9797F3A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715AA-6359-4719-56BD-C9E217B3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6F9A-1904-4143-B6E3-6BF5C35755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331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09FC9-E267-F691-A1C3-90EF79B7E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D9372-7E82-3C69-C365-08064CEC0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F40569-E18C-6871-C7AF-4AE473A6A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C83B0-75F5-3B7D-7D5B-177043811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EEC-9391-4ED6-A6FB-48B567E82C2C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0A507-9249-38A9-7961-581B147B9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3BE7D-0BE5-B7DD-C47C-F1E7A98F0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6F9A-1904-4143-B6E3-6BF5C35755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550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242A4-9A60-7B5F-5AF2-B33040290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D54F5-D4B4-057D-FF3A-7E6A5A451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A4DEF1-69F9-4839-DB42-5854FE6C6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814B26-85AF-804B-609E-B2A06DE923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587A91-D2CC-C416-91F5-D14DC5643E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4BEE32-92F2-00A6-B497-E834149BB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EEC-9391-4ED6-A6FB-48B567E82C2C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C838FD-80FA-99E3-4E2E-4DC700D90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779EE-7B95-C6C4-ACF7-80433E5B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6F9A-1904-4143-B6E3-6BF5C35755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775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098E1-339C-6607-771C-49D4B921A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005226-757D-8DE8-1D93-5FC81DE1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EEC-9391-4ED6-A6FB-48B567E82C2C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413BAA-960A-9FED-C643-BBB27CF01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51E16E-A9DE-B27D-8F9C-A331E9DE1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6F9A-1904-4143-B6E3-6BF5C35755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794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B88036-9A4D-AE73-6DE9-6DCAE4D59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EEC-9391-4ED6-A6FB-48B567E82C2C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1A71F2-3CCB-84E5-E9C9-38338C74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F7DC0C-75C6-3ABC-55F1-37375696E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6F9A-1904-4143-B6E3-6BF5C35755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159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49CC0-0A16-183B-0FFF-38852B2CF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2C7F8-CBE6-122C-C4CF-40BBDBCE0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9817D-77EC-07AB-AE86-081EDF8D7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F426A-2DCF-0C15-7A8D-F208B0DAE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EEC-9391-4ED6-A6FB-48B567E82C2C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8CA70-72E2-E8EA-DC1F-817B1717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4AABA-6714-A189-5922-FB128D4F3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6F9A-1904-4143-B6E3-6BF5C35755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225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2C441-586E-0863-BF6D-60529346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80AB75-8661-B774-3173-5D751BDA8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139568-A8FD-9C28-DB40-62EF5D048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FD3BC-569D-0462-3918-B2E8BBA3F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DEEC-9391-4ED6-A6FB-48B567E82C2C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972A1-5353-6609-6BFB-13D4436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CE3C2-9712-C028-74A7-03A9135CD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6F9A-1904-4143-B6E3-6BF5C35755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599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D1FCDC-9745-17B9-41E0-343DA1850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062A4-ACB9-8BD5-61FD-46FFA2D16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09284-1812-ACED-77AE-1323600B3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9DEEC-9391-4ED6-A6FB-48B567E82C2C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DE9C9-2A3D-8E9F-E330-8FE48DE5A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8C88E-13B2-469A-F295-9C00784980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26F9A-1904-4143-B6E3-6BF5C35755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668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89C8FE-7DDF-FD29-77DC-E5D8EB86F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0025"/>
            <a:ext cx="11206480" cy="603789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I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I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I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I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I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I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1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UNIT-I</a:t>
            </a:r>
          </a:p>
          <a:p>
            <a:pPr marL="0" indent="0" algn="ctr">
              <a:buNone/>
            </a:pPr>
            <a:r>
              <a:rPr lang="en-IN" sz="1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Nervous system</a:t>
            </a:r>
          </a:p>
          <a:p>
            <a:pPr marL="0" indent="0" algn="ctr">
              <a:buNone/>
            </a:pPr>
            <a:r>
              <a:rPr lang="en-IN" sz="1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Neuroglia, classification and properties of nerve </a:t>
            </a:r>
            <a:r>
              <a:rPr lang="en-US" sz="17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1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r">
              <a:buNone/>
            </a:pPr>
            <a:endParaRPr lang="en-IN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IN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IN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IN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IN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IN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Prepared by</a:t>
            </a:r>
            <a:br>
              <a:rPr lang="en-IN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Sucharita Babu</a:t>
            </a:r>
            <a:br>
              <a:rPr lang="en-IN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  <a:br>
              <a:rPr lang="en-IN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School of Pharmacy and Life Sciences</a:t>
            </a:r>
            <a:br>
              <a:rPr lang="en-I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6000" dirty="0"/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I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D8B815C-3EE2-FCDB-FCD8-C6406E6CB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521" y="4869938"/>
            <a:ext cx="969188" cy="153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5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C7993-4ADF-09CD-0ABB-325FF3CE9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Neuroglial 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24F12-5BC1-00CB-4228-A591F5956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known as Neuroglia cells or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gial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cell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Neuro-neuron</a:t>
            </a:r>
          </a:p>
          <a:p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Gial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means glue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cells provide mechanical support to the neurons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 spaces, provide structural framework, produce myelin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Neuroglia cell perform support roles for the neurons to ensure their survival.</a:t>
            </a:r>
          </a:p>
        </p:txBody>
      </p:sp>
    </p:spTree>
    <p:extLst>
      <p:ext uri="{BB962C8B-B14F-4D97-AF65-F5344CB8AC3E}">
        <p14:creationId xmlns:p14="http://schemas.microsoft.com/office/powerpoint/2010/main" val="614154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0AEC8-2FB4-D20C-16DC-16C21D1F2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Neuroglial cell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C642A-9292-6EBF-DEB1-04D5EE74C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000375" cy="4351338"/>
          </a:xfrm>
        </p:spPr>
        <p:txBody>
          <a:bodyPr/>
          <a:lstStyle/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CNS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Astrocytes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Ependymal cells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Microglia cells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Oligodendrocytes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PNS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Schwann cells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Satellite cells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 descr="Glial Cells - The Definitive Guide | Biology Dictionary">
            <a:extLst>
              <a:ext uri="{FF2B5EF4-FFF2-40B4-BE49-F238E27FC236}">
                <a16:creationId xmlns:a16="http://schemas.microsoft.com/office/drawing/2014/main" id="{24088376-A71F-33DD-BC21-43E415C13C8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1612106"/>
            <a:ext cx="6534150" cy="477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97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DAF886AD-8B01-6EF1-C6D4-0466865EE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432" y="866774"/>
            <a:ext cx="8457136" cy="512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687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E9530C-A018-2A8D-80DC-881AA960D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295275"/>
            <a:ext cx="11715750" cy="6267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Astrocytes 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supporting tissue of the central nervous system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 shaped with fine branching processes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  in large numbers adjacent to blood vessels with their foot processes forming a sleeve round them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blood is separated from the neurons by the capillary wall and a layer of astrocyte foot processes which together constitute the blood–brain barrier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 toxins and poison from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eantering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brain neurons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Ependymal cells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cells form the epithelial lining of the ventricles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brain and the central canal of the spinal cord. Those cells that form the choroid plexuses of the ventricles secrete cerebrospinal fluid.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764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FC249-F732-41D0-1165-2F3BA9AD9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409575"/>
            <a:ext cx="12706349" cy="5767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Microglia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derives  from monocytes that migrate from the blood into the nervous system before birth. They are found mainly in the area of blood vessels.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enlarge and become phagocytic, removing microbes and damaged tissue, in areas of inflammation and cell destruction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Oligodendrocytes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cells are smaller than astrocytes and are found in clusters round nerve cell bodies in grey matter; where they are thought to have a supportive function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oligodendrocytes form and maintain myelin, having the same functions as Schwann cells in peripheral nerves.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058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4715B-D4B5-FD64-0ADE-2D8F4F61E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190500"/>
            <a:ext cx="11753850" cy="36480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Schwann cells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PNS contain neurological cell as well as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schwanncell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a covering called myelin sheath around axon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Basically they perform the same roll as the oligodendrocytes found in CNS</a:t>
            </a:r>
          </a:p>
          <a:p>
            <a:pPr marL="0" indent="0" algn="just">
              <a:buNone/>
            </a:pPr>
            <a:r>
              <a:rPr lang="en-I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Satellite cells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gial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surround neurons sensory ganglia in the ANS .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sensitive to injury and may exacerbate pathological pain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Gives protection to the neuron cells.</a:t>
            </a: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/>
          </a:p>
        </p:txBody>
      </p:sp>
      <p:pic>
        <p:nvPicPr>
          <p:cNvPr id="3074" name="Picture 2" descr="A&amp;P II - 11.5 Nervous Tissue - Schwann cells and satellite cells are the  neuroglia of the PNS. Flashcards | Quizlet">
            <a:extLst>
              <a:ext uri="{FF2B5EF4-FFF2-40B4-BE49-F238E27FC236}">
                <a16:creationId xmlns:a16="http://schemas.microsoft.com/office/drawing/2014/main" id="{5D841550-2BE6-E3D3-EB57-6C25599A6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3943349"/>
            <a:ext cx="668655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198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E26DB-EE58-5DE7-1A9C-EBF692B0D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IN" sz="19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565992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353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Neuroglial Cells</vt:lpstr>
      <vt:lpstr>Classification of Neuroglial cell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Sucharita Babu</dc:creator>
  <cp:lastModifiedBy>Sucharita Babu</cp:lastModifiedBy>
  <cp:revision>9</cp:revision>
  <dcterms:created xsi:type="dcterms:W3CDTF">2023-01-31T06:37:31Z</dcterms:created>
  <dcterms:modified xsi:type="dcterms:W3CDTF">2023-07-08T04:51:43Z</dcterms:modified>
</cp:coreProperties>
</file>