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69" r:id="rId4"/>
    <p:sldId id="270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2" r:id="rId20"/>
    <p:sldId id="29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E1724-82F9-4A48-B94D-18FC11BF2D2F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7D6D0-0800-4E2A-9106-A0AD072E50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09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0AE0063-FF19-4296-829F-3D314B2AFEF9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503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91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22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66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6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75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21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19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42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36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40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D709B-1C2A-4FF8-9B88-4BD83D28CCE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C36E1-899D-451C-8E58-AB3BB26EB5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27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6400800" y="5413375"/>
            <a:ext cx="4191000" cy="1200150"/>
          </a:xfrm>
          <a:prstGeom prst="rect">
            <a:avLst/>
          </a:prstGeom>
        </p:spPr>
        <p:txBody>
          <a:bodyPr lIns="100794" tIns="50397" rIns="100794" bIns="50397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US" sz="3100" b="1" dirty="0" err="1">
                <a:solidFill>
                  <a:schemeClr val="tx1"/>
                </a:solidFill>
                <a:latin typeface="Constantia" pitchFamily="18" charset="0"/>
              </a:rPr>
              <a:t>Amulyaratna</a:t>
            </a:r>
            <a:r>
              <a:rPr lang="en-US" sz="3100" b="1" dirty="0">
                <a:solidFill>
                  <a:schemeClr val="tx1"/>
                </a:solidFill>
                <a:latin typeface="Constantia" pitchFamily="18" charset="0"/>
              </a:rPr>
              <a:t> </a:t>
            </a:r>
            <a:r>
              <a:rPr lang="en-US" sz="3100" b="1" dirty="0" err="1">
                <a:solidFill>
                  <a:schemeClr val="tx1"/>
                </a:solidFill>
                <a:latin typeface="Constantia" pitchFamily="18" charset="0"/>
              </a:rPr>
              <a:t>Behera</a:t>
            </a:r>
            <a:endParaRPr lang="en-US" sz="3100" b="1" dirty="0">
              <a:solidFill>
                <a:schemeClr val="tx1"/>
              </a:solidFill>
              <a:latin typeface="Constantia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Constantia" pitchFamily="18" charset="0"/>
              </a:rPr>
              <a:t>School of Pharmacy and Life Sciences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Constantia" pitchFamily="18" charset="0"/>
              </a:rPr>
              <a:t>Centurion University, Bhubaneswar</a:t>
            </a:r>
            <a:endParaRPr lang="en-IN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pic>
        <p:nvPicPr>
          <p:cNvPr id="2051" name="Picture 2" descr="C:\Users\SUMAN\Desktop\330px-Centurion_University_of_Technology_and_Management_Logo.sv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2076450"/>
            <a:ext cx="1960563" cy="314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595564" y="457200"/>
            <a:ext cx="7462837" cy="12954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IN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CONCEPTS OF TOXICOLOGY AND SIGNIFICANCE</a:t>
            </a:r>
            <a:endParaRPr lang="en-IN" sz="40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70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005" y="571500"/>
            <a:ext cx="8674292" cy="585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353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251461"/>
            <a:ext cx="8727882" cy="640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72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540" y="656612"/>
            <a:ext cx="7680960" cy="582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732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520" y="625003"/>
            <a:ext cx="5135880" cy="597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017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105" y="777241"/>
            <a:ext cx="8277945" cy="5442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1457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" y="667710"/>
            <a:ext cx="7909560" cy="5885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1298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95400"/>
            <a:ext cx="7943850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216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20" y="216193"/>
            <a:ext cx="8961120" cy="628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9783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881" y="731520"/>
            <a:ext cx="8472262" cy="557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834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027" y="571500"/>
            <a:ext cx="8811910" cy="5604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1993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" y="1623060"/>
            <a:ext cx="114681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167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909" y="842009"/>
            <a:ext cx="7499031" cy="547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563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249" y="511537"/>
            <a:ext cx="8329611" cy="569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55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220" y="1027749"/>
            <a:ext cx="8869680" cy="51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620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340" y="792481"/>
            <a:ext cx="8446770" cy="5882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20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311" y="594360"/>
            <a:ext cx="9202035" cy="5655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1047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85801"/>
            <a:ext cx="7208292" cy="564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4379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80" y="685801"/>
            <a:ext cx="9281160" cy="544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55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984" y="440507"/>
            <a:ext cx="7823836" cy="594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551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Widescreen</PresentationFormat>
  <Paragraphs>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Constantia</vt:lpstr>
      <vt:lpstr>Wingdings 3</vt:lpstr>
      <vt:lpstr>Office Theme</vt:lpstr>
      <vt:lpstr>CONCEPTS OF TOXICOLOGY AND SIGNIFICANCE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OF TOXICOLOGY AND SIGNIFICANCE</dc:title>
  <dc:creator>Shruti Rajwar</dc:creator>
  <cp:lastModifiedBy>Shruti Rajwar</cp:lastModifiedBy>
  <cp:revision>1</cp:revision>
  <dcterms:created xsi:type="dcterms:W3CDTF">2021-04-23T08:33:50Z</dcterms:created>
  <dcterms:modified xsi:type="dcterms:W3CDTF">2021-04-23T08:37:43Z</dcterms:modified>
</cp:coreProperties>
</file>