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82AE-1D04-49E6-BC5A-43A1B4F7595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CF84-77E8-44CB-9650-E4384C535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CF84-77E8-44CB-9650-E4384C5359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11A1-AF64-4BAB-B550-A9A55DD409D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3D7B-D96A-4B94-8688-9C4318BD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877281" y="5413531"/>
            <a:ext cx="4190400" cy="1199645"/>
          </a:xfrm>
          <a:prstGeom prst="rect">
            <a:avLst/>
          </a:prstGeom>
        </p:spPr>
        <p:txBody>
          <a:bodyPr lIns="100794" tIns="50397" rIns="100794" bIns="50397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  <a:defRPr/>
            </a:pPr>
            <a:r>
              <a:rPr lang="en-US" sz="3100" b="1" dirty="0" err="1" smtClean="0">
                <a:solidFill>
                  <a:schemeClr val="tx1"/>
                </a:solidFill>
                <a:latin typeface="Constantia" pitchFamily="18" charset="0"/>
              </a:rPr>
              <a:t>Amulyaratna</a:t>
            </a:r>
            <a:r>
              <a:rPr lang="en-US" sz="31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Constantia" pitchFamily="18" charset="0"/>
              </a:rPr>
              <a:t>Behera</a:t>
            </a:r>
            <a:endParaRPr lang="en-US" sz="3100" b="1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School of Pharmacy and Life Sciences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Centurion University, Bhubaneswar</a:t>
            </a:r>
            <a:endParaRPr lang="en-IN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052" name="Picture 2" descr="C:\Users\SUMAN\Desktop\330px-Centurion_University_of_Technology_and_Management_Logo.sv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076354"/>
            <a:ext cx="1959841" cy="31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71563" y="457201"/>
            <a:ext cx="7462837" cy="1295400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CONCEPTS OF TOXICOLOGY AND SIGNIFICANCE</a:t>
            </a:r>
            <a:endParaRPr lang="en-IN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What is a Toxic Symptom ?&#10;o A toxic symptom is any feeling or sign indicating the&#10;presence of a poison in the system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What is Selective Toxicity ?&#10;o This means that a chemical will produce injury to&#10;one kind of living matter without harm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What is a dose?&#10;o The dose is the actual amount of a chemical that enters&#10;the body.&#10;o Dose-response suggests that a dose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6457950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What is the threshold dose?&#10;o Threshold dose is a dose or exposure level below&#10;which harmful or adverse effects are not 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he Median Lethal Dose (LD50)&#10;o The amount (dose) of a chemical which produces death in&#10;50% of a population of test anim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772400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oExamples:&#10;o Oral LD50 of grain alcohol: 10.6 g/kg in young rats, 7.06&#10;g/kg in aged rats.&#10;o Oral LD50 of nicotine: 50 mg/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The Median Lethal Concentration (LC50)&#10;o The concentration of a chemical in an environment&#10;(generally air or water) whic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 Environmental Toxicology&#10; Occupational (Industrial)&#10;Toxicology&#10; Regulatory Toxicology&#10; Food Toxicology&#10; Clinical Tox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oStudies chemicals that are contaminants of food, water, soil, or the&#10;air.&#10;oDeals with toxic substances that enter the w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oProtects workers from toxic substances and makes their work&#10;environment safe.&#10;Occupational (Industrial) Toxicolog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is Toxicology?&#10;Toxicum means poison&#10;Logous means study&#10;Fundamental science of&#10;pois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48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oGathers and evaluates existing toxicological information to establish&#10;concentration-based standards of “safe” exposure.&#10;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oInvolves delivering a safe and edible supply of food to the&#10;consumer.&#10;Food Toxicolog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oIs concerned with diseases and illnesses associated with&#10;short term or long term exposure to toxic chemicals.&#10;Clinical 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oIs concerned with gathering toxicological information from animal&#10;experimentation.&#10;oThese type of experiments are used 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oHelps to establish cause and effect relationships between&#10;exposure to a drug or chemical and the toxic or lethal&#10;effect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oIdentifies the toxicant through analysis of body fluids,&#10;stomach content, excrement, skin, or suspected containers.&#10;Anal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oMakes observations on how toxic substances cause their&#10;effects.&#10;Mechanistic Toxicolog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oUnderstanding the genetic basis of responses to chemical and&#10;physical exposures can help to predict which individuals wi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077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oThe prefix, “nano,” implying a billionth of an amount, has been&#10;appropriated for “nanotechnology,” the science of extre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o The Drug and Cosmetics Act – 1940&#10;o Amendment of the Drug and Cosmetics Act - 1945&#10;o The Drugs Control Act – 1950&#10;o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oxicology&#10;o A discipline of science dealing with poisonous substances&#10;which on entering the body of organisms cause&#10;dist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o Heavy Metals&#10;o Solvents and Vapors&#10;o Radiation and Radioactive Materials&#10;o Dioxin/Furans&#10;o Pesticides&#10;o Plant Toxins&#10;o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86600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o Their effect on target organs (liver, kidney, hematopoietic system,&#10;etc.)&#10;o Their use (pesticide, solvent, food additi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o The Agency for Toxic Substances and Disease Registry (ATSDR)&#10;o The United States Environmental Protection Agency (EPA)&#10;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Places where you can get information include:&#10;o Toxicology Data Network (TOXNET)&#10;o CHEMTREC (Chemical Transportation Emer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oncepts of Forensic&#10;Toxicological Examination&#10;&amp; it’s Significanc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Specimen (Physical Evidence)&#10;o Fluids: Blood, Urine, Vitreous Humour, Oral Fluid, Semen,&#10;Stomach Contents, Bile.&#10;o Organs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Guidelines for the collection of&#10;Physical Evidence&#10;Specimen Evidence Identification Wrapping and&#10;packing&#10;Remarks&#10;Blood : 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772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Specimen Evidence&#10;(Amount)&#10;Identification Wrapping and&#10;packing&#10;Remarks&#10;Urine 20-50 ml of urine Label , stopper and seal.&#10;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Specimen Evidence&#10;(Amount)&#10;Identification Wrapping and&#10;packing&#10;Remarks&#10;Entire stomach&#10;and its contents&#10;Entire stomach&#10;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96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Guides to the collection of Physical&#10;Evidence, cont.&#10;Specimen Evidence&#10;(Amount)&#10;Identification Wrapping&#10;and packing&#10;Remar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Toxicologist&#10;o A scientist who is concerned with study of the&#10;poison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01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Specimen Evidence&#10;(Amount)&#10;Identification Wrapping and&#10;packing&#10;Remarks&#10;Poisons Send adequate&#10;amount of poison&#10;Label and 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086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Sample Collection &amp;&#10;Preservation Technique&#10;o When blood comes for blood alcohol analysis, KF and KCl&#10;are added to it as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629400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o In case of Kidneys, either one kidney or half portion of both the&#10;kidneys are preserved and sent to the FSL.&#10;o In case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Care taken during Chemical Analysis&#10;o During Autopsy, if any organ is removed from the body, it&#10;should never be placed 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o Blood is a specimen of choice for detection of poison, as it&#10;gives the best indications of the quantity of drug exert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076950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Information to be supplied to the FSL&#10;The pathologist should provide all available information to the&#10;toxicologist.&#10;◦ Br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Documents needed to be submitted&#10;to FSL along with the sample&#10;o A copy of FIR if available, brief facts of the case&#10;subm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Documents needed to be submitted&#10;to FSL along with the sample&#10;o A copy of FIR if available, brief facts of the case&#10;subm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Documents needed to be submitted&#10;to FSL along with the sample&#10;o A copy of FIR if available, brief facts of the case&#10;subm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Sample Collection &amp;&#10;Preservation Technique&#10;o When blood comes for blood alcohol analysis, KF and KCl&#10;are added to it as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What is Toxicity ?&#10;o The term “Toxicity” is used to describe the nature of adverse effects&#10;produced and the conditions ne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23900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Significanc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Significance&#10;o Blood samples taken from the deceased or a victim can be&#10;analyzed to determine if there are toxic substanc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What is Toxic ?&#10;o This term relates to poisonous or deadly effects on&#10;the body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What is a Toxic Effect ?&#10;o Toxic effects refers to the health effects that occur&#10;due to exposure to a toxic substance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What is a Toxicant ?&#10;o The term “toxicant” refers to toxic substances that&#10;are produced by or are a by-product of human-&#10;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What is a Toxin ?&#10;o The term “toxin” refers to toxic substances that are&#10;produced naturally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</Words>
  <Application>Microsoft Office PowerPoint</Application>
  <PresentationFormat>On-screen Show (4:3)</PresentationFormat>
  <Paragraphs>5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Constantia</vt:lpstr>
      <vt:lpstr>Wingdings 3</vt:lpstr>
      <vt:lpstr>Office Theme</vt:lpstr>
      <vt:lpstr>CONCEPTS OF TOXICOLOGY AND SIGNIFICANCE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Shruti Rajwar</cp:lastModifiedBy>
  <cp:revision>11</cp:revision>
  <dcterms:created xsi:type="dcterms:W3CDTF">2021-04-13T06:21:38Z</dcterms:created>
  <dcterms:modified xsi:type="dcterms:W3CDTF">2021-04-23T08:42:16Z</dcterms:modified>
</cp:coreProperties>
</file>