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CAAF23-CB91-4202-84EC-B7B03499E68D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6C6089B-2D1F-40E2-94CF-CD318D1F495A}">
      <dgm:prSet phldrT="[Text]"/>
      <dgm:spPr/>
      <dgm:t>
        <a:bodyPr/>
        <a:lstStyle/>
        <a:p>
          <a:r>
            <a:rPr lang="en-US" dirty="0"/>
            <a:t>Low density</a:t>
          </a:r>
          <a:endParaRPr lang="en-IN" dirty="0"/>
        </a:p>
      </dgm:t>
    </dgm:pt>
    <dgm:pt modelId="{B6BB0F83-132A-4D56-9F01-BAD5DC46D460}" type="parTrans" cxnId="{E78C4849-5710-4094-B7A7-CAD0ACD628D0}">
      <dgm:prSet/>
      <dgm:spPr/>
      <dgm:t>
        <a:bodyPr/>
        <a:lstStyle/>
        <a:p>
          <a:endParaRPr lang="en-IN"/>
        </a:p>
      </dgm:t>
    </dgm:pt>
    <dgm:pt modelId="{7596CE40-7D4F-4A18-B0AF-98C4B048C267}" type="sibTrans" cxnId="{E78C4849-5710-4094-B7A7-CAD0ACD628D0}">
      <dgm:prSet/>
      <dgm:spPr/>
      <dgm:t>
        <a:bodyPr/>
        <a:lstStyle/>
        <a:p>
          <a:endParaRPr lang="en-IN"/>
        </a:p>
      </dgm:t>
    </dgm:pt>
    <dgm:pt modelId="{471E97B4-37BC-46F6-B239-C3969E567384}">
      <dgm:prSet phldrT="[Text]"/>
      <dgm:spPr/>
      <dgm:t>
        <a:bodyPr/>
        <a:lstStyle/>
        <a:p>
          <a:r>
            <a:rPr lang="en-US" dirty="0"/>
            <a:t>polycarbonate</a:t>
          </a:r>
          <a:endParaRPr lang="en-IN" dirty="0"/>
        </a:p>
      </dgm:t>
    </dgm:pt>
    <dgm:pt modelId="{5C124A33-AF22-449E-B22E-9C9B80EC3782}" type="parTrans" cxnId="{C7A4B573-6349-4769-936E-E2D881CF50CC}">
      <dgm:prSet/>
      <dgm:spPr/>
      <dgm:t>
        <a:bodyPr/>
        <a:lstStyle/>
        <a:p>
          <a:endParaRPr lang="en-IN"/>
        </a:p>
      </dgm:t>
    </dgm:pt>
    <dgm:pt modelId="{3B429F40-ACEA-40E7-B8A9-84D10EE682F6}" type="sibTrans" cxnId="{C7A4B573-6349-4769-936E-E2D881CF50CC}">
      <dgm:prSet/>
      <dgm:spPr/>
      <dgm:t>
        <a:bodyPr/>
        <a:lstStyle/>
        <a:p>
          <a:endParaRPr lang="en-IN"/>
        </a:p>
      </dgm:t>
    </dgm:pt>
    <dgm:pt modelId="{9972030F-2C66-44EF-A624-A618BF4541EE}">
      <dgm:prSet phldrT="[Text]"/>
      <dgm:spPr/>
      <dgm:t>
        <a:bodyPr/>
        <a:lstStyle/>
        <a:p>
          <a:r>
            <a:rPr lang="en-US" dirty="0"/>
            <a:t>High density</a:t>
          </a:r>
          <a:endParaRPr lang="en-IN" dirty="0"/>
        </a:p>
      </dgm:t>
    </dgm:pt>
    <dgm:pt modelId="{FE3B1D20-B5B1-4B26-B9CA-3AB67838813D}" type="parTrans" cxnId="{CB0F816B-F9BC-48DB-86EC-FF13335B0229}">
      <dgm:prSet/>
      <dgm:spPr/>
      <dgm:t>
        <a:bodyPr/>
        <a:lstStyle/>
        <a:p>
          <a:endParaRPr lang="en-IN"/>
        </a:p>
      </dgm:t>
    </dgm:pt>
    <dgm:pt modelId="{00F9EA77-3E0D-4A17-A978-217CF9462BE7}" type="sibTrans" cxnId="{CB0F816B-F9BC-48DB-86EC-FF13335B0229}">
      <dgm:prSet/>
      <dgm:spPr/>
      <dgm:t>
        <a:bodyPr/>
        <a:lstStyle/>
        <a:p>
          <a:endParaRPr lang="en-IN"/>
        </a:p>
      </dgm:t>
    </dgm:pt>
    <dgm:pt modelId="{BC567265-35FE-41A4-A802-39E368B2F67E}">
      <dgm:prSet phldrT="[Text]"/>
      <dgm:spPr/>
      <dgm:t>
        <a:bodyPr/>
        <a:lstStyle/>
        <a:p>
          <a:r>
            <a:rPr lang="en-US" dirty="0"/>
            <a:t>1.80 index glass</a:t>
          </a:r>
          <a:endParaRPr lang="en-IN" dirty="0"/>
        </a:p>
      </dgm:t>
    </dgm:pt>
    <dgm:pt modelId="{F8939332-DAA3-4C3E-A5F4-C0FDCE6315D8}" type="parTrans" cxnId="{DB511766-ACE9-4BC5-8A5B-43DD31F7FB79}">
      <dgm:prSet/>
      <dgm:spPr/>
      <dgm:t>
        <a:bodyPr/>
        <a:lstStyle/>
        <a:p>
          <a:endParaRPr lang="en-IN"/>
        </a:p>
      </dgm:t>
    </dgm:pt>
    <dgm:pt modelId="{2613B903-EBD6-4373-BA56-EBB0BB2EC151}" type="sibTrans" cxnId="{DB511766-ACE9-4BC5-8A5B-43DD31F7FB79}">
      <dgm:prSet/>
      <dgm:spPr/>
      <dgm:t>
        <a:bodyPr/>
        <a:lstStyle/>
        <a:p>
          <a:endParaRPr lang="en-IN"/>
        </a:p>
      </dgm:t>
    </dgm:pt>
    <dgm:pt modelId="{17964157-0157-499A-91E5-F1A8343FB9E3}" type="pres">
      <dgm:prSet presAssocID="{3ECAAF23-CB91-4202-84EC-B7B03499E68D}" presName="Name0" presStyleCnt="0">
        <dgm:presLayoutVars>
          <dgm:dir/>
          <dgm:animLvl val="lvl"/>
          <dgm:resizeHandles val="exact"/>
        </dgm:presLayoutVars>
      </dgm:prSet>
      <dgm:spPr/>
    </dgm:pt>
    <dgm:pt modelId="{C1C14144-0708-4FFC-8AD1-63CBD85FCBF9}" type="pres">
      <dgm:prSet presAssocID="{46C6089B-2D1F-40E2-94CF-CD318D1F495A}" presName="linNode" presStyleCnt="0"/>
      <dgm:spPr/>
    </dgm:pt>
    <dgm:pt modelId="{5BCA386C-7C08-4D2F-B4F5-89BB1CCE6DA1}" type="pres">
      <dgm:prSet presAssocID="{46C6089B-2D1F-40E2-94CF-CD318D1F495A}" presName="parTx" presStyleLbl="revTx" presStyleIdx="0" presStyleCnt="2">
        <dgm:presLayoutVars>
          <dgm:chMax val="1"/>
          <dgm:bulletEnabled val="1"/>
        </dgm:presLayoutVars>
      </dgm:prSet>
      <dgm:spPr/>
    </dgm:pt>
    <dgm:pt modelId="{96544D15-CAC7-4D6F-8CFD-946AAACC7515}" type="pres">
      <dgm:prSet presAssocID="{46C6089B-2D1F-40E2-94CF-CD318D1F495A}" presName="bracket" presStyleLbl="parChTrans1D1" presStyleIdx="0" presStyleCnt="2" custLinFactNeighborX="16641" custLinFactNeighborY="-8419"/>
      <dgm:spPr/>
    </dgm:pt>
    <dgm:pt modelId="{C520346F-AB91-4533-879F-5A715C581600}" type="pres">
      <dgm:prSet presAssocID="{46C6089B-2D1F-40E2-94CF-CD318D1F495A}" presName="spH" presStyleCnt="0"/>
      <dgm:spPr/>
    </dgm:pt>
    <dgm:pt modelId="{B7B7749E-FCA0-434B-8154-B70A10C05B94}" type="pres">
      <dgm:prSet presAssocID="{46C6089B-2D1F-40E2-94CF-CD318D1F495A}" presName="desTx" presStyleLbl="node1" presStyleIdx="0" presStyleCnt="2" custLinFactNeighborX="36286" custLinFactNeighborY="-19992">
        <dgm:presLayoutVars>
          <dgm:bulletEnabled val="1"/>
        </dgm:presLayoutVars>
      </dgm:prSet>
      <dgm:spPr/>
    </dgm:pt>
    <dgm:pt modelId="{611A4DE0-F4C8-4F05-80C0-08CFCA5AB055}" type="pres">
      <dgm:prSet presAssocID="{7596CE40-7D4F-4A18-B0AF-98C4B048C267}" presName="spV" presStyleCnt="0"/>
      <dgm:spPr/>
    </dgm:pt>
    <dgm:pt modelId="{A6C34B8C-FAA1-43E2-AADD-767F1F043670}" type="pres">
      <dgm:prSet presAssocID="{9972030F-2C66-44EF-A624-A618BF4541EE}" presName="linNode" presStyleCnt="0"/>
      <dgm:spPr/>
    </dgm:pt>
    <dgm:pt modelId="{5D05743D-D4AD-41EC-AB9F-E6F050C814A8}" type="pres">
      <dgm:prSet presAssocID="{9972030F-2C66-44EF-A624-A618BF4541EE}" presName="parTx" presStyleLbl="revTx" presStyleIdx="1" presStyleCnt="2">
        <dgm:presLayoutVars>
          <dgm:chMax val="1"/>
          <dgm:bulletEnabled val="1"/>
        </dgm:presLayoutVars>
      </dgm:prSet>
      <dgm:spPr/>
    </dgm:pt>
    <dgm:pt modelId="{6B86803C-6B8F-45CC-9674-64CCD57E4EB0}" type="pres">
      <dgm:prSet presAssocID="{9972030F-2C66-44EF-A624-A618BF4541EE}" presName="bracket" presStyleLbl="parChTrans1D1" presStyleIdx="1" presStyleCnt="2" custLinFactNeighborX="0" custLinFactNeighborY="13328"/>
      <dgm:spPr/>
    </dgm:pt>
    <dgm:pt modelId="{DB332A2A-A6DE-4BD3-8087-5FA367CF3636}" type="pres">
      <dgm:prSet presAssocID="{9972030F-2C66-44EF-A624-A618BF4541EE}" presName="spH" presStyleCnt="0"/>
      <dgm:spPr/>
    </dgm:pt>
    <dgm:pt modelId="{125A9A53-5FF1-418F-A134-03E4DF86FDA7}" type="pres">
      <dgm:prSet presAssocID="{9972030F-2C66-44EF-A624-A618BF4541EE}" presName="desTx" presStyleLbl="node1" presStyleIdx="1" presStyleCnt="2" custLinFactNeighborX="2444" custLinFactNeighborY="13328">
        <dgm:presLayoutVars>
          <dgm:bulletEnabled val="1"/>
        </dgm:presLayoutVars>
      </dgm:prSet>
      <dgm:spPr/>
    </dgm:pt>
  </dgm:ptLst>
  <dgm:cxnLst>
    <dgm:cxn modelId="{DB511766-ACE9-4BC5-8A5B-43DD31F7FB79}" srcId="{9972030F-2C66-44EF-A624-A618BF4541EE}" destId="{BC567265-35FE-41A4-A802-39E368B2F67E}" srcOrd="0" destOrd="0" parTransId="{F8939332-DAA3-4C3E-A5F4-C0FDCE6315D8}" sibTransId="{2613B903-EBD6-4373-BA56-EBB0BB2EC151}"/>
    <dgm:cxn modelId="{59B43368-E065-4389-ADDF-7584EC70FF5C}" type="presOf" srcId="{9972030F-2C66-44EF-A624-A618BF4541EE}" destId="{5D05743D-D4AD-41EC-AB9F-E6F050C814A8}" srcOrd="0" destOrd="0" presId="urn:diagrams.loki3.com/BracketList"/>
    <dgm:cxn modelId="{E78C4849-5710-4094-B7A7-CAD0ACD628D0}" srcId="{3ECAAF23-CB91-4202-84EC-B7B03499E68D}" destId="{46C6089B-2D1F-40E2-94CF-CD318D1F495A}" srcOrd="0" destOrd="0" parTransId="{B6BB0F83-132A-4D56-9F01-BAD5DC46D460}" sibTransId="{7596CE40-7D4F-4A18-B0AF-98C4B048C267}"/>
    <dgm:cxn modelId="{CB0F816B-F9BC-48DB-86EC-FF13335B0229}" srcId="{3ECAAF23-CB91-4202-84EC-B7B03499E68D}" destId="{9972030F-2C66-44EF-A624-A618BF4541EE}" srcOrd="1" destOrd="0" parTransId="{FE3B1D20-B5B1-4B26-B9CA-3AB67838813D}" sibTransId="{00F9EA77-3E0D-4A17-A978-217CF9462BE7}"/>
    <dgm:cxn modelId="{C7A4B573-6349-4769-936E-E2D881CF50CC}" srcId="{46C6089B-2D1F-40E2-94CF-CD318D1F495A}" destId="{471E97B4-37BC-46F6-B239-C3969E567384}" srcOrd="0" destOrd="0" parTransId="{5C124A33-AF22-449E-B22E-9C9B80EC3782}" sibTransId="{3B429F40-ACEA-40E7-B8A9-84D10EE682F6}"/>
    <dgm:cxn modelId="{DE3F8B92-EF7D-4B0C-976A-D7B1168C4A72}" type="presOf" srcId="{3ECAAF23-CB91-4202-84EC-B7B03499E68D}" destId="{17964157-0157-499A-91E5-F1A8343FB9E3}" srcOrd="0" destOrd="0" presId="urn:diagrams.loki3.com/BracketList"/>
    <dgm:cxn modelId="{F0D5BFE3-362B-4041-A750-D097B7089FD9}" type="presOf" srcId="{471E97B4-37BC-46F6-B239-C3969E567384}" destId="{B7B7749E-FCA0-434B-8154-B70A10C05B94}" srcOrd="0" destOrd="0" presId="urn:diagrams.loki3.com/BracketList"/>
    <dgm:cxn modelId="{24EB7DEE-1E4A-40EA-B0B8-FD1A077CB8D8}" type="presOf" srcId="{46C6089B-2D1F-40E2-94CF-CD318D1F495A}" destId="{5BCA386C-7C08-4D2F-B4F5-89BB1CCE6DA1}" srcOrd="0" destOrd="0" presId="urn:diagrams.loki3.com/BracketList"/>
    <dgm:cxn modelId="{84F659F0-A51C-4F64-AE1E-CEBE0DB0D239}" type="presOf" srcId="{BC567265-35FE-41A4-A802-39E368B2F67E}" destId="{125A9A53-5FF1-418F-A134-03E4DF86FDA7}" srcOrd="0" destOrd="0" presId="urn:diagrams.loki3.com/BracketList"/>
    <dgm:cxn modelId="{22A1A1B5-EFA8-40C4-AFCE-82444C6B155B}" type="presParOf" srcId="{17964157-0157-499A-91E5-F1A8343FB9E3}" destId="{C1C14144-0708-4FFC-8AD1-63CBD85FCBF9}" srcOrd="0" destOrd="0" presId="urn:diagrams.loki3.com/BracketList"/>
    <dgm:cxn modelId="{72D0B399-4E37-4C8D-84A3-C39FA8A26ED4}" type="presParOf" srcId="{C1C14144-0708-4FFC-8AD1-63CBD85FCBF9}" destId="{5BCA386C-7C08-4D2F-B4F5-89BB1CCE6DA1}" srcOrd="0" destOrd="0" presId="urn:diagrams.loki3.com/BracketList"/>
    <dgm:cxn modelId="{73CEFDB0-0EBF-4738-A0DC-6F50DF3183BC}" type="presParOf" srcId="{C1C14144-0708-4FFC-8AD1-63CBD85FCBF9}" destId="{96544D15-CAC7-4D6F-8CFD-946AAACC7515}" srcOrd="1" destOrd="0" presId="urn:diagrams.loki3.com/BracketList"/>
    <dgm:cxn modelId="{8A654E7F-C836-43AD-B3CB-D3935776458F}" type="presParOf" srcId="{C1C14144-0708-4FFC-8AD1-63CBD85FCBF9}" destId="{C520346F-AB91-4533-879F-5A715C581600}" srcOrd="2" destOrd="0" presId="urn:diagrams.loki3.com/BracketList"/>
    <dgm:cxn modelId="{ADFF32EE-D9DC-483C-8361-3E2622377A29}" type="presParOf" srcId="{C1C14144-0708-4FFC-8AD1-63CBD85FCBF9}" destId="{B7B7749E-FCA0-434B-8154-B70A10C05B94}" srcOrd="3" destOrd="0" presId="urn:diagrams.loki3.com/BracketList"/>
    <dgm:cxn modelId="{58FCFC06-092B-431A-82F3-73DCBADE6C9A}" type="presParOf" srcId="{17964157-0157-499A-91E5-F1A8343FB9E3}" destId="{611A4DE0-F4C8-4F05-80C0-08CFCA5AB055}" srcOrd="1" destOrd="0" presId="urn:diagrams.loki3.com/BracketList"/>
    <dgm:cxn modelId="{B91D7884-172B-4368-8DD8-37C5A9121F6E}" type="presParOf" srcId="{17964157-0157-499A-91E5-F1A8343FB9E3}" destId="{A6C34B8C-FAA1-43E2-AADD-767F1F043670}" srcOrd="2" destOrd="0" presId="urn:diagrams.loki3.com/BracketList"/>
    <dgm:cxn modelId="{2C5E0387-1368-4611-AB00-CFC74BBD0CF3}" type="presParOf" srcId="{A6C34B8C-FAA1-43E2-AADD-767F1F043670}" destId="{5D05743D-D4AD-41EC-AB9F-E6F050C814A8}" srcOrd="0" destOrd="0" presId="urn:diagrams.loki3.com/BracketList"/>
    <dgm:cxn modelId="{A673D3D4-F623-49E5-8FEC-9C6AC1FAA7CA}" type="presParOf" srcId="{A6C34B8C-FAA1-43E2-AADD-767F1F043670}" destId="{6B86803C-6B8F-45CC-9674-64CCD57E4EB0}" srcOrd="1" destOrd="0" presId="urn:diagrams.loki3.com/BracketList"/>
    <dgm:cxn modelId="{94267BFF-2F26-414D-A406-AC0D7144F820}" type="presParOf" srcId="{A6C34B8C-FAA1-43E2-AADD-767F1F043670}" destId="{DB332A2A-A6DE-4BD3-8087-5FA367CF3636}" srcOrd="2" destOrd="0" presId="urn:diagrams.loki3.com/BracketList"/>
    <dgm:cxn modelId="{A672068E-42F6-4192-9E7E-AE4AACDDD655}" type="presParOf" srcId="{A6C34B8C-FAA1-43E2-AADD-767F1F043670}" destId="{125A9A53-5FF1-418F-A134-03E4DF86FDA7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E79EF-AEFD-434E-B098-3BEED717017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1F219AB-B31B-4DBB-8013-4D1DC485FF06}">
      <dgm:prSet phldrT="[Text]"/>
      <dgm:spPr/>
      <dgm:t>
        <a:bodyPr/>
        <a:lstStyle/>
        <a:p>
          <a:r>
            <a:rPr lang="en-US" dirty="0"/>
            <a:t>Front</a:t>
          </a:r>
          <a:endParaRPr lang="en-IN" dirty="0"/>
        </a:p>
      </dgm:t>
    </dgm:pt>
    <dgm:pt modelId="{2969C7F0-AA87-45F4-ADBC-C123C14B4DA6}" type="parTrans" cxnId="{1C40D743-4611-4F1C-B7AF-20B9B0E5B749}">
      <dgm:prSet/>
      <dgm:spPr/>
      <dgm:t>
        <a:bodyPr/>
        <a:lstStyle/>
        <a:p>
          <a:endParaRPr lang="en-IN"/>
        </a:p>
      </dgm:t>
    </dgm:pt>
    <dgm:pt modelId="{C2DAD9F8-A8F7-4CAE-B795-8C6879312DE5}" type="sibTrans" cxnId="{1C40D743-4611-4F1C-B7AF-20B9B0E5B749}">
      <dgm:prSet/>
      <dgm:spPr/>
      <dgm:t>
        <a:bodyPr/>
        <a:lstStyle/>
        <a:p>
          <a:endParaRPr lang="en-IN"/>
        </a:p>
      </dgm:t>
    </dgm:pt>
    <dgm:pt modelId="{81999669-D20B-454A-A4AD-3CF44B92917A}">
      <dgm:prSet phldrT="[Text]" custT="1"/>
      <dgm:spPr/>
      <dgm:t>
        <a:bodyPr/>
        <a:lstStyle/>
        <a:p>
          <a:r>
            <a:rPr lang="en-US" sz="1400" dirty="0"/>
            <a:t>bridge</a:t>
          </a:r>
          <a:endParaRPr lang="en-IN" sz="1400" dirty="0"/>
        </a:p>
      </dgm:t>
    </dgm:pt>
    <dgm:pt modelId="{B99CA21D-AE75-4B48-BD0F-1BE41C28AF4E}" type="parTrans" cxnId="{DC9CD8B5-8E67-4F71-98EA-56C20F634056}">
      <dgm:prSet/>
      <dgm:spPr/>
      <dgm:t>
        <a:bodyPr/>
        <a:lstStyle/>
        <a:p>
          <a:endParaRPr lang="en-IN"/>
        </a:p>
      </dgm:t>
    </dgm:pt>
    <dgm:pt modelId="{542E6327-AE72-45B8-9FA7-9118B2FDFBB6}" type="sibTrans" cxnId="{DC9CD8B5-8E67-4F71-98EA-56C20F634056}">
      <dgm:prSet/>
      <dgm:spPr/>
      <dgm:t>
        <a:bodyPr/>
        <a:lstStyle/>
        <a:p>
          <a:endParaRPr lang="en-IN"/>
        </a:p>
      </dgm:t>
    </dgm:pt>
    <dgm:pt modelId="{80A8B3A1-FB1C-4718-8398-4CF7817B6EC0}">
      <dgm:prSet phldrT="[Text]" custT="1"/>
      <dgm:spPr/>
      <dgm:t>
        <a:bodyPr/>
        <a:lstStyle/>
        <a:p>
          <a:r>
            <a:rPr lang="en-US" sz="1400" dirty="0"/>
            <a:t>Eye wires</a:t>
          </a:r>
          <a:endParaRPr lang="en-IN" sz="1400" dirty="0"/>
        </a:p>
      </dgm:t>
    </dgm:pt>
    <dgm:pt modelId="{D8B76552-CBAE-4E4D-BF67-D34C839A771A}" type="parTrans" cxnId="{288D4F78-9222-4EB0-A0F1-E4DD69AC65BE}">
      <dgm:prSet/>
      <dgm:spPr/>
      <dgm:t>
        <a:bodyPr/>
        <a:lstStyle/>
        <a:p>
          <a:endParaRPr lang="en-IN"/>
        </a:p>
      </dgm:t>
    </dgm:pt>
    <dgm:pt modelId="{26112C2A-392C-4890-8453-CEF9FCC4853B}" type="sibTrans" cxnId="{288D4F78-9222-4EB0-A0F1-E4DD69AC65BE}">
      <dgm:prSet/>
      <dgm:spPr/>
      <dgm:t>
        <a:bodyPr/>
        <a:lstStyle/>
        <a:p>
          <a:endParaRPr lang="en-IN"/>
        </a:p>
      </dgm:t>
    </dgm:pt>
    <dgm:pt modelId="{4E5E1F52-48B1-42F3-B71A-458CB5D608D8}">
      <dgm:prSet phldrT="[Text]"/>
      <dgm:spPr/>
      <dgm:t>
        <a:bodyPr/>
        <a:lstStyle/>
        <a:p>
          <a:r>
            <a:rPr lang="en-US" dirty="0"/>
            <a:t>Temples</a:t>
          </a:r>
          <a:endParaRPr lang="en-IN" dirty="0"/>
        </a:p>
      </dgm:t>
    </dgm:pt>
    <dgm:pt modelId="{66F9165E-7213-418A-BB95-D21903794322}" type="parTrans" cxnId="{AA414B08-5D9E-4792-A98D-C29F125110CA}">
      <dgm:prSet/>
      <dgm:spPr/>
      <dgm:t>
        <a:bodyPr/>
        <a:lstStyle/>
        <a:p>
          <a:endParaRPr lang="en-IN"/>
        </a:p>
      </dgm:t>
    </dgm:pt>
    <dgm:pt modelId="{AE2A7216-2C03-457B-9E5A-BFBB561E9E48}" type="sibTrans" cxnId="{AA414B08-5D9E-4792-A98D-C29F125110CA}">
      <dgm:prSet/>
      <dgm:spPr/>
      <dgm:t>
        <a:bodyPr/>
        <a:lstStyle/>
        <a:p>
          <a:endParaRPr lang="en-IN"/>
        </a:p>
      </dgm:t>
    </dgm:pt>
    <dgm:pt modelId="{2BBAEB3F-E46F-4F14-9C83-8E70080BFF32}" type="pres">
      <dgm:prSet presAssocID="{DDAE79EF-AEFD-434E-B098-3BEED7170179}" presName="Name0" presStyleCnt="0">
        <dgm:presLayoutVars>
          <dgm:dir/>
          <dgm:animLvl val="lvl"/>
          <dgm:resizeHandles/>
        </dgm:presLayoutVars>
      </dgm:prSet>
      <dgm:spPr/>
    </dgm:pt>
    <dgm:pt modelId="{0E2F1C3A-CFFC-4392-AEBC-AB06792A0D76}" type="pres">
      <dgm:prSet presAssocID="{71F219AB-B31B-4DBB-8013-4D1DC485FF06}" presName="linNode" presStyleCnt="0"/>
      <dgm:spPr/>
    </dgm:pt>
    <dgm:pt modelId="{6DB7B15C-BDD8-4DBA-B264-6DB00C94BB1F}" type="pres">
      <dgm:prSet presAssocID="{71F219AB-B31B-4DBB-8013-4D1DC485FF06}" presName="parentShp" presStyleLbl="node1" presStyleIdx="0" presStyleCnt="2" custLinFactNeighborX="-813">
        <dgm:presLayoutVars>
          <dgm:bulletEnabled val="1"/>
        </dgm:presLayoutVars>
      </dgm:prSet>
      <dgm:spPr/>
    </dgm:pt>
    <dgm:pt modelId="{952ECDC3-CCD2-47F1-AC8A-5AC2976015A6}" type="pres">
      <dgm:prSet presAssocID="{71F219AB-B31B-4DBB-8013-4D1DC485FF06}" presName="childShp" presStyleLbl="bgAccFollowNode1" presStyleIdx="0" presStyleCnt="2" custLinFactNeighborX="2084" custLinFactNeighborY="-2105">
        <dgm:presLayoutVars>
          <dgm:bulletEnabled val="1"/>
        </dgm:presLayoutVars>
      </dgm:prSet>
      <dgm:spPr/>
    </dgm:pt>
    <dgm:pt modelId="{12CE186B-761A-4FEA-9D6C-99CF8FC41D8C}" type="pres">
      <dgm:prSet presAssocID="{C2DAD9F8-A8F7-4CAE-B795-8C6879312DE5}" presName="spacing" presStyleCnt="0"/>
      <dgm:spPr/>
    </dgm:pt>
    <dgm:pt modelId="{FC44E612-829B-4B04-8CDD-37AA9C05F166}" type="pres">
      <dgm:prSet presAssocID="{4E5E1F52-48B1-42F3-B71A-458CB5D608D8}" presName="linNode" presStyleCnt="0"/>
      <dgm:spPr/>
    </dgm:pt>
    <dgm:pt modelId="{B78833E0-32FD-4457-80D9-CC627BF1DEBF}" type="pres">
      <dgm:prSet presAssocID="{4E5E1F52-48B1-42F3-B71A-458CB5D608D8}" presName="parentShp" presStyleLbl="node1" presStyleIdx="1" presStyleCnt="2" custLinFactNeighborX="-10318" custLinFactNeighborY="-7639">
        <dgm:presLayoutVars>
          <dgm:bulletEnabled val="1"/>
        </dgm:presLayoutVars>
      </dgm:prSet>
      <dgm:spPr/>
    </dgm:pt>
    <dgm:pt modelId="{3C960BE4-5AF6-49FD-A3DB-F8BC732FDEDE}" type="pres">
      <dgm:prSet presAssocID="{4E5E1F52-48B1-42F3-B71A-458CB5D608D8}" presName="childShp" presStyleLbl="bgAccFollowNode1" presStyleIdx="1" presStyleCnt="2" custAng="0" custFlipVert="0" custFlipHor="0" custScaleX="85092" custScaleY="118915" custLinFactNeighborX="-8789" custLinFactNeighborY="-4498">
        <dgm:presLayoutVars>
          <dgm:bulletEnabled val="1"/>
        </dgm:presLayoutVars>
      </dgm:prSet>
      <dgm:spPr/>
    </dgm:pt>
  </dgm:ptLst>
  <dgm:cxnLst>
    <dgm:cxn modelId="{AA414B08-5D9E-4792-A98D-C29F125110CA}" srcId="{DDAE79EF-AEFD-434E-B098-3BEED7170179}" destId="{4E5E1F52-48B1-42F3-B71A-458CB5D608D8}" srcOrd="1" destOrd="0" parTransId="{66F9165E-7213-418A-BB95-D21903794322}" sibTransId="{AE2A7216-2C03-457B-9E5A-BFBB561E9E48}"/>
    <dgm:cxn modelId="{C4BE291D-9FC3-4376-AFAB-878757CBC498}" type="presOf" srcId="{DDAE79EF-AEFD-434E-B098-3BEED7170179}" destId="{2BBAEB3F-E46F-4F14-9C83-8E70080BFF32}" srcOrd="0" destOrd="0" presId="urn:microsoft.com/office/officeart/2005/8/layout/vList6"/>
    <dgm:cxn modelId="{1C40D743-4611-4F1C-B7AF-20B9B0E5B749}" srcId="{DDAE79EF-AEFD-434E-B098-3BEED7170179}" destId="{71F219AB-B31B-4DBB-8013-4D1DC485FF06}" srcOrd="0" destOrd="0" parTransId="{2969C7F0-AA87-45F4-ADBC-C123C14B4DA6}" sibTransId="{C2DAD9F8-A8F7-4CAE-B795-8C6879312DE5}"/>
    <dgm:cxn modelId="{C1B70644-68B7-4299-ABE6-BD55CEEC8E1A}" type="presOf" srcId="{4E5E1F52-48B1-42F3-B71A-458CB5D608D8}" destId="{B78833E0-32FD-4457-80D9-CC627BF1DEBF}" srcOrd="0" destOrd="0" presId="urn:microsoft.com/office/officeart/2005/8/layout/vList6"/>
    <dgm:cxn modelId="{C639F474-6D50-426A-AF0F-0C2ECD608538}" type="presOf" srcId="{71F219AB-B31B-4DBB-8013-4D1DC485FF06}" destId="{6DB7B15C-BDD8-4DBA-B264-6DB00C94BB1F}" srcOrd="0" destOrd="0" presId="urn:microsoft.com/office/officeart/2005/8/layout/vList6"/>
    <dgm:cxn modelId="{288D4F78-9222-4EB0-A0F1-E4DD69AC65BE}" srcId="{71F219AB-B31B-4DBB-8013-4D1DC485FF06}" destId="{80A8B3A1-FB1C-4718-8398-4CF7817B6EC0}" srcOrd="1" destOrd="0" parTransId="{D8B76552-CBAE-4E4D-BF67-D34C839A771A}" sibTransId="{26112C2A-392C-4890-8453-CEF9FCC4853B}"/>
    <dgm:cxn modelId="{C3C994A3-F007-40F0-AFDC-DAC648B8B721}" type="presOf" srcId="{81999669-D20B-454A-A4AD-3CF44B92917A}" destId="{952ECDC3-CCD2-47F1-AC8A-5AC2976015A6}" srcOrd="0" destOrd="0" presId="urn:microsoft.com/office/officeart/2005/8/layout/vList6"/>
    <dgm:cxn modelId="{DC9CD8B5-8E67-4F71-98EA-56C20F634056}" srcId="{71F219AB-B31B-4DBB-8013-4D1DC485FF06}" destId="{81999669-D20B-454A-A4AD-3CF44B92917A}" srcOrd="0" destOrd="0" parTransId="{B99CA21D-AE75-4B48-BD0F-1BE41C28AF4E}" sibTransId="{542E6327-AE72-45B8-9FA7-9118B2FDFBB6}"/>
    <dgm:cxn modelId="{AF18C7FD-768D-4B0D-BF95-6FC03EB66C5C}" type="presOf" srcId="{80A8B3A1-FB1C-4718-8398-4CF7817B6EC0}" destId="{952ECDC3-CCD2-47F1-AC8A-5AC2976015A6}" srcOrd="0" destOrd="1" presId="urn:microsoft.com/office/officeart/2005/8/layout/vList6"/>
    <dgm:cxn modelId="{A0E8A371-EF8C-4144-A3E4-4BF054042CBF}" type="presParOf" srcId="{2BBAEB3F-E46F-4F14-9C83-8E70080BFF32}" destId="{0E2F1C3A-CFFC-4392-AEBC-AB06792A0D76}" srcOrd="0" destOrd="0" presId="urn:microsoft.com/office/officeart/2005/8/layout/vList6"/>
    <dgm:cxn modelId="{8800FC00-BAE7-4B69-AB77-83225800B655}" type="presParOf" srcId="{0E2F1C3A-CFFC-4392-AEBC-AB06792A0D76}" destId="{6DB7B15C-BDD8-4DBA-B264-6DB00C94BB1F}" srcOrd="0" destOrd="0" presId="urn:microsoft.com/office/officeart/2005/8/layout/vList6"/>
    <dgm:cxn modelId="{7016A4C1-612E-4EEB-BF97-83400DE5ED5A}" type="presParOf" srcId="{0E2F1C3A-CFFC-4392-AEBC-AB06792A0D76}" destId="{952ECDC3-CCD2-47F1-AC8A-5AC2976015A6}" srcOrd="1" destOrd="0" presId="urn:microsoft.com/office/officeart/2005/8/layout/vList6"/>
    <dgm:cxn modelId="{8FAC3DD6-2508-4047-8610-6364918641F1}" type="presParOf" srcId="{2BBAEB3F-E46F-4F14-9C83-8E70080BFF32}" destId="{12CE186B-761A-4FEA-9D6C-99CF8FC41D8C}" srcOrd="1" destOrd="0" presId="urn:microsoft.com/office/officeart/2005/8/layout/vList6"/>
    <dgm:cxn modelId="{DF09FE75-27EB-4372-A771-DE66EBE88405}" type="presParOf" srcId="{2BBAEB3F-E46F-4F14-9C83-8E70080BFF32}" destId="{FC44E612-829B-4B04-8CDD-37AA9C05F166}" srcOrd="2" destOrd="0" presId="urn:microsoft.com/office/officeart/2005/8/layout/vList6"/>
    <dgm:cxn modelId="{2826893E-EA1B-4247-9388-7B507FF97D0E}" type="presParOf" srcId="{FC44E612-829B-4B04-8CDD-37AA9C05F166}" destId="{B78833E0-32FD-4457-80D9-CC627BF1DEBF}" srcOrd="0" destOrd="0" presId="urn:microsoft.com/office/officeart/2005/8/layout/vList6"/>
    <dgm:cxn modelId="{7166B125-A94C-462F-95D2-C02D60DD424A}" type="presParOf" srcId="{FC44E612-829B-4B04-8CDD-37AA9C05F166}" destId="{3C960BE4-5AF6-49FD-A3DB-F8BC732FDED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A386C-7C08-4D2F-B4F5-89BB1CCE6DA1}">
      <dsp:nvSpPr>
        <dsp:cNvPr id="0" name=""/>
        <dsp:cNvSpPr/>
      </dsp:nvSpPr>
      <dsp:spPr>
        <a:xfrm>
          <a:off x="1500" y="182433"/>
          <a:ext cx="767599" cy="467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Low density</a:t>
          </a:r>
          <a:endParaRPr lang="en-IN" sz="1400" kern="1200" dirty="0"/>
        </a:p>
      </dsp:txBody>
      <dsp:txXfrm>
        <a:off x="1500" y="182433"/>
        <a:ext cx="767599" cy="467775"/>
      </dsp:txXfrm>
    </dsp:sp>
    <dsp:sp modelId="{96544D15-CAC7-4D6F-8CFD-946AAACC7515}">
      <dsp:nvSpPr>
        <dsp:cNvPr id="0" name=""/>
        <dsp:cNvSpPr/>
      </dsp:nvSpPr>
      <dsp:spPr>
        <a:xfrm>
          <a:off x="779318" y="143052"/>
          <a:ext cx="153519" cy="4677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7749E-FCA0-434B-8154-B70A10C05B94}">
      <dsp:nvSpPr>
        <dsp:cNvPr id="0" name=""/>
        <dsp:cNvSpPr/>
      </dsp:nvSpPr>
      <dsp:spPr>
        <a:xfrm>
          <a:off x="985528" y="88916"/>
          <a:ext cx="2087870" cy="467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polycarbonate</a:t>
          </a:r>
          <a:endParaRPr lang="en-IN" sz="1400" kern="1200" dirty="0"/>
        </a:p>
      </dsp:txBody>
      <dsp:txXfrm>
        <a:off x="985528" y="88916"/>
        <a:ext cx="2087870" cy="467775"/>
      </dsp:txXfrm>
    </dsp:sp>
    <dsp:sp modelId="{5D05743D-D4AD-41EC-AB9F-E6F050C814A8}">
      <dsp:nvSpPr>
        <dsp:cNvPr id="0" name=""/>
        <dsp:cNvSpPr/>
      </dsp:nvSpPr>
      <dsp:spPr>
        <a:xfrm>
          <a:off x="1500" y="700608"/>
          <a:ext cx="767599" cy="467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High density</a:t>
          </a:r>
          <a:endParaRPr lang="en-IN" sz="1400" kern="1200" dirty="0"/>
        </a:p>
      </dsp:txBody>
      <dsp:txXfrm>
        <a:off x="1500" y="700608"/>
        <a:ext cx="767599" cy="467775"/>
      </dsp:txXfrm>
    </dsp:sp>
    <dsp:sp modelId="{6B86803C-6B8F-45CC-9674-64CCD57E4EB0}">
      <dsp:nvSpPr>
        <dsp:cNvPr id="0" name=""/>
        <dsp:cNvSpPr/>
      </dsp:nvSpPr>
      <dsp:spPr>
        <a:xfrm>
          <a:off x="769100" y="762954"/>
          <a:ext cx="153519" cy="4677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A9A53-5FF1-418F-A134-03E4DF86FDA7}">
      <dsp:nvSpPr>
        <dsp:cNvPr id="0" name=""/>
        <dsp:cNvSpPr/>
      </dsp:nvSpPr>
      <dsp:spPr>
        <a:xfrm>
          <a:off x="985528" y="762954"/>
          <a:ext cx="2087870" cy="467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1.80 index glass</a:t>
          </a:r>
          <a:endParaRPr lang="en-IN" sz="1400" kern="1200" dirty="0"/>
        </a:p>
      </dsp:txBody>
      <dsp:txXfrm>
        <a:off x="985528" y="762954"/>
        <a:ext cx="2087870" cy="467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ECDC3-CCD2-47F1-AC8A-5AC2976015A6}">
      <dsp:nvSpPr>
        <dsp:cNvPr id="0" name=""/>
        <dsp:cNvSpPr/>
      </dsp:nvSpPr>
      <dsp:spPr>
        <a:xfrm>
          <a:off x="1644995" y="0"/>
          <a:ext cx="2467494" cy="4989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bridge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Eye wires</a:t>
          </a:r>
          <a:endParaRPr lang="en-IN" sz="1400" kern="1200" dirty="0"/>
        </a:p>
      </dsp:txBody>
      <dsp:txXfrm>
        <a:off x="1644995" y="62368"/>
        <a:ext cx="2280389" cy="374210"/>
      </dsp:txXfrm>
    </dsp:sp>
    <dsp:sp modelId="{6DB7B15C-BDD8-4DBA-B264-6DB00C94BB1F}">
      <dsp:nvSpPr>
        <dsp:cNvPr id="0" name=""/>
        <dsp:cNvSpPr/>
      </dsp:nvSpPr>
      <dsp:spPr>
        <a:xfrm>
          <a:off x="0" y="418"/>
          <a:ext cx="1644996" cy="498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Front</a:t>
          </a:r>
          <a:endParaRPr lang="en-IN" sz="2500" kern="1200" dirty="0"/>
        </a:p>
      </dsp:txBody>
      <dsp:txXfrm>
        <a:off x="24357" y="24775"/>
        <a:ext cx="1596282" cy="450232"/>
      </dsp:txXfrm>
    </dsp:sp>
    <dsp:sp modelId="{3C960BE4-5AF6-49FD-A3DB-F8BC732FDEDE}">
      <dsp:nvSpPr>
        <dsp:cNvPr id="0" name=""/>
        <dsp:cNvSpPr/>
      </dsp:nvSpPr>
      <dsp:spPr>
        <a:xfrm>
          <a:off x="1684707" y="526817"/>
          <a:ext cx="2097589" cy="5933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833E0-32FD-4457-80D9-CC627BF1DEBF}">
      <dsp:nvSpPr>
        <dsp:cNvPr id="0" name=""/>
        <dsp:cNvSpPr/>
      </dsp:nvSpPr>
      <dsp:spPr>
        <a:xfrm>
          <a:off x="0" y="558333"/>
          <a:ext cx="1643389" cy="498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Temples</a:t>
          </a:r>
          <a:endParaRPr lang="en-IN" sz="2500" kern="1200" dirty="0"/>
        </a:p>
      </dsp:txBody>
      <dsp:txXfrm>
        <a:off x="24357" y="582690"/>
        <a:ext cx="1594675" cy="450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89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559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463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2038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147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1117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4166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1913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3039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3741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7592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5452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6783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5705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916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73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7961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2251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582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0882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1030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575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972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3E4B-8A8B-484E-851E-52613D23903A}" type="datetimeFigureOut">
              <a:rPr lang="en-IN" smtClean="0"/>
              <a:t>31-03-2021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7547C-8E57-4E36-9D60-F9E4242CB7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195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gif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9632373" cy="3813464"/>
          </a:xfrm>
        </p:spPr>
        <p:txBody>
          <a:bodyPr>
            <a:normAutofit/>
          </a:bodyPr>
          <a:lstStyle/>
          <a:p>
            <a:endParaRPr lang="en-IN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6472" y="4270663"/>
            <a:ext cx="3761510" cy="232756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64382" y="1589809"/>
            <a:ext cx="5870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Algerian" panose="04020705040A02060702" pitchFamily="82" charset="0"/>
              </a:rPr>
              <a:t>Art and science of dispensing spectacle lenses</a:t>
            </a:r>
            <a:endParaRPr lang="en-IN" sz="48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0672" y="5219320"/>
            <a:ext cx="4374573" cy="139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78978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955"/>
            <a:ext cx="10515600" cy="76892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Final lens selection</a:t>
            </a:r>
            <a:endParaRPr lang="en-IN" sz="2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3" y="737755"/>
            <a:ext cx="11876809" cy="592281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lens selection process should take into consideration , style , design , lens materials and enhancements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6" y="1956538"/>
            <a:ext cx="2663538" cy="4194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011" y="1956538"/>
            <a:ext cx="2772641" cy="4101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32" y="1964662"/>
            <a:ext cx="4875068" cy="2089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36" y="4207884"/>
            <a:ext cx="4778088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64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Eye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wear selection</a:t>
            </a:r>
            <a:endParaRPr lang="en-IN" sz="28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art of dispensing lies in 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Knowing our products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Presenting them with good skills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lifestyle needs of our patient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prescription by keeping lifestyle in mind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12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Facial measurements and frame selection:</a:t>
            </a:r>
            <a:endParaRPr lang="en-IN" sz="2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142999"/>
            <a:ext cx="11814464" cy="551757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Facial measurements : They include PD measurements, and vertical height measurements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10" y="1828799"/>
            <a:ext cx="4674817" cy="4187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746" y="1828799"/>
            <a:ext cx="4909072" cy="371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94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09" y="114299"/>
            <a:ext cx="11596255" cy="641119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 measurements: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FRAME: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Decentration: If the distance between the centers of the frame is not coinciding with the pupil centers of the patient, then the frame is said to be decentered.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FRAME MATERIALS include:     Plastic ;cellulose acetate; propionate; nylon;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metals like Titanium; stainless steel; Monel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50120342"/>
              </p:ext>
            </p:extLst>
          </p:nvPr>
        </p:nvGraphicFramePr>
        <p:xfrm>
          <a:off x="2234046" y="581891"/>
          <a:ext cx="4112490" cy="1143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8668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8" y="160019"/>
            <a:ext cx="2720340" cy="15144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770" y="1039256"/>
            <a:ext cx="3433105" cy="1729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" y="3885247"/>
            <a:ext cx="3028950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25" y="5026342"/>
            <a:ext cx="2933700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37" y="3666172"/>
            <a:ext cx="2981325" cy="1533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37" y="341946"/>
            <a:ext cx="26193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00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0" y="385444"/>
            <a:ext cx="5086509" cy="6061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93" y="3892868"/>
            <a:ext cx="2409825" cy="189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81" y="707549"/>
            <a:ext cx="2314575" cy="1819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92" y="599122"/>
            <a:ext cx="23145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18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335" y="249382"/>
            <a:ext cx="11710555" cy="633845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 selection 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be of correct eye size, bridge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Width of frame front and head should be the same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Eyes must be centered in the frame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 must follow the contour of the nose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Nose pads must rest properly on the nose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 length must allow a bend of 1 to 1 ¼  inches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 cosmetics and face shapes must be considered</a:t>
            </a: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 COSMETICS:  frame shape and design</a:t>
            </a: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frame color must compliment the color of hair ,eyes and skin tone  of  the patient</a:t>
            </a:r>
          </a:p>
        </p:txBody>
      </p:sp>
    </p:spTree>
    <p:extLst>
      <p:ext uri="{BB962C8B-B14F-4D97-AF65-F5344CB8AC3E}">
        <p14:creationId xmlns:p14="http://schemas.microsoft.com/office/powerpoint/2010/main" val="577884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23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Evaluation of the prescription:</a:t>
            </a:r>
            <a:endParaRPr lang="en-IN" sz="2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6" y="1310554"/>
            <a:ext cx="4083627" cy="36290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94" y="1620116"/>
            <a:ext cx="71342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59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72" y="365126"/>
            <a:ext cx="11668992" cy="84022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Delivery of the eye wear to patient:</a:t>
            </a:r>
            <a:endParaRPr lang="en-IN" sz="2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73" y="1049482"/>
            <a:ext cx="11668991" cy="56007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alignment must be maintained 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Verifying and neutralizing: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Using a proper standard alignment , we must make sure that there is a great lasting impression.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adjustments :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the frame in standard  alignment.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for screws and cracks in the frame.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form.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Xing from the top.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Pantascopic angle ;4 point touch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 for correct Pantascopic angle of 8-12 degree.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Temple spread must be verified.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Temple fold angle must be checked.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20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1" y="342900"/>
            <a:ext cx="4379809" cy="47070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447" y="3674114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49" y="3975450"/>
            <a:ext cx="2464397" cy="1723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54" y="658773"/>
            <a:ext cx="3230788" cy="2388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447" y="771867"/>
            <a:ext cx="2895600" cy="21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2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75809" y="976744"/>
            <a:ext cx="6847609" cy="8728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lgerian" panose="04020705040A02060702" pitchFamily="82" charset="0"/>
              </a:rPr>
              <a:t>Sub topics:</a:t>
            </a:r>
            <a:endParaRPr lang="en-IN" sz="3600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3689" y="2275611"/>
            <a:ext cx="8857162" cy="441613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Introduction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History of eye wear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Overview of an optical laboratory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Review of lenses</a:t>
            </a:r>
            <a:r>
              <a:rPr lang="en-IN" dirty="0">
                <a:latin typeface="Arial Rounded MT Bold" panose="020F0704030504030204" pitchFamily="34" charset="0"/>
              </a:rPr>
              <a:t> and lens materials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Final lens selection</a:t>
            </a:r>
            <a:endParaRPr lang="en-IN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Eye wear selection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Presentation process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Facial measurements and Frame selections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Evaluation of the  prescription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Verification and Delivery of the eye wear to the patient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Patient counselling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84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2" y="114299"/>
            <a:ext cx="11887200" cy="66190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DO’s and Don'ts: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force the screw to turn. Find out what is binding it.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heating bridge area of plastic frames when bending the frame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Xing can be corrected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Face form can be changed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change Pantascopic angle, brace the front of the hinge using pilers , hold the temple near the hinge , close the temple slightly and bend up or down. This is cold bend and we need not heat it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temple spread must be observed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To increase: decrease front face form / moving temples out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To decrease: bow the bridge and bring the end pieces in.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Nose pads must be in a position such that the bottom of the pad must be towards the frame to follow the nose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60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090" y="198872"/>
            <a:ext cx="10439400" cy="58044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Patient counselling:</a:t>
            </a:r>
            <a:endParaRPr lang="en-IN" sz="28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" y="1431114"/>
            <a:ext cx="3678382" cy="3963456"/>
          </a:xfrm>
        </p:spPr>
      </p:pic>
      <p:sp>
        <p:nvSpPr>
          <p:cNvPr id="5" name="TextBox 4"/>
          <p:cNvSpPr txBox="1"/>
          <p:nvPr/>
        </p:nvSpPr>
        <p:spPr>
          <a:xfrm>
            <a:off x="5226627" y="602672"/>
            <a:ext cx="63904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 the patient about their error in lay man’s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are patients with high refractive errors, counsel them to have a periodic checkup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patient have mild to moderate error ask them to use spectacles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 the patients about the proper handling of spectacles , their cleaning and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them to return if they are facing any discomfort with the spectacles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them feel comfortable and ask   if they require further clarifications</a:t>
            </a:r>
          </a:p>
          <a:p>
            <a:endParaRPr lang="en-US" sz="2000" dirty="0"/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888108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15" y="467590"/>
            <a:ext cx="8584912" cy="563187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7931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51248"/>
            <a:ext cx="3990109" cy="43340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52" y="2552697"/>
            <a:ext cx="2617238" cy="1832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89" y="2552697"/>
            <a:ext cx="4987637" cy="1832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52" y="4510953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332" y="4510953"/>
            <a:ext cx="3314700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10" y="280398"/>
            <a:ext cx="7117773" cy="176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5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6718" y="365126"/>
            <a:ext cx="8517082" cy="102725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              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History of eye wear</a:t>
            </a:r>
            <a:endParaRPr lang="en-IN" sz="40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" y="1773816"/>
            <a:ext cx="3233652" cy="5011448"/>
          </a:xfrm>
        </p:spPr>
      </p:pic>
      <p:sp>
        <p:nvSpPr>
          <p:cNvPr id="6" name="TextBox 5"/>
          <p:cNvSpPr txBox="1"/>
          <p:nvPr/>
        </p:nvSpPr>
        <p:spPr>
          <a:xfrm>
            <a:off x="3906982" y="2017382"/>
            <a:ext cx="80425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idea of eye wear began near the end of 13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17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century, 1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optical store opened for business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Donders a Dutch ophthalmologist and Helmholtz a German professor , established the structure and functioning of a human eye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1900’s saw a huge advancements in lens materials , designs ,frame styles and materials.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part of 20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century, witnessed many new developments like polycarbonate lens prescriptions, soft contact lenses introduction , Use of different metal alloys for frames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0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" y="0"/>
            <a:ext cx="12168446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727364"/>
            <a:ext cx="10758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Algerian" panose="04020705040A02060702" pitchFamily="82" charset="0"/>
              </a:rPr>
              <a:t>An overview of optical laboratory</a:t>
            </a:r>
            <a:endParaRPr lang="en-IN" sz="48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8428" y="3977347"/>
            <a:ext cx="7626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 just making lenses….</a:t>
            </a:r>
            <a:endParaRPr lang="en-I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6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1336"/>
            <a:ext cx="10515600" cy="6411191"/>
          </a:xfrm>
        </p:spPr>
        <p:txBody>
          <a:bodyPr>
            <a:normAutofit lnSpcReduction="10000"/>
          </a:bodyPr>
          <a:lstStyle/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optical laboratories provide many products apart from spectacles . They include 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Accessories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Education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Frame products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Contact lenses etc.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also provide the best equipment to process the lenses.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 necessary to produce final products are determined by factors such as 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Frame and lens selection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Facial measurements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Lens treatment and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Prescription.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receiving the details of the order, it enters the processing part of the lab, where the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 finished lenses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surfacing department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finished lenses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taken to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finishing department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60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365126"/>
            <a:ext cx="3796145" cy="90256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involved in surfacing department</a:t>
            </a:r>
            <a:endParaRPr lang="en-IN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73" y="1433945"/>
            <a:ext cx="10515600" cy="478458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Marking                                                                   Lay out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Blocking                                                                  Blocking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Generating                                                               Edging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Fining                                                                      Hand edging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Polishing                                                                 Lens treatments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blocking                                                             Assembly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Inspiration                                                               Inspection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Delivery</a:t>
            </a: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8237" y="313584"/>
            <a:ext cx="3241964" cy="95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involved in finishing department</a:t>
            </a:r>
            <a:endParaRPr lang="en-IN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7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              Review of lenses and lens materials</a:t>
            </a:r>
            <a:endParaRPr lang="en-IN" sz="32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52" y="1690688"/>
            <a:ext cx="4629150" cy="4095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75521"/>
            <a:ext cx="5547257" cy="39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3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909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Lens materials </a:t>
            </a:r>
            <a:endParaRPr lang="en-IN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463" y="748145"/>
            <a:ext cx="10515600" cy="6109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Lens materials can be differentiated by their: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: density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 :               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 index (1.53 to 1.58)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High index (1.586-1.6)                                     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Super High index (1.66-1.8)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of radiant energy 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Lens must be UV blocker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performance: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Lens must provide the best visual performance, cosmetic appearance and comfort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2634358"/>
              </p:ext>
            </p:extLst>
          </p:nvPr>
        </p:nvGraphicFramePr>
        <p:xfrm>
          <a:off x="3699163" y="1111826"/>
          <a:ext cx="3073399" cy="1350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0173705"/>
      </p:ext>
    </p:extLst>
  </p:cSld>
  <p:clrMapOvr>
    <a:masterClrMapping/>
  </p:clrMapOvr>
</p:sld>
</file>

<file path=ppt/theme/theme1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640</TotalTime>
  <Words>905</Words>
  <Application>Microsoft Office PowerPoint</Application>
  <PresentationFormat>Widescreen</PresentationFormat>
  <Paragraphs>138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Algerian</vt:lpstr>
      <vt:lpstr>Arial</vt:lpstr>
      <vt:lpstr>Arial Rounded MT Bold</vt:lpstr>
      <vt:lpstr>Calibri</vt:lpstr>
      <vt:lpstr>Calibri Light</vt:lpstr>
      <vt:lpstr>Century Schoolbook</vt:lpstr>
      <vt:lpstr>Corbel</vt:lpstr>
      <vt:lpstr>Times New Roman</vt:lpstr>
      <vt:lpstr>1_Feathered</vt:lpstr>
      <vt:lpstr>Office Theme</vt:lpstr>
      <vt:lpstr>PowerPoint Presentation</vt:lpstr>
      <vt:lpstr>Sub topics:</vt:lpstr>
      <vt:lpstr>PowerPoint Presentation</vt:lpstr>
      <vt:lpstr>                History of eye wear</vt:lpstr>
      <vt:lpstr>PowerPoint Presentation</vt:lpstr>
      <vt:lpstr>PowerPoint Presentation</vt:lpstr>
      <vt:lpstr>Steps involved in surfacing department</vt:lpstr>
      <vt:lpstr>               Review of lenses and lens materials</vt:lpstr>
      <vt:lpstr>Lens materials </vt:lpstr>
      <vt:lpstr>Final lens selection</vt:lpstr>
      <vt:lpstr> Eye wear selection</vt:lpstr>
      <vt:lpstr>Facial measurements and frame selection:</vt:lpstr>
      <vt:lpstr>PowerPoint Presentation</vt:lpstr>
      <vt:lpstr>PowerPoint Presentation</vt:lpstr>
      <vt:lpstr>PowerPoint Presentation</vt:lpstr>
      <vt:lpstr>PowerPoint Presentation</vt:lpstr>
      <vt:lpstr>Evaluation of the prescription:</vt:lpstr>
      <vt:lpstr>Delivery of the eye wear to patient:</vt:lpstr>
      <vt:lpstr>PowerPoint Presentation</vt:lpstr>
      <vt:lpstr>PowerPoint Presentation</vt:lpstr>
      <vt:lpstr>Patient counselling: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 and science of dispensing spectacle lens and frame based on prescription</dc:title>
  <dc:creator>Administrator</dc:creator>
  <cp:lastModifiedBy>gunaganti sony</cp:lastModifiedBy>
  <cp:revision>51</cp:revision>
  <dcterms:created xsi:type="dcterms:W3CDTF">2017-06-23T04:58:41Z</dcterms:created>
  <dcterms:modified xsi:type="dcterms:W3CDTF">2021-03-31T17:16:30Z</dcterms:modified>
</cp:coreProperties>
</file>