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276" y="-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80D2A8-1A45-4C42-A45E-51F90BCA7A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6879607-5942-AD42-81B3-849B269A00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8FBF961-BE35-374E-B5F3-8C577D77C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266-345F-E448-9766-AB8DF9F7829D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BBBA326-DFDD-AE4F-A963-AF0429653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5A593C-3D87-EF4B-8E7B-96CD77B9F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824E5-C9B8-5247-AEF6-87E87F3D7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3722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33CD5F-C33C-8B47-8A37-34FD8F47C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2EF7C6C-B0B8-D546-B36B-8A13522C22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D619B2C-77C8-D441-A618-EC71A0879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266-345F-E448-9766-AB8DF9F7829D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B64528-E5E7-E040-8CD8-A3DC6925D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E7FB13D-F929-314D-B1FC-B23541FBB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824E5-C9B8-5247-AEF6-87E87F3D7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966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5F66B23-DF60-4C44-AFA8-6CB627656B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F81246B-1174-294C-A210-099C1E9752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326A55-AFEE-534B-A188-1F6FA008E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266-345F-E448-9766-AB8DF9F7829D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6874EA-B041-1940-84A4-2772655AD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5AB35A1-A192-3447-92FD-79A6214B9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824E5-C9B8-5247-AEF6-87E87F3D7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6807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5A54E2-00B0-5845-A9B6-2B83980F8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A31D5E1-58A4-064E-9ED4-EE4BFB5B4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9236B01-60EF-AB4B-8BDA-112FDD215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266-345F-E448-9766-AB8DF9F7829D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5F63B73-80EA-3A4E-8105-276E01FAC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6116296-08D2-9945-BE45-9E8381C5E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824E5-C9B8-5247-AEF6-87E87F3D7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6169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4221D6-E627-7E4F-B134-5A82414E2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CFF898B-BB4F-E64C-9127-EC5B5FB448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0CED7B8-094F-2041-9075-BF9715532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266-345F-E448-9766-AB8DF9F7829D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CEF606F-795B-184A-8BC2-0065C6D0D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A127C92-ED23-914C-8DF1-6018728F4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824E5-C9B8-5247-AEF6-87E87F3D7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3575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869C69-4AEE-5547-994F-47E81C83F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DD18D97-F3E8-0D4A-9205-6292934651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1771E08-67BC-BE40-85C0-E781C46606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843166E-A41F-E54B-8CD8-44775F699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266-345F-E448-9766-AB8DF9F7829D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6157B72-26D4-3541-9B46-61B58661F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CE06CE9-B126-E74F-871A-6CFB68F05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824E5-C9B8-5247-AEF6-87E87F3D7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7498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1F98AD-F4D9-1641-AE4B-B00C7F563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7487954-0736-8B44-9F3B-7B5B6A4E7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768D367-D5E5-FD43-A6ED-450913533B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56C2CF3-054C-954B-A1D7-F8C687DF74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B1C9D34-1649-1C4B-BEC8-19C16C9C77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612CAFB-1EDF-EA42-AC05-5372DFC8E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266-345F-E448-9766-AB8DF9F7829D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3319C97-554E-9B42-931F-651827577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92B3A51-9E26-2F42-8C4F-064683C21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824E5-C9B8-5247-AEF6-87E87F3D7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3348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56049F-B80C-364B-B8D1-F3DF7252E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E9687EF-263B-3346-A44E-954F4C27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266-345F-E448-9766-AB8DF9F7829D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CEF435F-4A7F-7F4A-88FA-8CCE901D1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8BE7AA2-123C-AB45-96E4-F08FA9DAE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824E5-C9B8-5247-AEF6-87E87F3D7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4430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FD6C470-CD32-6540-8F0F-A46A7E555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266-345F-E448-9766-AB8DF9F7829D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B0C4A82-0C92-7240-B16C-C2D4FC3D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3DA02E5-D9F2-B245-92C4-A8A9F871E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824E5-C9B8-5247-AEF6-87E87F3D7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3180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B1F3FE-E577-2148-8E3A-919E94CBF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880689-F904-5245-B281-B677A4255B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E4E3EB8-3E95-5B4E-8C7C-F8361AE2B6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97BE995-92F4-FE48-B41C-9731F8CDE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266-345F-E448-9766-AB8DF9F7829D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E16BCC2-1EEB-9045-9F02-6BD62D107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79C6C06-59F2-D544-93AB-16B7F7B2F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824E5-C9B8-5247-AEF6-87E87F3D7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2753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2345C5-2DD5-B74C-842D-83664A0D8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7DDA60F-DF79-E349-BB1D-EC58B6B68B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CA12BBF-43EC-2749-912E-567D5D274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B6B75C6-1D29-DF41-9EAA-4D9418DBA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266-345F-E448-9766-AB8DF9F7829D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6D147BF-BEDC-224B-81D8-E09D6AA49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AE36E29-50D6-6645-90C6-E040FB83C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824E5-C9B8-5247-AEF6-87E87F3D7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2135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B66F960-075D-BC40-A821-723A3E2EC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249C2D8-1593-EA4E-BD29-AB91272429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943E782-CDED-4045-B08B-CBD3A0105A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15266-345F-E448-9766-AB8DF9F7829D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8758FFF-29AF-B54A-BB69-3850E1860D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13C3BF8-33B9-3B4C-8CEB-E1FE5477B2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824E5-C9B8-5247-AEF6-87E87F3D7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0063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37BF01-0F7E-0D40-92CB-DC313CC888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VISION 2020</a:t>
            </a:r>
            <a:br>
              <a:rPr lang="en-GB"/>
            </a:br>
            <a:r>
              <a:rPr lang="en-GB"/>
              <a:t>RIGHT  TO  SIGHT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04611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273A8814-C2B2-554B-9306-A3AD318B88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8442" y="222661"/>
            <a:ext cx="11485665" cy="6438653"/>
          </a:xfrm>
        </p:spPr>
      </p:pic>
    </p:spTree>
    <p:extLst>
      <p:ext uri="{BB962C8B-B14F-4D97-AF65-F5344CB8AC3E}">
        <p14:creationId xmlns:p14="http://schemas.microsoft.com/office/powerpoint/2010/main" xmlns="" val="1042845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2529171D-109E-8344-A2D7-00F6EE5D43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1021786" cy="6716981"/>
          </a:xfrm>
        </p:spPr>
      </p:pic>
    </p:spTree>
    <p:extLst>
      <p:ext uri="{BB962C8B-B14F-4D97-AF65-F5344CB8AC3E}">
        <p14:creationId xmlns:p14="http://schemas.microsoft.com/office/powerpoint/2010/main" xmlns="" val="501726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792BDA49-C61E-1B4F-8675-970590C538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8102" y="278328"/>
            <a:ext cx="11133116" cy="6141769"/>
          </a:xfrm>
        </p:spPr>
      </p:pic>
    </p:spTree>
    <p:extLst>
      <p:ext uri="{BB962C8B-B14F-4D97-AF65-F5344CB8AC3E}">
        <p14:creationId xmlns:p14="http://schemas.microsoft.com/office/powerpoint/2010/main" xmlns="" val="308813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0ABC197E-7349-0644-A9A1-4803EADE57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6769" y="0"/>
            <a:ext cx="11467111" cy="6858000"/>
          </a:xfrm>
        </p:spPr>
      </p:pic>
    </p:spTree>
    <p:extLst>
      <p:ext uri="{BB962C8B-B14F-4D97-AF65-F5344CB8AC3E}">
        <p14:creationId xmlns:p14="http://schemas.microsoft.com/office/powerpoint/2010/main" xmlns="" val="473114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F9FE5FD1-8045-8D41-AF5A-FB826FEA93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09205" y="556656"/>
            <a:ext cx="9834253" cy="5807776"/>
          </a:xfrm>
        </p:spPr>
      </p:pic>
    </p:spTree>
    <p:extLst>
      <p:ext uri="{BB962C8B-B14F-4D97-AF65-F5344CB8AC3E}">
        <p14:creationId xmlns:p14="http://schemas.microsoft.com/office/powerpoint/2010/main" xmlns="" val="542735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705F08F6-D5B3-334A-BEC7-0C16A8C255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5211" y="1"/>
            <a:ext cx="11114562" cy="6858000"/>
          </a:xfrm>
        </p:spPr>
      </p:pic>
    </p:spTree>
    <p:extLst>
      <p:ext uri="{BB962C8B-B14F-4D97-AF65-F5344CB8AC3E}">
        <p14:creationId xmlns:p14="http://schemas.microsoft.com/office/powerpoint/2010/main" xmlns="" val="1565648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Custom</PresentationFormat>
  <Paragraphs>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VISION 2020 RIGHT  TO  SIGHT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VISION 2020 RIGHT  TO  SIGHT</dc:title>
  <dc:creator>Unknown User</dc:creator>
  <cp:lastModifiedBy>Windows User</cp:lastModifiedBy>
  <cp:revision>2</cp:revision>
  <dcterms:created xsi:type="dcterms:W3CDTF">2021-04-16T16:30:22Z</dcterms:created>
  <dcterms:modified xsi:type="dcterms:W3CDTF">2021-04-23T05:37:46Z</dcterms:modified>
</cp:coreProperties>
</file>