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E629-44C6-4791-9CC6-3DDF4399B135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BC59-A06A-4975-B0E2-DC571ADB8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1336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Session -1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Cloud Computing Applications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86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Centurion University of Technology and Management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enturion University :: Convocation 2020 :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1447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Hybrid cloud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solutions are a blend of public and private clouds. This is a more complex cloud solution in that the organization must manage multiple platforms and determine where data is stored.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 example of a hybrid cloud solution is an organization that wants to keep confidential information secured on their private cloud, but make more general, customer-facing content on a public cloud.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580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19200"/>
            <a:ext cx="83820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What is cloud computing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Cloud computing is the on-demand delivery of IT resources over the Internet with pay-as-you-go pricing. Instead of buying, owning, and maintaining physical data centers and servers, you can access technology services, such as computing power, storage, and databases, on an as-needed basis from a cloud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service provider.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77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764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Cloud computing is a model for enabling ubiquitous, convenient, on-demand network access to a shared pool of configurable computing resources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networks, servers, storage, applications, and services) that can be rapidly provisioned and released with minimal management effort or service provider interaction.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216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utm\Documents\cloud-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0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10600" cy="6400800"/>
          </a:xfrm>
          <a:prstGeom prst="rect">
            <a:avLst/>
          </a:prstGeom>
        </p:spPr>
      </p:pic>
      <p:pic>
        <p:nvPicPr>
          <p:cNvPr id="3" name="~PP2858.WAV">
            <a:hlinkClick r:id="" action="ppaction://media"/>
          </p:cNvPr>
          <p:cNvPicPr>
            <a:picLocks noRot="1" noChangeAspect="1"/>
          </p:cNvPicPr>
          <p:nvPr>
            <a:wavAudioFile r:embed="rId1" name="~PP285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534400" cy="6477000"/>
          </a:xfrm>
          <a:prstGeom prst="rect">
            <a:avLst/>
          </a:prstGeom>
        </p:spPr>
      </p:pic>
    </p:spTree>
  </p:cSld>
  <p:clrMapOvr>
    <a:masterClrMapping/>
  </p:clrMapOvr>
  <p:transition advTm="71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utm\Documents\Cloud_comput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457200"/>
            <a:ext cx="8643998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public cloud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defined as computing services offered by third-party providers over the public Internet, making them available to anyone who wants to use or purchase them.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be free or sold on-demand, allowing customers to pay only per usage for the CPU cycles, storage, or bandwidth they consume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123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Private cloud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solutions are dedicated to one organization or business, and often have much more specific security controls than a public cloud.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Many medical offices, banking institutions, and other organizations who are required to meet federal and state guidelines for data controls use a private cloud.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private cloud storage allows them to control highly sensitive data by meeting regulations and industry-based criteria, whether that be medical records, trade secrets, or other classified information.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307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332</Words>
  <Application>Microsoft Office PowerPoint</Application>
  <PresentationFormat>On-screen Show (4:3)</PresentationFormat>
  <Paragraphs>18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BINAPANI</dc:creator>
  <cp:lastModifiedBy>BINAPANI</cp:lastModifiedBy>
  <cp:revision>12</cp:revision>
  <dcterms:created xsi:type="dcterms:W3CDTF">2021-06-02T19:25:15Z</dcterms:created>
  <dcterms:modified xsi:type="dcterms:W3CDTF">2021-06-02T20:21:38Z</dcterms:modified>
</cp:coreProperties>
</file>