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6" r:id="rId2"/>
    <p:sldId id="257" r:id="rId3"/>
    <p:sldId id="258" r:id="rId4"/>
    <p:sldId id="260" r:id="rId5"/>
    <p:sldId id="264" r:id="rId6"/>
    <p:sldId id="265" r:id="rId7"/>
    <p:sldId id="266" r:id="rId8"/>
    <p:sldId id="267" r:id="rId9"/>
    <p:sldId id="262" r:id="rId10"/>
    <p:sldId id="261" r:id="rId11"/>
    <p:sldId id="263" r:id="rId12"/>
    <p:sldId id="268" r:id="rId13"/>
    <p:sldId id="273" r:id="rId14"/>
    <p:sldId id="269" r:id="rId15"/>
    <p:sldId id="270" r:id="rId16"/>
    <p:sldId id="271" r:id="rId17"/>
    <p:sldId id="272"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97" autoAdjust="0"/>
    <p:restoredTop sz="94660"/>
  </p:normalViewPr>
  <p:slideViewPr>
    <p:cSldViewPr snapToGrid="0">
      <p:cViewPr varScale="1">
        <p:scale>
          <a:sx n="70" d="100"/>
          <a:sy n="70" d="100"/>
        </p:scale>
        <p:origin x="8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C014C0-D091-4ECF-841F-D0341FC89AE3}" type="doc">
      <dgm:prSet loTypeId="urn:microsoft.com/office/officeart/2005/8/layout/hierarchy6" loCatId="hierarchy" qsTypeId="urn:microsoft.com/office/officeart/2005/8/quickstyle/simple4" qsCatId="simple" csTypeId="urn:microsoft.com/office/officeart/2005/8/colors/accent2_1" csCatId="accent2"/>
      <dgm:spPr/>
      <dgm:t>
        <a:bodyPr/>
        <a:lstStyle/>
        <a:p>
          <a:endParaRPr lang="en-GB"/>
        </a:p>
      </dgm:t>
    </dgm:pt>
    <dgm:pt modelId="{C1355035-D1EE-451C-8DAB-E8BD877673C9}">
      <dgm:prSet/>
      <dgm:spPr/>
      <dgm:t>
        <a:bodyPr/>
        <a:lstStyle/>
        <a:p>
          <a:pPr rtl="0"/>
          <a:r>
            <a:rPr lang="en-US" smtClean="0"/>
            <a:t>Plasma (55%, </a:t>
          </a:r>
          <a:r>
            <a:rPr lang="en-GB" smtClean="0"/>
            <a:t>straw coloured, viscous fluid)</a:t>
          </a:r>
          <a:endParaRPr lang="en-GB"/>
        </a:p>
      </dgm:t>
    </dgm:pt>
    <dgm:pt modelId="{6F586923-B7ED-4405-A376-5734202F5586}" type="parTrans" cxnId="{432944D6-1D2A-47AE-BA60-D78B36064BB9}">
      <dgm:prSet/>
      <dgm:spPr/>
      <dgm:t>
        <a:bodyPr/>
        <a:lstStyle/>
        <a:p>
          <a:endParaRPr lang="en-GB"/>
        </a:p>
      </dgm:t>
    </dgm:pt>
    <dgm:pt modelId="{B7569442-DCD8-4957-A537-F6D9BC4E3D3C}" type="sibTrans" cxnId="{432944D6-1D2A-47AE-BA60-D78B36064BB9}">
      <dgm:prSet/>
      <dgm:spPr/>
      <dgm:t>
        <a:bodyPr/>
        <a:lstStyle/>
        <a:p>
          <a:endParaRPr lang="en-GB"/>
        </a:p>
      </dgm:t>
    </dgm:pt>
    <dgm:pt modelId="{621FDB28-0C7C-4BA4-A02E-545985FEAECC}">
      <dgm:prSet/>
      <dgm:spPr/>
      <dgm:t>
        <a:bodyPr/>
        <a:lstStyle/>
        <a:p>
          <a:pPr rtl="0"/>
          <a:r>
            <a:rPr lang="en-GB" smtClean="0"/>
            <a:t>Water (90-92%) </a:t>
          </a:r>
          <a:endParaRPr lang="en-GB"/>
        </a:p>
      </dgm:t>
    </dgm:pt>
    <dgm:pt modelId="{E736B9D8-9B63-4ED3-A039-749CEFF72D06}" type="parTrans" cxnId="{456F645E-CF7B-47E6-A1B5-766CBE1D5B8C}">
      <dgm:prSet/>
      <dgm:spPr/>
      <dgm:t>
        <a:bodyPr/>
        <a:lstStyle/>
        <a:p>
          <a:endParaRPr lang="en-GB"/>
        </a:p>
      </dgm:t>
    </dgm:pt>
    <dgm:pt modelId="{640FDAF1-8A9C-4553-8012-E8985FF164A5}" type="sibTrans" cxnId="{456F645E-CF7B-47E6-A1B5-766CBE1D5B8C}">
      <dgm:prSet/>
      <dgm:spPr/>
      <dgm:t>
        <a:bodyPr/>
        <a:lstStyle/>
        <a:p>
          <a:endParaRPr lang="en-GB"/>
        </a:p>
      </dgm:t>
    </dgm:pt>
    <dgm:pt modelId="{019D8337-8EE1-48AD-BB88-19AB1E2A6F4D}">
      <dgm:prSet/>
      <dgm:spPr/>
      <dgm:t>
        <a:bodyPr/>
        <a:lstStyle/>
        <a:p>
          <a:pPr rtl="0"/>
          <a:r>
            <a:rPr lang="en-GB" smtClean="0"/>
            <a:t>Proteins (6-8 %)</a:t>
          </a:r>
          <a:endParaRPr lang="en-GB"/>
        </a:p>
      </dgm:t>
    </dgm:pt>
    <dgm:pt modelId="{F2DA3D20-1B3A-4071-A519-0909F038801C}" type="parTrans" cxnId="{DE9A603F-4691-4EB4-B56C-7546FBE94137}">
      <dgm:prSet/>
      <dgm:spPr/>
      <dgm:t>
        <a:bodyPr/>
        <a:lstStyle/>
        <a:p>
          <a:endParaRPr lang="en-GB"/>
        </a:p>
      </dgm:t>
    </dgm:pt>
    <dgm:pt modelId="{EB9BEAD8-7A6F-4756-A3E9-6C444B75CAA5}" type="sibTrans" cxnId="{DE9A603F-4691-4EB4-B56C-7546FBE94137}">
      <dgm:prSet/>
      <dgm:spPr/>
      <dgm:t>
        <a:bodyPr/>
        <a:lstStyle/>
        <a:p>
          <a:endParaRPr lang="en-GB"/>
        </a:p>
      </dgm:t>
    </dgm:pt>
    <dgm:pt modelId="{0ED9E76E-7BF8-4163-8325-1E6C38B4A1B4}">
      <dgm:prSet/>
      <dgm:spPr/>
      <dgm:t>
        <a:bodyPr/>
        <a:lstStyle/>
        <a:p>
          <a:pPr rtl="0"/>
          <a:r>
            <a:rPr lang="en-GB" smtClean="0"/>
            <a:t>Fibrinogen : Coagulation</a:t>
          </a:r>
          <a:endParaRPr lang="en-GB"/>
        </a:p>
      </dgm:t>
    </dgm:pt>
    <dgm:pt modelId="{4DDB12B1-FBBF-404E-9681-28EEB9674AC5}" type="parTrans" cxnId="{6A073F46-8DD7-49BE-8E08-F6FFA5FA2572}">
      <dgm:prSet/>
      <dgm:spPr/>
      <dgm:t>
        <a:bodyPr/>
        <a:lstStyle/>
        <a:p>
          <a:endParaRPr lang="en-GB"/>
        </a:p>
      </dgm:t>
    </dgm:pt>
    <dgm:pt modelId="{3AE0E6E7-FEB6-4088-9690-A4DB5CE74083}" type="sibTrans" cxnId="{6A073F46-8DD7-49BE-8E08-F6FFA5FA2572}">
      <dgm:prSet/>
      <dgm:spPr/>
      <dgm:t>
        <a:bodyPr/>
        <a:lstStyle/>
        <a:p>
          <a:endParaRPr lang="en-GB"/>
        </a:p>
      </dgm:t>
    </dgm:pt>
    <dgm:pt modelId="{93612798-5F38-4B09-B5F1-4BFE6AAA6193}">
      <dgm:prSet/>
      <dgm:spPr/>
      <dgm:t>
        <a:bodyPr/>
        <a:lstStyle/>
        <a:p>
          <a:pPr rtl="0"/>
          <a:r>
            <a:rPr lang="en-GB" smtClean="0"/>
            <a:t>Globulins : Defense Mechanism</a:t>
          </a:r>
          <a:endParaRPr lang="en-GB"/>
        </a:p>
      </dgm:t>
    </dgm:pt>
    <dgm:pt modelId="{6912B8AC-E6BF-4008-919B-E61431EA7C7E}" type="parTrans" cxnId="{D93BC419-744A-4BF0-BC75-7D8CEDF07290}">
      <dgm:prSet/>
      <dgm:spPr/>
      <dgm:t>
        <a:bodyPr/>
        <a:lstStyle/>
        <a:p>
          <a:endParaRPr lang="en-GB"/>
        </a:p>
      </dgm:t>
    </dgm:pt>
    <dgm:pt modelId="{2A484E0F-1C3B-48EC-A1A5-2A024D792699}" type="sibTrans" cxnId="{D93BC419-744A-4BF0-BC75-7D8CEDF07290}">
      <dgm:prSet/>
      <dgm:spPr/>
      <dgm:t>
        <a:bodyPr/>
        <a:lstStyle/>
        <a:p>
          <a:endParaRPr lang="en-GB"/>
        </a:p>
      </dgm:t>
    </dgm:pt>
    <dgm:pt modelId="{34C857F6-5A4A-4938-AB34-1EB3F650D9B5}">
      <dgm:prSet/>
      <dgm:spPr/>
      <dgm:t>
        <a:bodyPr/>
        <a:lstStyle/>
        <a:p>
          <a:pPr rtl="0"/>
          <a:r>
            <a:rPr lang="en-GB" smtClean="0"/>
            <a:t>Albumins :Osmotic balance. </a:t>
          </a:r>
          <a:endParaRPr lang="en-GB"/>
        </a:p>
      </dgm:t>
    </dgm:pt>
    <dgm:pt modelId="{B0AE8F19-E420-4514-BA6D-6FC1B3494BB6}" type="parTrans" cxnId="{1B82E2BB-2B24-4569-867B-D3CE410281C2}">
      <dgm:prSet/>
      <dgm:spPr/>
      <dgm:t>
        <a:bodyPr/>
        <a:lstStyle/>
        <a:p>
          <a:endParaRPr lang="en-GB"/>
        </a:p>
      </dgm:t>
    </dgm:pt>
    <dgm:pt modelId="{7BD04ED3-A05F-4279-A083-76F7A97B18E4}" type="sibTrans" cxnId="{1B82E2BB-2B24-4569-867B-D3CE410281C2}">
      <dgm:prSet/>
      <dgm:spPr/>
      <dgm:t>
        <a:bodyPr/>
        <a:lstStyle/>
        <a:p>
          <a:endParaRPr lang="en-GB"/>
        </a:p>
      </dgm:t>
    </dgm:pt>
    <dgm:pt modelId="{EAC8D323-FC1B-485E-B033-1CBD3BE41CDC}">
      <dgm:prSet/>
      <dgm:spPr/>
      <dgm:t>
        <a:bodyPr/>
        <a:lstStyle/>
        <a:p>
          <a:pPr rtl="0"/>
          <a:r>
            <a:rPr lang="en-GB" smtClean="0"/>
            <a:t>Minerals :</a:t>
          </a:r>
          <a:r>
            <a:rPr lang="nn-NO" smtClean="0"/>
            <a:t> Na+, Ca++, Mg++, HCO3</a:t>
          </a:r>
          <a:r>
            <a:rPr lang="en-GB" smtClean="0"/>
            <a:t>–, Cl–</a:t>
          </a:r>
          <a:endParaRPr lang="en-GB"/>
        </a:p>
      </dgm:t>
    </dgm:pt>
    <dgm:pt modelId="{52584B95-9702-4040-9029-1A5E0AC5E5A9}" type="parTrans" cxnId="{33EF46A7-721D-49F7-BC3A-6F01706AC280}">
      <dgm:prSet/>
      <dgm:spPr/>
      <dgm:t>
        <a:bodyPr/>
        <a:lstStyle/>
        <a:p>
          <a:endParaRPr lang="en-GB"/>
        </a:p>
      </dgm:t>
    </dgm:pt>
    <dgm:pt modelId="{C0F42C55-3FB7-476F-86E4-4BCA6667F01D}" type="sibTrans" cxnId="{33EF46A7-721D-49F7-BC3A-6F01706AC280}">
      <dgm:prSet/>
      <dgm:spPr/>
      <dgm:t>
        <a:bodyPr/>
        <a:lstStyle/>
        <a:p>
          <a:endParaRPr lang="en-GB"/>
        </a:p>
      </dgm:t>
    </dgm:pt>
    <dgm:pt modelId="{8E0BDB5C-AD08-4B25-8572-A27E74EFADC4}">
      <dgm:prSet/>
      <dgm:spPr/>
      <dgm:t>
        <a:bodyPr/>
        <a:lstStyle/>
        <a:p>
          <a:pPr rtl="0"/>
          <a:r>
            <a:rPr lang="en-GB" smtClean="0"/>
            <a:t>Glucose, amino acids, lipids, etc.</a:t>
          </a:r>
          <a:endParaRPr lang="en-GB"/>
        </a:p>
      </dgm:t>
    </dgm:pt>
    <dgm:pt modelId="{EC747C11-A018-4081-BF2D-384D4C07601E}" type="parTrans" cxnId="{A90C6D22-863A-409F-BFA9-0F675FBAB3CF}">
      <dgm:prSet/>
      <dgm:spPr/>
      <dgm:t>
        <a:bodyPr/>
        <a:lstStyle/>
        <a:p>
          <a:endParaRPr lang="en-GB"/>
        </a:p>
      </dgm:t>
    </dgm:pt>
    <dgm:pt modelId="{94027666-7815-40B3-A709-4820350B9C41}" type="sibTrans" cxnId="{A90C6D22-863A-409F-BFA9-0F675FBAB3CF}">
      <dgm:prSet/>
      <dgm:spPr/>
      <dgm:t>
        <a:bodyPr/>
        <a:lstStyle/>
        <a:p>
          <a:endParaRPr lang="en-GB"/>
        </a:p>
      </dgm:t>
    </dgm:pt>
    <dgm:pt modelId="{8CD26191-59D2-4DD7-8BD2-9508A3CBFBCB}" type="pres">
      <dgm:prSet presAssocID="{55C014C0-D091-4ECF-841F-D0341FC89AE3}" presName="mainComposite" presStyleCnt="0">
        <dgm:presLayoutVars>
          <dgm:chPref val="1"/>
          <dgm:dir/>
          <dgm:animOne val="branch"/>
          <dgm:animLvl val="lvl"/>
          <dgm:resizeHandles val="exact"/>
        </dgm:presLayoutVars>
      </dgm:prSet>
      <dgm:spPr/>
    </dgm:pt>
    <dgm:pt modelId="{1C8EAAB5-1669-47F3-8DB6-B666D1EA3308}" type="pres">
      <dgm:prSet presAssocID="{55C014C0-D091-4ECF-841F-D0341FC89AE3}" presName="hierFlow" presStyleCnt="0"/>
      <dgm:spPr/>
    </dgm:pt>
    <dgm:pt modelId="{8B494B69-9F7C-4E60-824B-F8E097611A9C}" type="pres">
      <dgm:prSet presAssocID="{55C014C0-D091-4ECF-841F-D0341FC89AE3}" presName="hierChild1" presStyleCnt="0">
        <dgm:presLayoutVars>
          <dgm:chPref val="1"/>
          <dgm:animOne val="branch"/>
          <dgm:animLvl val="lvl"/>
        </dgm:presLayoutVars>
      </dgm:prSet>
      <dgm:spPr/>
    </dgm:pt>
    <dgm:pt modelId="{818F974E-5DA5-4F97-B033-1E20C621C62A}" type="pres">
      <dgm:prSet presAssocID="{C1355035-D1EE-451C-8DAB-E8BD877673C9}" presName="Name14" presStyleCnt="0"/>
      <dgm:spPr/>
    </dgm:pt>
    <dgm:pt modelId="{5E38BDB5-563D-462E-9431-2637D1E3D55C}" type="pres">
      <dgm:prSet presAssocID="{C1355035-D1EE-451C-8DAB-E8BD877673C9}" presName="level1Shape" presStyleLbl="node0" presStyleIdx="0" presStyleCnt="1">
        <dgm:presLayoutVars>
          <dgm:chPref val="3"/>
        </dgm:presLayoutVars>
      </dgm:prSet>
      <dgm:spPr/>
    </dgm:pt>
    <dgm:pt modelId="{375FD4E8-40FF-4295-9144-57FC96BDE185}" type="pres">
      <dgm:prSet presAssocID="{C1355035-D1EE-451C-8DAB-E8BD877673C9}" presName="hierChild2" presStyleCnt="0"/>
      <dgm:spPr/>
    </dgm:pt>
    <dgm:pt modelId="{63DA6FAF-F4DD-45FD-89F8-C114CDAB8F67}" type="pres">
      <dgm:prSet presAssocID="{E736B9D8-9B63-4ED3-A039-749CEFF72D06}" presName="Name19" presStyleLbl="parChTrans1D2" presStyleIdx="0" presStyleCnt="4"/>
      <dgm:spPr/>
    </dgm:pt>
    <dgm:pt modelId="{F77EF505-CC97-420B-8645-68FFCF1C7319}" type="pres">
      <dgm:prSet presAssocID="{621FDB28-0C7C-4BA4-A02E-545985FEAECC}" presName="Name21" presStyleCnt="0"/>
      <dgm:spPr/>
    </dgm:pt>
    <dgm:pt modelId="{A775B4B5-4C29-4DDC-99E5-90CB00780515}" type="pres">
      <dgm:prSet presAssocID="{621FDB28-0C7C-4BA4-A02E-545985FEAECC}" presName="level2Shape" presStyleLbl="node2" presStyleIdx="0" presStyleCnt="4"/>
      <dgm:spPr/>
    </dgm:pt>
    <dgm:pt modelId="{B4A13EF8-2BAD-4769-9488-D587D69EC586}" type="pres">
      <dgm:prSet presAssocID="{621FDB28-0C7C-4BA4-A02E-545985FEAECC}" presName="hierChild3" presStyleCnt="0"/>
      <dgm:spPr/>
    </dgm:pt>
    <dgm:pt modelId="{BF9ABA89-4508-48AE-8BD9-2F0F0DA0C117}" type="pres">
      <dgm:prSet presAssocID="{F2DA3D20-1B3A-4071-A519-0909F038801C}" presName="Name19" presStyleLbl="parChTrans1D2" presStyleIdx="1" presStyleCnt="4"/>
      <dgm:spPr/>
    </dgm:pt>
    <dgm:pt modelId="{9E445AE7-38C3-4D01-BEC0-9410946964F8}" type="pres">
      <dgm:prSet presAssocID="{019D8337-8EE1-48AD-BB88-19AB1E2A6F4D}" presName="Name21" presStyleCnt="0"/>
      <dgm:spPr/>
    </dgm:pt>
    <dgm:pt modelId="{FBBA01DD-7B75-4C85-917D-2D8D5B99A3F6}" type="pres">
      <dgm:prSet presAssocID="{019D8337-8EE1-48AD-BB88-19AB1E2A6F4D}" presName="level2Shape" presStyleLbl="node2" presStyleIdx="1" presStyleCnt="4"/>
      <dgm:spPr/>
    </dgm:pt>
    <dgm:pt modelId="{8423FABA-9B97-4F7E-A206-C198122B24BD}" type="pres">
      <dgm:prSet presAssocID="{019D8337-8EE1-48AD-BB88-19AB1E2A6F4D}" presName="hierChild3" presStyleCnt="0"/>
      <dgm:spPr/>
    </dgm:pt>
    <dgm:pt modelId="{7D88B4AB-5A27-45DC-94F1-40FB3A37117F}" type="pres">
      <dgm:prSet presAssocID="{4DDB12B1-FBBF-404E-9681-28EEB9674AC5}" presName="Name19" presStyleLbl="parChTrans1D3" presStyleIdx="0" presStyleCnt="3"/>
      <dgm:spPr/>
    </dgm:pt>
    <dgm:pt modelId="{96AC4C65-B269-48F7-9B72-C4707A8D4E12}" type="pres">
      <dgm:prSet presAssocID="{0ED9E76E-7BF8-4163-8325-1E6C38B4A1B4}" presName="Name21" presStyleCnt="0"/>
      <dgm:spPr/>
    </dgm:pt>
    <dgm:pt modelId="{604B56B4-6A74-4CE3-B10F-447528C32CFA}" type="pres">
      <dgm:prSet presAssocID="{0ED9E76E-7BF8-4163-8325-1E6C38B4A1B4}" presName="level2Shape" presStyleLbl="node3" presStyleIdx="0" presStyleCnt="3"/>
      <dgm:spPr/>
    </dgm:pt>
    <dgm:pt modelId="{51D234DA-ED42-4B9B-8FCF-D110905AA108}" type="pres">
      <dgm:prSet presAssocID="{0ED9E76E-7BF8-4163-8325-1E6C38B4A1B4}" presName="hierChild3" presStyleCnt="0"/>
      <dgm:spPr/>
    </dgm:pt>
    <dgm:pt modelId="{9A2A6F87-2465-46B0-BE41-A99EC286289B}" type="pres">
      <dgm:prSet presAssocID="{6912B8AC-E6BF-4008-919B-E61431EA7C7E}" presName="Name19" presStyleLbl="parChTrans1D3" presStyleIdx="1" presStyleCnt="3"/>
      <dgm:spPr/>
    </dgm:pt>
    <dgm:pt modelId="{5A8C8712-773F-43CC-8D16-DA88A821115D}" type="pres">
      <dgm:prSet presAssocID="{93612798-5F38-4B09-B5F1-4BFE6AAA6193}" presName="Name21" presStyleCnt="0"/>
      <dgm:spPr/>
    </dgm:pt>
    <dgm:pt modelId="{3A1338E1-96FF-444A-A63C-36BB39F981C3}" type="pres">
      <dgm:prSet presAssocID="{93612798-5F38-4B09-B5F1-4BFE6AAA6193}" presName="level2Shape" presStyleLbl="node3" presStyleIdx="1" presStyleCnt="3"/>
      <dgm:spPr/>
    </dgm:pt>
    <dgm:pt modelId="{D815E455-5732-42A6-8E9F-D6AA21E3696E}" type="pres">
      <dgm:prSet presAssocID="{93612798-5F38-4B09-B5F1-4BFE6AAA6193}" presName="hierChild3" presStyleCnt="0"/>
      <dgm:spPr/>
    </dgm:pt>
    <dgm:pt modelId="{8B0D75D6-1835-4741-B841-AD774E2EC413}" type="pres">
      <dgm:prSet presAssocID="{B0AE8F19-E420-4514-BA6D-6FC1B3494BB6}" presName="Name19" presStyleLbl="parChTrans1D3" presStyleIdx="2" presStyleCnt="3"/>
      <dgm:spPr/>
    </dgm:pt>
    <dgm:pt modelId="{6B838512-D4F1-4052-A137-DACD9982A587}" type="pres">
      <dgm:prSet presAssocID="{34C857F6-5A4A-4938-AB34-1EB3F650D9B5}" presName="Name21" presStyleCnt="0"/>
      <dgm:spPr/>
    </dgm:pt>
    <dgm:pt modelId="{B8F62FB9-C13D-4C65-8533-24C2D3EA104A}" type="pres">
      <dgm:prSet presAssocID="{34C857F6-5A4A-4938-AB34-1EB3F650D9B5}" presName="level2Shape" presStyleLbl="node3" presStyleIdx="2" presStyleCnt="3"/>
      <dgm:spPr/>
    </dgm:pt>
    <dgm:pt modelId="{A7FFC80F-8E2B-431F-8299-658D0AF3FAA7}" type="pres">
      <dgm:prSet presAssocID="{34C857F6-5A4A-4938-AB34-1EB3F650D9B5}" presName="hierChild3" presStyleCnt="0"/>
      <dgm:spPr/>
    </dgm:pt>
    <dgm:pt modelId="{250FF31C-1514-4353-9763-85725D0FD859}" type="pres">
      <dgm:prSet presAssocID="{52584B95-9702-4040-9029-1A5E0AC5E5A9}" presName="Name19" presStyleLbl="parChTrans1D2" presStyleIdx="2" presStyleCnt="4"/>
      <dgm:spPr/>
    </dgm:pt>
    <dgm:pt modelId="{B7B898BB-D9D4-4AE0-B056-96E0904BD75C}" type="pres">
      <dgm:prSet presAssocID="{EAC8D323-FC1B-485E-B033-1CBD3BE41CDC}" presName="Name21" presStyleCnt="0"/>
      <dgm:spPr/>
    </dgm:pt>
    <dgm:pt modelId="{9905CE40-53CD-402B-A97A-F3D3F54196FB}" type="pres">
      <dgm:prSet presAssocID="{EAC8D323-FC1B-485E-B033-1CBD3BE41CDC}" presName="level2Shape" presStyleLbl="node2" presStyleIdx="2" presStyleCnt="4"/>
      <dgm:spPr/>
    </dgm:pt>
    <dgm:pt modelId="{38BB1A59-411F-490B-B8BD-CFC943843923}" type="pres">
      <dgm:prSet presAssocID="{EAC8D323-FC1B-485E-B033-1CBD3BE41CDC}" presName="hierChild3" presStyleCnt="0"/>
      <dgm:spPr/>
    </dgm:pt>
    <dgm:pt modelId="{611BF440-2F52-44F5-AE25-23C60CC2A4B1}" type="pres">
      <dgm:prSet presAssocID="{EC747C11-A018-4081-BF2D-384D4C07601E}" presName="Name19" presStyleLbl="parChTrans1D2" presStyleIdx="3" presStyleCnt="4"/>
      <dgm:spPr/>
    </dgm:pt>
    <dgm:pt modelId="{FFF467F0-1C12-481D-A888-CFB3E87E548C}" type="pres">
      <dgm:prSet presAssocID="{8E0BDB5C-AD08-4B25-8572-A27E74EFADC4}" presName="Name21" presStyleCnt="0"/>
      <dgm:spPr/>
    </dgm:pt>
    <dgm:pt modelId="{9C15AAF8-42CF-49D6-BC03-B702C0AD8433}" type="pres">
      <dgm:prSet presAssocID="{8E0BDB5C-AD08-4B25-8572-A27E74EFADC4}" presName="level2Shape" presStyleLbl="node2" presStyleIdx="3" presStyleCnt="4"/>
      <dgm:spPr/>
    </dgm:pt>
    <dgm:pt modelId="{7635E240-48CD-462A-B7FB-67AF35089B07}" type="pres">
      <dgm:prSet presAssocID="{8E0BDB5C-AD08-4B25-8572-A27E74EFADC4}" presName="hierChild3" presStyleCnt="0"/>
      <dgm:spPr/>
    </dgm:pt>
    <dgm:pt modelId="{7E1B4C0E-4BBF-468D-AF0C-59C13FA3C548}" type="pres">
      <dgm:prSet presAssocID="{55C014C0-D091-4ECF-841F-D0341FC89AE3}" presName="bgShapesFlow" presStyleCnt="0"/>
      <dgm:spPr/>
    </dgm:pt>
  </dgm:ptLst>
  <dgm:cxnLst>
    <dgm:cxn modelId="{DE1BE321-77D7-453C-8AB8-65E5478C2F3D}" type="presOf" srcId="{55C014C0-D091-4ECF-841F-D0341FC89AE3}" destId="{8CD26191-59D2-4DD7-8BD2-9508A3CBFBCB}" srcOrd="0" destOrd="0" presId="urn:microsoft.com/office/officeart/2005/8/layout/hierarchy6"/>
    <dgm:cxn modelId="{D93BC419-744A-4BF0-BC75-7D8CEDF07290}" srcId="{019D8337-8EE1-48AD-BB88-19AB1E2A6F4D}" destId="{93612798-5F38-4B09-B5F1-4BFE6AAA6193}" srcOrd="1" destOrd="0" parTransId="{6912B8AC-E6BF-4008-919B-E61431EA7C7E}" sibTransId="{2A484E0F-1C3B-48EC-A1A5-2A024D792699}"/>
    <dgm:cxn modelId="{1B82E2BB-2B24-4569-867B-D3CE410281C2}" srcId="{019D8337-8EE1-48AD-BB88-19AB1E2A6F4D}" destId="{34C857F6-5A4A-4938-AB34-1EB3F650D9B5}" srcOrd="2" destOrd="0" parTransId="{B0AE8F19-E420-4514-BA6D-6FC1B3494BB6}" sibTransId="{7BD04ED3-A05F-4279-A083-76F7A97B18E4}"/>
    <dgm:cxn modelId="{1D384035-4AC9-4930-8531-70E34C3757F8}" type="presOf" srcId="{52584B95-9702-4040-9029-1A5E0AC5E5A9}" destId="{250FF31C-1514-4353-9763-85725D0FD859}" srcOrd="0" destOrd="0" presId="urn:microsoft.com/office/officeart/2005/8/layout/hierarchy6"/>
    <dgm:cxn modelId="{D0A2D2E1-7EA7-4629-9E48-8C3D203E21E4}" type="presOf" srcId="{EC747C11-A018-4081-BF2D-384D4C07601E}" destId="{611BF440-2F52-44F5-AE25-23C60CC2A4B1}" srcOrd="0" destOrd="0" presId="urn:microsoft.com/office/officeart/2005/8/layout/hierarchy6"/>
    <dgm:cxn modelId="{5B59D369-6ADA-476E-ACBF-72254F1B6309}" type="presOf" srcId="{EAC8D323-FC1B-485E-B033-1CBD3BE41CDC}" destId="{9905CE40-53CD-402B-A97A-F3D3F54196FB}" srcOrd="0" destOrd="0" presId="urn:microsoft.com/office/officeart/2005/8/layout/hierarchy6"/>
    <dgm:cxn modelId="{DE9A603F-4691-4EB4-B56C-7546FBE94137}" srcId="{C1355035-D1EE-451C-8DAB-E8BD877673C9}" destId="{019D8337-8EE1-48AD-BB88-19AB1E2A6F4D}" srcOrd="1" destOrd="0" parTransId="{F2DA3D20-1B3A-4071-A519-0909F038801C}" sibTransId="{EB9BEAD8-7A6F-4756-A3E9-6C444B75CAA5}"/>
    <dgm:cxn modelId="{6A073F46-8DD7-49BE-8E08-F6FFA5FA2572}" srcId="{019D8337-8EE1-48AD-BB88-19AB1E2A6F4D}" destId="{0ED9E76E-7BF8-4163-8325-1E6C38B4A1B4}" srcOrd="0" destOrd="0" parTransId="{4DDB12B1-FBBF-404E-9681-28EEB9674AC5}" sibTransId="{3AE0E6E7-FEB6-4088-9690-A4DB5CE74083}"/>
    <dgm:cxn modelId="{07734673-422C-460D-8A36-9E98EFDEA299}" type="presOf" srcId="{F2DA3D20-1B3A-4071-A519-0909F038801C}" destId="{BF9ABA89-4508-48AE-8BD9-2F0F0DA0C117}" srcOrd="0" destOrd="0" presId="urn:microsoft.com/office/officeart/2005/8/layout/hierarchy6"/>
    <dgm:cxn modelId="{93BC485D-EA11-4C98-A9C4-01E4E0A4CBE7}" type="presOf" srcId="{6912B8AC-E6BF-4008-919B-E61431EA7C7E}" destId="{9A2A6F87-2465-46B0-BE41-A99EC286289B}" srcOrd="0" destOrd="0" presId="urn:microsoft.com/office/officeart/2005/8/layout/hierarchy6"/>
    <dgm:cxn modelId="{CB539F07-C4A0-4DAD-8AA4-B7078BABED90}" type="presOf" srcId="{C1355035-D1EE-451C-8DAB-E8BD877673C9}" destId="{5E38BDB5-563D-462E-9431-2637D1E3D55C}" srcOrd="0" destOrd="0" presId="urn:microsoft.com/office/officeart/2005/8/layout/hierarchy6"/>
    <dgm:cxn modelId="{BCF3DE01-8340-4E1B-B4D3-D04EEC7E0AD7}" type="presOf" srcId="{34C857F6-5A4A-4938-AB34-1EB3F650D9B5}" destId="{B8F62FB9-C13D-4C65-8533-24C2D3EA104A}" srcOrd="0" destOrd="0" presId="urn:microsoft.com/office/officeart/2005/8/layout/hierarchy6"/>
    <dgm:cxn modelId="{54429C68-14FB-473D-B570-7F9168F43E1A}" type="presOf" srcId="{4DDB12B1-FBBF-404E-9681-28EEB9674AC5}" destId="{7D88B4AB-5A27-45DC-94F1-40FB3A37117F}" srcOrd="0" destOrd="0" presId="urn:microsoft.com/office/officeart/2005/8/layout/hierarchy6"/>
    <dgm:cxn modelId="{E50571CE-A4DF-4942-8506-1269DB568A85}" type="presOf" srcId="{B0AE8F19-E420-4514-BA6D-6FC1B3494BB6}" destId="{8B0D75D6-1835-4741-B841-AD774E2EC413}" srcOrd="0" destOrd="0" presId="urn:microsoft.com/office/officeart/2005/8/layout/hierarchy6"/>
    <dgm:cxn modelId="{33EF46A7-721D-49F7-BC3A-6F01706AC280}" srcId="{C1355035-D1EE-451C-8DAB-E8BD877673C9}" destId="{EAC8D323-FC1B-485E-B033-1CBD3BE41CDC}" srcOrd="2" destOrd="0" parTransId="{52584B95-9702-4040-9029-1A5E0AC5E5A9}" sibTransId="{C0F42C55-3FB7-476F-86E4-4BCA6667F01D}"/>
    <dgm:cxn modelId="{A3A0D4B2-9236-442A-9CCD-380E9B1B5FDA}" type="presOf" srcId="{93612798-5F38-4B09-B5F1-4BFE6AAA6193}" destId="{3A1338E1-96FF-444A-A63C-36BB39F981C3}" srcOrd="0" destOrd="0" presId="urn:microsoft.com/office/officeart/2005/8/layout/hierarchy6"/>
    <dgm:cxn modelId="{FA92320B-3C88-4829-83D2-6C75D582B1FE}" type="presOf" srcId="{019D8337-8EE1-48AD-BB88-19AB1E2A6F4D}" destId="{FBBA01DD-7B75-4C85-917D-2D8D5B99A3F6}" srcOrd="0" destOrd="0" presId="urn:microsoft.com/office/officeart/2005/8/layout/hierarchy6"/>
    <dgm:cxn modelId="{0DDB6F62-41C5-4170-B1D5-136704C84338}" type="presOf" srcId="{621FDB28-0C7C-4BA4-A02E-545985FEAECC}" destId="{A775B4B5-4C29-4DDC-99E5-90CB00780515}" srcOrd="0" destOrd="0" presId="urn:microsoft.com/office/officeart/2005/8/layout/hierarchy6"/>
    <dgm:cxn modelId="{456F645E-CF7B-47E6-A1B5-766CBE1D5B8C}" srcId="{C1355035-D1EE-451C-8DAB-E8BD877673C9}" destId="{621FDB28-0C7C-4BA4-A02E-545985FEAECC}" srcOrd="0" destOrd="0" parTransId="{E736B9D8-9B63-4ED3-A039-749CEFF72D06}" sibTransId="{640FDAF1-8A9C-4553-8012-E8985FF164A5}"/>
    <dgm:cxn modelId="{749C3C4B-92A7-464A-89B7-344475AC1497}" type="presOf" srcId="{E736B9D8-9B63-4ED3-A039-749CEFF72D06}" destId="{63DA6FAF-F4DD-45FD-89F8-C114CDAB8F67}" srcOrd="0" destOrd="0" presId="urn:microsoft.com/office/officeart/2005/8/layout/hierarchy6"/>
    <dgm:cxn modelId="{432944D6-1D2A-47AE-BA60-D78B36064BB9}" srcId="{55C014C0-D091-4ECF-841F-D0341FC89AE3}" destId="{C1355035-D1EE-451C-8DAB-E8BD877673C9}" srcOrd="0" destOrd="0" parTransId="{6F586923-B7ED-4405-A376-5734202F5586}" sibTransId="{B7569442-DCD8-4957-A537-F6D9BC4E3D3C}"/>
    <dgm:cxn modelId="{969AD236-6130-481A-B604-87F334C5890A}" type="presOf" srcId="{0ED9E76E-7BF8-4163-8325-1E6C38B4A1B4}" destId="{604B56B4-6A74-4CE3-B10F-447528C32CFA}" srcOrd="0" destOrd="0" presId="urn:microsoft.com/office/officeart/2005/8/layout/hierarchy6"/>
    <dgm:cxn modelId="{A90C6D22-863A-409F-BFA9-0F675FBAB3CF}" srcId="{C1355035-D1EE-451C-8DAB-E8BD877673C9}" destId="{8E0BDB5C-AD08-4B25-8572-A27E74EFADC4}" srcOrd="3" destOrd="0" parTransId="{EC747C11-A018-4081-BF2D-384D4C07601E}" sibTransId="{94027666-7815-40B3-A709-4820350B9C41}"/>
    <dgm:cxn modelId="{1A9287A6-07BB-41AF-8B00-BF50E18CACB7}" type="presOf" srcId="{8E0BDB5C-AD08-4B25-8572-A27E74EFADC4}" destId="{9C15AAF8-42CF-49D6-BC03-B702C0AD8433}" srcOrd="0" destOrd="0" presId="urn:microsoft.com/office/officeart/2005/8/layout/hierarchy6"/>
    <dgm:cxn modelId="{CBC08BB4-CE65-46A4-837D-766E5B657C20}" type="presParOf" srcId="{8CD26191-59D2-4DD7-8BD2-9508A3CBFBCB}" destId="{1C8EAAB5-1669-47F3-8DB6-B666D1EA3308}" srcOrd="0" destOrd="0" presId="urn:microsoft.com/office/officeart/2005/8/layout/hierarchy6"/>
    <dgm:cxn modelId="{93284309-E4D8-47C4-B91C-6D4CB5C2FA3D}" type="presParOf" srcId="{1C8EAAB5-1669-47F3-8DB6-B666D1EA3308}" destId="{8B494B69-9F7C-4E60-824B-F8E097611A9C}" srcOrd="0" destOrd="0" presId="urn:microsoft.com/office/officeart/2005/8/layout/hierarchy6"/>
    <dgm:cxn modelId="{9D4D888A-C78E-4ECC-8BA7-1DA3A08393D8}" type="presParOf" srcId="{8B494B69-9F7C-4E60-824B-F8E097611A9C}" destId="{818F974E-5DA5-4F97-B033-1E20C621C62A}" srcOrd="0" destOrd="0" presId="urn:microsoft.com/office/officeart/2005/8/layout/hierarchy6"/>
    <dgm:cxn modelId="{5782D3BD-B2B2-4402-924A-44E44C4D4FCD}" type="presParOf" srcId="{818F974E-5DA5-4F97-B033-1E20C621C62A}" destId="{5E38BDB5-563D-462E-9431-2637D1E3D55C}" srcOrd="0" destOrd="0" presId="urn:microsoft.com/office/officeart/2005/8/layout/hierarchy6"/>
    <dgm:cxn modelId="{AE36D901-7EFC-4E08-ACDB-1A07F43754B3}" type="presParOf" srcId="{818F974E-5DA5-4F97-B033-1E20C621C62A}" destId="{375FD4E8-40FF-4295-9144-57FC96BDE185}" srcOrd="1" destOrd="0" presId="urn:microsoft.com/office/officeart/2005/8/layout/hierarchy6"/>
    <dgm:cxn modelId="{A417C0C7-9599-46C2-96F9-FED2E9C24559}" type="presParOf" srcId="{375FD4E8-40FF-4295-9144-57FC96BDE185}" destId="{63DA6FAF-F4DD-45FD-89F8-C114CDAB8F67}" srcOrd="0" destOrd="0" presId="urn:microsoft.com/office/officeart/2005/8/layout/hierarchy6"/>
    <dgm:cxn modelId="{FC56978E-679E-49D2-A6C9-74F232BD187C}" type="presParOf" srcId="{375FD4E8-40FF-4295-9144-57FC96BDE185}" destId="{F77EF505-CC97-420B-8645-68FFCF1C7319}" srcOrd="1" destOrd="0" presId="urn:microsoft.com/office/officeart/2005/8/layout/hierarchy6"/>
    <dgm:cxn modelId="{8E353463-AB5C-4615-ABFA-0447092082ED}" type="presParOf" srcId="{F77EF505-CC97-420B-8645-68FFCF1C7319}" destId="{A775B4B5-4C29-4DDC-99E5-90CB00780515}" srcOrd="0" destOrd="0" presId="urn:microsoft.com/office/officeart/2005/8/layout/hierarchy6"/>
    <dgm:cxn modelId="{74F1D847-E489-445F-93D1-6D10AFDED062}" type="presParOf" srcId="{F77EF505-CC97-420B-8645-68FFCF1C7319}" destId="{B4A13EF8-2BAD-4769-9488-D587D69EC586}" srcOrd="1" destOrd="0" presId="urn:microsoft.com/office/officeart/2005/8/layout/hierarchy6"/>
    <dgm:cxn modelId="{16280657-D051-4306-A6DB-0D2B8B681C24}" type="presParOf" srcId="{375FD4E8-40FF-4295-9144-57FC96BDE185}" destId="{BF9ABA89-4508-48AE-8BD9-2F0F0DA0C117}" srcOrd="2" destOrd="0" presId="urn:microsoft.com/office/officeart/2005/8/layout/hierarchy6"/>
    <dgm:cxn modelId="{8AD62580-2763-46E1-BA85-D18EAC953F21}" type="presParOf" srcId="{375FD4E8-40FF-4295-9144-57FC96BDE185}" destId="{9E445AE7-38C3-4D01-BEC0-9410946964F8}" srcOrd="3" destOrd="0" presId="urn:microsoft.com/office/officeart/2005/8/layout/hierarchy6"/>
    <dgm:cxn modelId="{2D123BDE-8CA1-4523-9860-3FCE73D7F214}" type="presParOf" srcId="{9E445AE7-38C3-4D01-BEC0-9410946964F8}" destId="{FBBA01DD-7B75-4C85-917D-2D8D5B99A3F6}" srcOrd="0" destOrd="0" presId="urn:microsoft.com/office/officeart/2005/8/layout/hierarchy6"/>
    <dgm:cxn modelId="{7C7D6E29-C808-42C3-8E37-88813A6A5E28}" type="presParOf" srcId="{9E445AE7-38C3-4D01-BEC0-9410946964F8}" destId="{8423FABA-9B97-4F7E-A206-C198122B24BD}" srcOrd="1" destOrd="0" presId="urn:microsoft.com/office/officeart/2005/8/layout/hierarchy6"/>
    <dgm:cxn modelId="{8C738CE0-9C0D-45A2-896C-544B43B7E201}" type="presParOf" srcId="{8423FABA-9B97-4F7E-A206-C198122B24BD}" destId="{7D88B4AB-5A27-45DC-94F1-40FB3A37117F}" srcOrd="0" destOrd="0" presId="urn:microsoft.com/office/officeart/2005/8/layout/hierarchy6"/>
    <dgm:cxn modelId="{E39AEFAB-B7C3-41BE-A48E-CF9749D25F44}" type="presParOf" srcId="{8423FABA-9B97-4F7E-A206-C198122B24BD}" destId="{96AC4C65-B269-48F7-9B72-C4707A8D4E12}" srcOrd="1" destOrd="0" presId="urn:microsoft.com/office/officeart/2005/8/layout/hierarchy6"/>
    <dgm:cxn modelId="{7C477AB0-832A-4DFE-956D-7584E2D532D7}" type="presParOf" srcId="{96AC4C65-B269-48F7-9B72-C4707A8D4E12}" destId="{604B56B4-6A74-4CE3-B10F-447528C32CFA}" srcOrd="0" destOrd="0" presId="urn:microsoft.com/office/officeart/2005/8/layout/hierarchy6"/>
    <dgm:cxn modelId="{A2AE56ED-26E7-4EDB-BED1-6CDB9254D4E0}" type="presParOf" srcId="{96AC4C65-B269-48F7-9B72-C4707A8D4E12}" destId="{51D234DA-ED42-4B9B-8FCF-D110905AA108}" srcOrd="1" destOrd="0" presId="urn:microsoft.com/office/officeart/2005/8/layout/hierarchy6"/>
    <dgm:cxn modelId="{61CCF8E5-7806-440B-8B88-8C6623C31D2A}" type="presParOf" srcId="{8423FABA-9B97-4F7E-A206-C198122B24BD}" destId="{9A2A6F87-2465-46B0-BE41-A99EC286289B}" srcOrd="2" destOrd="0" presId="urn:microsoft.com/office/officeart/2005/8/layout/hierarchy6"/>
    <dgm:cxn modelId="{A7C4DAC4-6EDD-4802-90F2-0836D7CFA065}" type="presParOf" srcId="{8423FABA-9B97-4F7E-A206-C198122B24BD}" destId="{5A8C8712-773F-43CC-8D16-DA88A821115D}" srcOrd="3" destOrd="0" presId="urn:microsoft.com/office/officeart/2005/8/layout/hierarchy6"/>
    <dgm:cxn modelId="{90A8D592-0601-4C45-BE13-0A1FC62F3A66}" type="presParOf" srcId="{5A8C8712-773F-43CC-8D16-DA88A821115D}" destId="{3A1338E1-96FF-444A-A63C-36BB39F981C3}" srcOrd="0" destOrd="0" presId="urn:microsoft.com/office/officeart/2005/8/layout/hierarchy6"/>
    <dgm:cxn modelId="{4D781FD9-664B-4698-823E-4EE837FB7010}" type="presParOf" srcId="{5A8C8712-773F-43CC-8D16-DA88A821115D}" destId="{D815E455-5732-42A6-8E9F-D6AA21E3696E}" srcOrd="1" destOrd="0" presId="urn:microsoft.com/office/officeart/2005/8/layout/hierarchy6"/>
    <dgm:cxn modelId="{16356630-CD97-4D9F-8132-2695B1004592}" type="presParOf" srcId="{8423FABA-9B97-4F7E-A206-C198122B24BD}" destId="{8B0D75D6-1835-4741-B841-AD774E2EC413}" srcOrd="4" destOrd="0" presId="urn:microsoft.com/office/officeart/2005/8/layout/hierarchy6"/>
    <dgm:cxn modelId="{8FEDF45B-15D6-4099-856B-355A914AD679}" type="presParOf" srcId="{8423FABA-9B97-4F7E-A206-C198122B24BD}" destId="{6B838512-D4F1-4052-A137-DACD9982A587}" srcOrd="5" destOrd="0" presId="urn:microsoft.com/office/officeart/2005/8/layout/hierarchy6"/>
    <dgm:cxn modelId="{15B60AAC-BA35-4EFB-9320-31AE5AE1EB66}" type="presParOf" srcId="{6B838512-D4F1-4052-A137-DACD9982A587}" destId="{B8F62FB9-C13D-4C65-8533-24C2D3EA104A}" srcOrd="0" destOrd="0" presId="urn:microsoft.com/office/officeart/2005/8/layout/hierarchy6"/>
    <dgm:cxn modelId="{3D7A888D-882A-44FA-B476-BC22DC8B248A}" type="presParOf" srcId="{6B838512-D4F1-4052-A137-DACD9982A587}" destId="{A7FFC80F-8E2B-431F-8299-658D0AF3FAA7}" srcOrd="1" destOrd="0" presId="urn:microsoft.com/office/officeart/2005/8/layout/hierarchy6"/>
    <dgm:cxn modelId="{ECB72331-9171-4B44-9F6D-C88DE32AA3F1}" type="presParOf" srcId="{375FD4E8-40FF-4295-9144-57FC96BDE185}" destId="{250FF31C-1514-4353-9763-85725D0FD859}" srcOrd="4" destOrd="0" presId="urn:microsoft.com/office/officeart/2005/8/layout/hierarchy6"/>
    <dgm:cxn modelId="{8C8881BA-2622-4577-868B-AC9B817F4171}" type="presParOf" srcId="{375FD4E8-40FF-4295-9144-57FC96BDE185}" destId="{B7B898BB-D9D4-4AE0-B056-96E0904BD75C}" srcOrd="5" destOrd="0" presId="urn:microsoft.com/office/officeart/2005/8/layout/hierarchy6"/>
    <dgm:cxn modelId="{B18DC8BC-483E-4D32-981A-762E3E38DE21}" type="presParOf" srcId="{B7B898BB-D9D4-4AE0-B056-96E0904BD75C}" destId="{9905CE40-53CD-402B-A97A-F3D3F54196FB}" srcOrd="0" destOrd="0" presId="urn:microsoft.com/office/officeart/2005/8/layout/hierarchy6"/>
    <dgm:cxn modelId="{DE54317A-D55C-47D3-A639-6D2577FFB1DE}" type="presParOf" srcId="{B7B898BB-D9D4-4AE0-B056-96E0904BD75C}" destId="{38BB1A59-411F-490B-B8BD-CFC943843923}" srcOrd="1" destOrd="0" presId="urn:microsoft.com/office/officeart/2005/8/layout/hierarchy6"/>
    <dgm:cxn modelId="{609CDA4C-0AAF-4461-B2D1-27B5EE30C9FE}" type="presParOf" srcId="{375FD4E8-40FF-4295-9144-57FC96BDE185}" destId="{611BF440-2F52-44F5-AE25-23C60CC2A4B1}" srcOrd="6" destOrd="0" presId="urn:microsoft.com/office/officeart/2005/8/layout/hierarchy6"/>
    <dgm:cxn modelId="{E819C179-C1F9-45FF-8C22-5E29F5E5929B}" type="presParOf" srcId="{375FD4E8-40FF-4295-9144-57FC96BDE185}" destId="{FFF467F0-1C12-481D-A888-CFB3E87E548C}" srcOrd="7" destOrd="0" presId="urn:microsoft.com/office/officeart/2005/8/layout/hierarchy6"/>
    <dgm:cxn modelId="{68E35623-41EA-4BAD-B752-5A28685232BA}" type="presParOf" srcId="{FFF467F0-1C12-481D-A888-CFB3E87E548C}" destId="{9C15AAF8-42CF-49D6-BC03-B702C0AD8433}" srcOrd="0" destOrd="0" presId="urn:microsoft.com/office/officeart/2005/8/layout/hierarchy6"/>
    <dgm:cxn modelId="{3A4FB3D3-FE67-4F20-A835-7721C910F024}" type="presParOf" srcId="{FFF467F0-1C12-481D-A888-CFB3E87E548C}" destId="{7635E240-48CD-462A-B7FB-67AF35089B07}" srcOrd="1" destOrd="0" presId="urn:microsoft.com/office/officeart/2005/8/layout/hierarchy6"/>
    <dgm:cxn modelId="{006E1203-413A-46FF-B2B7-832DA75FCF7E}" type="presParOf" srcId="{8CD26191-59D2-4DD7-8BD2-9508A3CBFBCB}" destId="{7E1B4C0E-4BBF-468D-AF0C-59C13FA3C548}"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F68D78-7393-4E07-972E-E33262577037}" type="doc">
      <dgm:prSet loTypeId="urn:microsoft.com/office/officeart/2008/layout/HorizontalMultiLevelHierarchy" loCatId="hierarchy" qsTypeId="urn:microsoft.com/office/officeart/2005/8/quickstyle/simple4" qsCatId="simple" csTypeId="urn:microsoft.com/office/officeart/2005/8/colors/accent2_1" csCatId="accent2" phldr="1"/>
      <dgm:spPr/>
      <dgm:t>
        <a:bodyPr/>
        <a:lstStyle/>
        <a:p>
          <a:endParaRPr lang="en-GB"/>
        </a:p>
      </dgm:t>
    </dgm:pt>
    <dgm:pt modelId="{37B16B7A-4509-4FC1-98AD-43EF0F522BB7}">
      <dgm:prSet/>
      <dgm:spPr/>
      <dgm:t>
        <a:bodyPr/>
        <a:lstStyle/>
        <a:p>
          <a:pPr rtl="0"/>
          <a:r>
            <a:rPr lang="en-US" smtClean="0"/>
            <a:t>Formed Elements (4.5%)</a:t>
          </a:r>
          <a:endParaRPr lang="en-GB"/>
        </a:p>
      </dgm:t>
    </dgm:pt>
    <dgm:pt modelId="{F450015E-9B3C-47D8-A650-F0B3CC23B4E5}" type="parTrans" cxnId="{5D7CC140-F7EC-45E5-BCCE-781CEADFC5F0}">
      <dgm:prSet/>
      <dgm:spPr/>
      <dgm:t>
        <a:bodyPr/>
        <a:lstStyle/>
        <a:p>
          <a:endParaRPr lang="en-GB"/>
        </a:p>
      </dgm:t>
    </dgm:pt>
    <dgm:pt modelId="{25F74CA2-ABF3-4FCE-BD3B-BE1581A2A442}" type="sibTrans" cxnId="{5D7CC140-F7EC-45E5-BCCE-781CEADFC5F0}">
      <dgm:prSet/>
      <dgm:spPr/>
      <dgm:t>
        <a:bodyPr/>
        <a:lstStyle/>
        <a:p>
          <a:endParaRPr lang="en-GB"/>
        </a:p>
      </dgm:t>
    </dgm:pt>
    <dgm:pt modelId="{54CCD905-900F-4918-BD7D-1A46EDA67CE4}">
      <dgm:prSet/>
      <dgm:spPr/>
      <dgm:t>
        <a:bodyPr/>
        <a:lstStyle/>
        <a:p>
          <a:pPr rtl="0"/>
          <a:r>
            <a:rPr lang="en-US" smtClean="0"/>
            <a:t>Platelets (4.8%)</a:t>
          </a:r>
          <a:endParaRPr lang="en-GB"/>
        </a:p>
      </dgm:t>
    </dgm:pt>
    <dgm:pt modelId="{4B04D09A-BF45-42B9-BF75-C0B3D7263E84}" type="parTrans" cxnId="{09F032B3-EA58-4484-9B11-9A749BAFEBAE}">
      <dgm:prSet/>
      <dgm:spPr/>
      <dgm:t>
        <a:bodyPr/>
        <a:lstStyle/>
        <a:p>
          <a:endParaRPr lang="en-GB"/>
        </a:p>
      </dgm:t>
    </dgm:pt>
    <dgm:pt modelId="{6BC06387-61DE-4436-AD3F-9744036E1276}" type="sibTrans" cxnId="{09F032B3-EA58-4484-9B11-9A749BAFEBAE}">
      <dgm:prSet/>
      <dgm:spPr/>
      <dgm:t>
        <a:bodyPr/>
        <a:lstStyle/>
        <a:p>
          <a:endParaRPr lang="en-GB"/>
        </a:p>
      </dgm:t>
    </dgm:pt>
    <dgm:pt modelId="{E4C2189B-4022-4390-9115-45FAAB95CA75}">
      <dgm:prSet/>
      <dgm:spPr/>
      <dgm:t>
        <a:bodyPr/>
        <a:lstStyle/>
        <a:p>
          <a:pPr rtl="0"/>
          <a:r>
            <a:rPr lang="en-US" dirty="0" smtClean="0"/>
            <a:t>RBC (95.1%) : </a:t>
          </a:r>
          <a:r>
            <a:rPr lang="en-GB" dirty="0" smtClean="0"/>
            <a:t>iron containing complex protein called haemoglobin</a:t>
          </a:r>
          <a:endParaRPr lang="en-GB" dirty="0"/>
        </a:p>
      </dgm:t>
    </dgm:pt>
    <dgm:pt modelId="{DAD4300F-18C6-459F-A002-9F3604394AE4}" type="parTrans" cxnId="{104EB790-D7D4-479C-A26E-20F9E1DEF1BD}">
      <dgm:prSet/>
      <dgm:spPr/>
      <dgm:t>
        <a:bodyPr/>
        <a:lstStyle/>
        <a:p>
          <a:endParaRPr lang="en-GB"/>
        </a:p>
      </dgm:t>
    </dgm:pt>
    <dgm:pt modelId="{0A27821F-21BE-4C2E-B673-A97008A14737}" type="sibTrans" cxnId="{104EB790-D7D4-479C-A26E-20F9E1DEF1BD}">
      <dgm:prSet/>
      <dgm:spPr/>
      <dgm:t>
        <a:bodyPr/>
        <a:lstStyle/>
        <a:p>
          <a:endParaRPr lang="en-GB"/>
        </a:p>
      </dgm:t>
    </dgm:pt>
    <dgm:pt modelId="{8BCD97DB-9902-4422-AB2D-20DA6406C6DD}">
      <dgm:prSet/>
      <dgm:spPr/>
      <dgm:t>
        <a:bodyPr/>
        <a:lstStyle/>
        <a:p>
          <a:pPr rtl="0"/>
          <a:r>
            <a:rPr lang="en-US" smtClean="0"/>
            <a:t>WBC (0.1%) : Lack hemoglobin	</a:t>
          </a:r>
          <a:endParaRPr lang="en-GB"/>
        </a:p>
      </dgm:t>
    </dgm:pt>
    <dgm:pt modelId="{EA21FBFD-A44C-4E0D-8EFE-63D1AD4D68D5}" type="parTrans" cxnId="{9B0858C3-FAC2-487A-8339-41F934A2023C}">
      <dgm:prSet/>
      <dgm:spPr/>
      <dgm:t>
        <a:bodyPr/>
        <a:lstStyle/>
        <a:p>
          <a:endParaRPr lang="en-GB"/>
        </a:p>
      </dgm:t>
    </dgm:pt>
    <dgm:pt modelId="{275CAF55-8BAD-4EE1-BCD2-4B60ED783304}" type="sibTrans" cxnId="{9B0858C3-FAC2-487A-8339-41F934A2023C}">
      <dgm:prSet/>
      <dgm:spPr/>
      <dgm:t>
        <a:bodyPr/>
        <a:lstStyle/>
        <a:p>
          <a:endParaRPr lang="en-GB"/>
        </a:p>
      </dgm:t>
    </dgm:pt>
    <dgm:pt modelId="{D70013A9-E5D0-4615-9BC8-1050F45821BC}">
      <dgm:prSet/>
      <dgm:spPr/>
      <dgm:t>
        <a:bodyPr/>
        <a:lstStyle/>
        <a:p>
          <a:pPr rtl="0"/>
          <a:r>
            <a:rPr lang="en-US" smtClean="0"/>
            <a:t>Granulocytes</a:t>
          </a:r>
          <a:endParaRPr lang="en-GB"/>
        </a:p>
      </dgm:t>
    </dgm:pt>
    <dgm:pt modelId="{3A4FFD17-CA33-4EEA-AAC2-5967051574CA}" type="parTrans" cxnId="{90EDF101-E14E-4DF9-AB03-251AC5CB51C8}">
      <dgm:prSet/>
      <dgm:spPr/>
      <dgm:t>
        <a:bodyPr/>
        <a:lstStyle/>
        <a:p>
          <a:endParaRPr lang="en-GB"/>
        </a:p>
      </dgm:t>
    </dgm:pt>
    <dgm:pt modelId="{8282C0A7-6E8C-43BC-B3AF-04F77FA8B24B}" type="sibTrans" cxnId="{90EDF101-E14E-4DF9-AB03-251AC5CB51C8}">
      <dgm:prSet/>
      <dgm:spPr/>
      <dgm:t>
        <a:bodyPr/>
        <a:lstStyle/>
        <a:p>
          <a:endParaRPr lang="en-GB"/>
        </a:p>
      </dgm:t>
    </dgm:pt>
    <dgm:pt modelId="{BBB30F9A-957C-43BC-8E68-2272F9D5F4F4}">
      <dgm:prSet/>
      <dgm:spPr/>
      <dgm:t>
        <a:bodyPr/>
        <a:lstStyle/>
        <a:p>
          <a:pPr rtl="0"/>
          <a:r>
            <a:rPr lang="en-US" smtClean="0"/>
            <a:t>Neutrophils (60-65%) : Phagocytosis</a:t>
          </a:r>
          <a:endParaRPr lang="en-GB"/>
        </a:p>
      </dgm:t>
    </dgm:pt>
    <dgm:pt modelId="{CBA25B84-361A-4BAE-A2C2-0614DD1EEC6A}" type="parTrans" cxnId="{878C2439-6959-41F1-B53E-6DDD4B4CF66D}">
      <dgm:prSet/>
      <dgm:spPr/>
      <dgm:t>
        <a:bodyPr/>
        <a:lstStyle/>
        <a:p>
          <a:endParaRPr lang="en-GB"/>
        </a:p>
      </dgm:t>
    </dgm:pt>
    <dgm:pt modelId="{3DEB97D1-EC4E-4D84-BAB0-41D686EE7252}" type="sibTrans" cxnId="{878C2439-6959-41F1-B53E-6DDD4B4CF66D}">
      <dgm:prSet/>
      <dgm:spPr/>
      <dgm:t>
        <a:bodyPr/>
        <a:lstStyle/>
        <a:p>
          <a:endParaRPr lang="en-GB"/>
        </a:p>
      </dgm:t>
    </dgm:pt>
    <dgm:pt modelId="{4BFFA376-BA71-4EA7-8DA3-D60533B25898}">
      <dgm:prSet/>
      <dgm:spPr/>
      <dgm:t>
        <a:bodyPr/>
        <a:lstStyle/>
        <a:p>
          <a:pPr rtl="0"/>
          <a:r>
            <a:rPr lang="en-US" dirty="0" smtClean="0"/>
            <a:t>Eosinophils (2-3%) :resist Parasitic infection and allergies</a:t>
          </a:r>
          <a:endParaRPr lang="en-GB" dirty="0"/>
        </a:p>
      </dgm:t>
    </dgm:pt>
    <dgm:pt modelId="{B9238337-B57E-4174-A892-28C5EDF530FF}" type="parTrans" cxnId="{83D609DC-98C4-43B7-871A-D6607417DC6D}">
      <dgm:prSet/>
      <dgm:spPr/>
      <dgm:t>
        <a:bodyPr/>
        <a:lstStyle/>
        <a:p>
          <a:endParaRPr lang="en-GB"/>
        </a:p>
      </dgm:t>
    </dgm:pt>
    <dgm:pt modelId="{AB5BB846-23C7-4E97-8A6F-FAAA24149AA9}" type="sibTrans" cxnId="{83D609DC-98C4-43B7-871A-D6607417DC6D}">
      <dgm:prSet/>
      <dgm:spPr/>
      <dgm:t>
        <a:bodyPr/>
        <a:lstStyle/>
        <a:p>
          <a:endParaRPr lang="en-GB"/>
        </a:p>
      </dgm:t>
    </dgm:pt>
    <dgm:pt modelId="{29CBE6A9-4D34-409C-8AD0-706316D1BE3D}">
      <dgm:prSet/>
      <dgm:spPr/>
      <dgm:t>
        <a:bodyPr/>
        <a:lstStyle/>
        <a:p>
          <a:pPr rtl="0"/>
          <a:r>
            <a:rPr lang="en-US" smtClean="0"/>
            <a:t>Basophils (0.5 -1%) : inflammatory reactions</a:t>
          </a:r>
          <a:endParaRPr lang="en-GB"/>
        </a:p>
      </dgm:t>
    </dgm:pt>
    <dgm:pt modelId="{E4C654D2-200C-434C-902F-C034B58C99DF}" type="parTrans" cxnId="{B840BBC4-729F-4117-800C-19EB33796FBB}">
      <dgm:prSet/>
      <dgm:spPr/>
      <dgm:t>
        <a:bodyPr/>
        <a:lstStyle/>
        <a:p>
          <a:endParaRPr lang="en-GB"/>
        </a:p>
      </dgm:t>
    </dgm:pt>
    <dgm:pt modelId="{F51E7201-AD6B-40C1-BA06-0FA516197493}" type="sibTrans" cxnId="{B840BBC4-729F-4117-800C-19EB33796FBB}">
      <dgm:prSet/>
      <dgm:spPr/>
      <dgm:t>
        <a:bodyPr/>
        <a:lstStyle/>
        <a:p>
          <a:endParaRPr lang="en-GB"/>
        </a:p>
      </dgm:t>
    </dgm:pt>
    <dgm:pt modelId="{FD070DE5-F748-4523-88B7-DDBDE4775BB8}">
      <dgm:prSet/>
      <dgm:spPr/>
      <dgm:t>
        <a:bodyPr/>
        <a:lstStyle/>
        <a:p>
          <a:pPr rtl="0"/>
          <a:r>
            <a:rPr lang="en-US" smtClean="0"/>
            <a:t>Agranulocytes</a:t>
          </a:r>
          <a:endParaRPr lang="en-GB"/>
        </a:p>
      </dgm:t>
    </dgm:pt>
    <dgm:pt modelId="{6AE9E1A5-5F92-478D-87FD-0EC1407F03FE}" type="parTrans" cxnId="{7A5985ED-4FD0-4123-A8E3-A02716791A24}">
      <dgm:prSet/>
      <dgm:spPr/>
      <dgm:t>
        <a:bodyPr/>
        <a:lstStyle/>
        <a:p>
          <a:endParaRPr lang="en-GB"/>
        </a:p>
      </dgm:t>
    </dgm:pt>
    <dgm:pt modelId="{903B07F8-7FE7-493D-BEFF-49F6CCF14631}" type="sibTrans" cxnId="{7A5985ED-4FD0-4123-A8E3-A02716791A24}">
      <dgm:prSet/>
      <dgm:spPr/>
      <dgm:t>
        <a:bodyPr/>
        <a:lstStyle/>
        <a:p>
          <a:endParaRPr lang="en-GB"/>
        </a:p>
      </dgm:t>
    </dgm:pt>
    <dgm:pt modelId="{D78AA06F-B785-4BF4-85E5-AE9254FA6501}">
      <dgm:prSet/>
      <dgm:spPr/>
      <dgm:t>
        <a:bodyPr/>
        <a:lstStyle/>
        <a:p>
          <a:pPr rtl="0"/>
          <a:r>
            <a:rPr lang="en-US" smtClean="0"/>
            <a:t>Monocytes (6-8%) : Phagocytic</a:t>
          </a:r>
          <a:endParaRPr lang="en-GB"/>
        </a:p>
      </dgm:t>
    </dgm:pt>
    <dgm:pt modelId="{BFFC8177-1C64-4A31-A1BC-07E26296A857}" type="parTrans" cxnId="{E12E37E1-6AAC-425F-A308-B7BAE196BCF8}">
      <dgm:prSet/>
      <dgm:spPr/>
      <dgm:t>
        <a:bodyPr/>
        <a:lstStyle/>
        <a:p>
          <a:endParaRPr lang="en-GB"/>
        </a:p>
      </dgm:t>
    </dgm:pt>
    <dgm:pt modelId="{35B66531-7891-465E-9CA6-34CA2ADDF6F8}" type="sibTrans" cxnId="{E12E37E1-6AAC-425F-A308-B7BAE196BCF8}">
      <dgm:prSet/>
      <dgm:spPr/>
      <dgm:t>
        <a:bodyPr/>
        <a:lstStyle/>
        <a:p>
          <a:endParaRPr lang="en-GB"/>
        </a:p>
      </dgm:t>
    </dgm:pt>
    <dgm:pt modelId="{BC1D7DB4-A6DF-48DD-98CD-245152DFD4F8}">
      <dgm:prSet/>
      <dgm:spPr/>
      <dgm:t>
        <a:bodyPr/>
        <a:lstStyle/>
        <a:p>
          <a:pPr rtl="0"/>
          <a:r>
            <a:rPr lang="en-US" smtClean="0"/>
            <a:t>Lymphocytes (20-25%) </a:t>
          </a:r>
          <a:endParaRPr lang="en-GB"/>
        </a:p>
      </dgm:t>
    </dgm:pt>
    <dgm:pt modelId="{4739AF04-A6AF-4B26-B33D-BFBCD6263AEE}" type="parTrans" cxnId="{7D041B5B-1616-453B-BC20-6ADB1BF03820}">
      <dgm:prSet/>
      <dgm:spPr/>
      <dgm:t>
        <a:bodyPr/>
        <a:lstStyle/>
        <a:p>
          <a:endParaRPr lang="en-GB"/>
        </a:p>
      </dgm:t>
    </dgm:pt>
    <dgm:pt modelId="{9D80208C-05A3-468F-85B7-970BA0C90298}" type="sibTrans" cxnId="{7D041B5B-1616-453B-BC20-6ADB1BF03820}">
      <dgm:prSet/>
      <dgm:spPr/>
      <dgm:t>
        <a:bodyPr/>
        <a:lstStyle/>
        <a:p>
          <a:endParaRPr lang="en-GB"/>
        </a:p>
      </dgm:t>
    </dgm:pt>
    <dgm:pt modelId="{BDCDCBE2-6EAB-49F4-9BC6-7576D6E8D49B}">
      <dgm:prSet/>
      <dgm:spPr/>
      <dgm:t>
        <a:bodyPr/>
        <a:lstStyle/>
        <a:p>
          <a:pPr rtl="0"/>
          <a:r>
            <a:rPr lang="en-US" smtClean="0"/>
            <a:t>B cells</a:t>
          </a:r>
          <a:endParaRPr lang="en-GB"/>
        </a:p>
      </dgm:t>
    </dgm:pt>
    <dgm:pt modelId="{586F7D18-7F14-46C1-AFCD-4A6148D33BAF}" type="parTrans" cxnId="{FCEEEB84-44B7-4667-A688-E641C13983CF}">
      <dgm:prSet/>
      <dgm:spPr/>
      <dgm:t>
        <a:bodyPr/>
        <a:lstStyle/>
        <a:p>
          <a:endParaRPr lang="en-GB"/>
        </a:p>
      </dgm:t>
    </dgm:pt>
    <dgm:pt modelId="{FB770C0E-80D2-42E9-ACCD-BF9A28C48B9A}" type="sibTrans" cxnId="{FCEEEB84-44B7-4667-A688-E641C13983CF}">
      <dgm:prSet/>
      <dgm:spPr/>
      <dgm:t>
        <a:bodyPr/>
        <a:lstStyle/>
        <a:p>
          <a:endParaRPr lang="en-GB"/>
        </a:p>
      </dgm:t>
    </dgm:pt>
    <dgm:pt modelId="{BC60C90B-11A7-4E74-97A8-C9F5D15C83CA}">
      <dgm:prSet/>
      <dgm:spPr/>
      <dgm:t>
        <a:bodyPr/>
        <a:lstStyle/>
        <a:p>
          <a:pPr rtl="0"/>
          <a:r>
            <a:rPr lang="en-US" smtClean="0"/>
            <a:t>T cells</a:t>
          </a:r>
          <a:endParaRPr lang="en-GB"/>
        </a:p>
      </dgm:t>
    </dgm:pt>
    <dgm:pt modelId="{069F321E-930F-44F7-8906-0F22C5FC10CF}" type="parTrans" cxnId="{6168F70C-FF5C-4C46-8C3A-B1D690AE467D}">
      <dgm:prSet/>
      <dgm:spPr/>
      <dgm:t>
        <a:bodyPr/>
        <a:lstStyle/>
        <a:p>
          <a:endParaRPr lang="en-GB"/>
        </a:p>
      </dgm:t>
    </dgm:pt>
    <dgm:pt modelId="{AE233BC3-49F6-4012-A33D-961CDD5D70E1}" type="sibTrans" cxnId="{6168F70C-FF5C-4C46-8C3A-B1D690AE467D}">
      <dgm:prSet/>
      <dgm:spPr/>
      <dgm:t>
        <a:bodyPr/>
        <a:lstStyle/>
        <a:p>
          <a:endParaRPr lang="en-GB"/>
        </a:p>
      </dgm:t>
    </dgm:pt>
    <dgm:pt modelId="{31C039E8-6D41-440B-8ED3-E889973CC8BA}" type="pres">
      <dgm:prSet presAssocID="{C6F68D78-7393-4E07-972E-E33262577037}" presName="Name0" presStyleCnt="0">
        <dgm:presLayoutVars>
          <dgm:chPref val="1"/>
          <dgm:dir/>
          <dgm:animOne val="branch"/>
          <dgm:animLvl val="lvl"/>
          <dgm:resizeHandles val="exact"/>
        </dgm:presLayoutVars>
      </dgm:prSet>
      <dgm:spPr/>
    </dgm:pt>
    <dgm:pt modelId="{F0CC8E80-B6D9-4418-B8D3-DD1F88D216C8}" type="pres">
      <dgm:prSet presAssocID="{37B16B7A-4509-4FC1-98AD-43EF0F522BB7}" presName="root1" presStyleCnt="0"/>
      <dgm:spPr/>
    </dgm:pt>
    <dgm:pt modelId="{0D3DEF39-9EC1-4D6E-A4FD-ADE0943FCFAA}" type="pres">
      <dgm:prSet presAssocID="{37B16B7A-4509-4FC1-98AD-43EF0F522BB7}" presName="LevelOneTextNode" presStyleLbl="node0" presStyleIdx="0" presStyleCnt="1">
        <dgm:presLayoutVars>
          <dgm:chPref val="3"/>
        </dgm:presLayoutVars>
      </dgm:prSet>
      <dgm:spPr/>
    </dgm:pt>
    <dgm:pt modelId="{93406A5A-1EF9-493D-8292-E8DF968905DE}" type="pres">
      <dgm:prSet presAssocID="{37B16B7A-4509-4FC1-98AD-43EF0F522BB7}" presName="level2hierChild" presStyleCnt="0"/>
      <dgm:spPr/>
    </dgm:pt>
    <dgm:pt modelId="{42A4E1B7-C2AF-4EF2-8DEA-00C1DAC75674}" type="pres">
      <dgm:prSet presAssocID="{4B04D09A-BF45-42B9-BF75-C0B3D7263E84}" presName="conn2-1" presStyleLbl="parChTrans1D2" presStyleIdx="0" presStyleCnt="3"/>
      <dgm:spPr/>
    </dgm:pt>
    <dgm:pt modelId="{E4A6D131-1BCB-4B70-B468-F76A3A4A619B}" type="pres">
      <dgm:prSet presAssocID="{4B04D09A-BF45-42B9-BF75-C0B3D7263E84}" presName="connTx" presStyleLbl="parChTrans1D2" presStyleIdx="0" presStyleCnt="3"/>
      <dgm:spPr/>
    </dgm:pt>
    <dgm:pt modelId="{A723BF32-CD68-4600-AFDA-C04BD09FB00A}" type="pres">
      <dgm:prSet presAssocID="{54CCD905-900F-4918-BD7D-1A46EDA67CE4}" presName="root2" presStyleCnt="0"/>
      <dgm:spPr/>
    </dgm:pt>
    <dgm:pt modelId="{FA2360C6-5D72-43A1-B198-94B818A9D840}" type="pres">
      <dgm:prSet presAssocID="{54CCD905-900F-4918-BD7D-1A46EDA67CE4}" presName="LevelTwoTextNode" presStyleLbl="node2" presStyleIdx="0" presStyleCnt="3">
        <dgm:presLayoutVars>
          <dgm:chPref val="3"/>
        </dgm:presLayoutVars>
      </dgm:prSet>
      <dgm:spPr/>
    </dgm:pt>
    <dgm:pt modelId="{5DBB978E-D41E-4622-B6A2-CA2B7A9D9B1E}" type="pres">
      <dgm:prSet presAssocID="{54CCD905-900F-4918-BD7D-1A46EDA67CE4}" presName="level3hierChild" presStyleCnt="0"/>
      <dgm:spPr/>
    </dgm:pt>
    <dgm:pt modelId="{D8027CD6-344A-4418-B892-40FC39668AF6}" type="pres">
      <dgm:prSet presAssocID="{DAD4300F-18C6-459F-A002-9F3604394AE4}" presName="conn2-1" presStyleLbl="parChTrans1D2" presStyleIdx="1" presStyleCnt="3"/>
      <dgm:spPr/>
    </dgm:pt>
    <dgm:pt modelId="{328737CC-C45A-4715-8C73-1DA1DB61D64C}" type="pres">
      <dgm:prSet presAssocID="{DAD4300F-18C6-459F-A002-9F3604394AE4}" presName="connTx" presStyleLbl="parChTrans1D2" presStyleIdx="1" presStyleCnt="3"/>
      <dgm:spPr/>
    </dgm:pt>
    <dgm:pt modelId="{37A36A64-8C48-4012-B52F-CD8A9449E978}" type="pres">
      <dgm:prSet presAssocID="{E4C2189B-4022-4390-9115-45FAAB95CA75}" presName="root2" presStyleCnt="0"/>
      <dgm:spPr/>
    </dgm:pt>
    <dgm:pt modelId="{C627857F-8D9F-4CF3-AAF5-CFF6EC1543E8}" type="pres">
      <dgm:prSet presAssocID="{E4C2189B-4022-4390-9115-45FAAB95CA75}" presName="LevelTwoTextNode" presStyleLbl="node2" presStyleIdx="1" presStyleCnt="3">
        <dgm:presLayoutVars>
          <dgm:chPref val="3"/>
        </dgm:presLayoutVars>
      </dgm:prSet>
      <dgm:spPr/>
    </dgm:pt>
    <dgm:pt modelId="{6D31629E-8206-4098-9C94-DE276A2E3341}" type="pres">
      <dgm:prSet presAssocID="{E4C2189B-4022-4390-9115-45FAAB95CA75}" presName="level3hierChild" presStyleCnt="0"/>
      <dgm:spPr/>
    </dgm:pt>
    <dgm:pt modelId="{8D0A2621-50A2-4B2A-8040-69DA60DEF826}" type="pres">
      <dgm:prSet presAssocID="{EA21FBFD-A44C-4E0D-8EFE-63D1AD4D68D5}" presName="conn2-1" presStyleLbl="parChTrans1D2" presStyleIdx="2" presStyleCnt="3"/>
      <dgm:spPr/>
    </dgm:pt>
    <dgm:pt modelId="{13717B49-C638-4191-86BB-CCE8481D1C81}" type="pres">
      <dgm:prSet presAssocID="{EA21FBFD-A44C-4E0D-8EFE-63D1AD4D68D5}" presName="connTx" presStyleLbl="parChTrans1D2" presStyleIdx="2" presStyleCnt="3"/>
      <dgm:spPr/>
    </dgm:pt>
    <dgm:pt modelId="{8635E082-7D1C-4248-9944-70EF43AFD8F7}" type="pres">
      <dgm:prSet presAssocID="{8BCD97DB-9902-4422-AB2D-20DA6406C6DD}" presName="root2" presStyleCnt="0"/>
      <dgm:spPr/>
    </dgm:pt>
    <dgm:pt modelId="{4E00087F-B59A-4B9A-B1CF-702E477CB36C}" type="pres">
      <dgm:prSet presAssocID="{8BCD97DB-9902-4422-AB2D-20DA6406C6DD}" presName="LevelTwoTextNode" presStyleLbl="node2" presStyleIdx="2" presStyleCnt="3">
        <dgm:presLayoutVars>
          <dgm:chPref val="3"/>
        </dgm:presLayoutVars>
      </dgm:prSet>
      <dgm:spPr/>
    </dgm:pt>
    <dgm:pt modelId="{FEB0E45F-853E-43B4-8589-78BAE7E381DD}" type="pres">
      <dgm:prSet presAssocID="{8BCD97DB-9902-4422-AB2D-20DA6406C6DD}" presName="level3hierChild" presStyleCnt="0"/>
      <dgm:spPr/>
    </dgm:pt>
    <dgm:pt modelId="{EC3FFF2A-8711-4EE1-9986-97E1E158FF18}" type="pres">
      <dgm:prSet presAssocID="{3A4FFD17-CA33-4EEA-AAC2-5967051574CA}" presName="conn2-1" presStyleLbl="parChTrans1D3" presStyleIdx="0" presStyleCnt="2"/>
      <dgm:spPr/>
    </dgm:pt>
    <dgm:pt modelId="{86CB15B7-82A4-4F9B-A551-21654296F57E}" type="pres">
      <dgm:prSet presAssocID="{3A4FFD17-CA33-4EEA-AAC2-5967051574CA}" presName="connTx" presStyleLbl="parChTrans1D3" presStyleIdx="0" presStyleCnt="2"/>
      <dgm:spPr/>
    </dgm:pt>
    <dgm:pt modelId="{50779E95-C6EF-4131-BDDB-2C7715E1E5C1}" type="pres">
      <dgm:prSet presAssocID="{D70013A9-E5D0-4615-9BC8-1050F45821BC}" presName="root2" presStyleCnt="0"/>
      <dgm:spPr/>
    </dgm:pt>
    <dgm:pt modelId="{77208BA5-955C-485F-856F-80E01B242725}" type="pres">
      <dgm:prSet presAssocID="{D70013A9-E5D0-4615-9BC8-1050F45821BC}" presName="LevelTwoTextNode" presStyleLbl="node3" presStyleIdx="0" presStyleCnt="2">
        <dgm:presLayoutVars>
          <dgm:chPref val="3"/>
        </dgm:presLayoutVars>
      </dgm:prSet>
      <dgm:spPr/>
    </dgm:pt>
    <dgm:pt modelId="{3B282683-0AAE-492C-8DBC-46FD0FCC9FC5}" type="pres">
      <dgm:prSet presAssocID="{D70013A9-E5D0-4615-9BC8-1050F45821BC}" presName="level3hierChild" presStyleCnt="0"/>
      <dgm:spPr/>
    </dgm:pt>
    <dgm:pt modelId="{441B026E-727D-4972-8E24-E79CDC7454AE}" type="pres">
      <dgm:prSet presAssocID="{CBA25B84-361A-4BAE-A2C2-0614DD1EEC6A}" presName="conn2-1" presStyleLbl="parChTrans1D4" presStyleIdx="0" presStyleCnt="7"/>
      <dgm:spPr/>
    </dgm:pt>
    <dgm:pt modelId="{8801F9EA-E8B9-4746-8D8A-C4CFB12BA088}" type="pres">
      <dgm:prSet presAssocID="{CBA25B84-361A-4BAE-A2C2-0614DD1EEC6A}" presName="connTx" presStyleLbl="parChTrans1D4" presStyleIdx="0" presStyleCnt="7"/>
      <dgm:spPr/>
    </dgm:pt>
    <dgm:pt modelId="{B25834EB-DECC-4800-8511-60D7A3CA623D}" type="pres">
      <dgm:prSet presAssocID="{BBB30F9A-957C-43BC-8E68-2272F9D5F4F4}" presName="root2" presStyleCnt="0"/>
      <dgm:spPr/>
    </dgm:pt>
    <dgm:pt modelId="{92694F37-C852-4ACF-A7C6-D56FEB54EC10}" type="pres">
      <dgm:prSet presAssocID="{BBB30F9A-957C-43BC-8E68-2272F9D5F4F4}" presName="LevelTwoTextNode" presStyleLbl="node4" presStyleIdx="0" presStyleCnt="7">
        <dgm:presLayoutVars>
          <dgm:chPref val="3"/>
        </dgm:presLayoutVars>
      </dgm:prSet>
      <dgm:spPr/>
    </dgm:pt>
    <dgm:pt modelId="{E2F2C4E8-C9FC-4D5D-A07A-1C9CE2675DAB}" type="pres">
      <dgm:prSet presAssocID="{BBB30F9A-957C-43BC-8E68-2272F9D5F4F4}" presName="level3hierChild" presStyleCnt="0"/>
      <dgm:spPr/>
    </dgm:pt>
    <dgm:pt modelId="{07AE341F-578F-4C97-AFAA-0CD57D270D4F}" type="pres">
      <dgm:prSet presAssocID="{B9238337-B57E-4174-A892-28C5EDF530FF}" presName="conn2-1" presStyleLbl="parChTrans1D4" presStyleIdx="1" presStyleCnt="7"/>
      <dgm:spPr/>
    </dgm:pt>
    <dgm:pt modelId="{135AA03A-5849-4C2D-9FFD-4EE2129E6B18}" type="pres">
      <dgm:prSet presAssocID="{B9238337-B57E-4174-A892-28C5EDF530FF}" presName="connTx" presStyleLbl="parChTrans1D4" presStyleIdx="1" presStyleCnt="7"/>
      <dgm:spPr/>
    </dgm:pt>
    <dgm:pt modelId="{5C43BDA1-1D54-4E91-A5B3-574F811F03CC}" type="pres">
      <dgm:prSet presAssocID="{4BFFA376-BA71-4EA7-8DA3-D60533B25898}" presName="root2" presStyleCnt="0"/>
      <dgm:spPr/>
    </dgm:pt>
    <dgm:pt modelId="{D7C9EE62-1DA5-4E2C-8FC9-419547CB6E95}" type="pres">
      <dgm:prSet presAssocID="{4BFFA376-BA71-4EA7-8DA3-D60533B25898}" presName="LevelTwoTextNode" presStyleLbl="node4" presStyleIdx="1" presStyleCnt="7">
        <dgm:presLayoutVars>
          <dgm:chPref val="3"/>
        </dgm:presLayoutVars>
      </dgm:prSet>
      <dgm:spPr/>
    </dgm:pt>
    <dgm:pt modelId="{016F0F24-3DD0-4D30-84C5-9B9FB96AAAAA}" type="pres">
      <dgm:prSet presAssocID="{4BFFA376-BA71-4EA7-8DA3-D60533B25898}" presName="level3hierChild" presStyleCnt="0"/>
      <dgm:spPr/>
    </dgm:pt>
    <dgm:pt modelId="{1C734A95-0555-4817-B886-577A338CC784}" type="pres">
      <dgm:prSet presAssocID="{E4C654D2-200C-434C-902F-C034B58C99DF}" presName="conn2-1" presStyleLbl="parChTrans1D4" presStyleIdx="2" presStyleCnt="7"/>
      <dgm:spPr/>
    </dgm:pt>
    <dgm:pt modelId="{BAD696C9-F6DE-493B-B874-B756E17C174E}" type="pres">
      <dgm:prSet presAssocID="{E4C654D2-200C-434C-902F-C034B58C99DF}" presName="connTx" presStyleLbl="parChTrans1D4" presStyleIdx="2" presStyleCnt="7"/>
      <dgm:spPr/>
    </dgm:pt>
    <dgm:pt modelId="{61FDFC7A-726F-48B9-A2A5-397D962EC639}" type="pres">
      <dgm:prSet presAssocID="{29CBE6A9-4D34-409C-8AD0-706316D1BE3D}" presName="root2" presStyleCnt="0"/>
      <dgm:spPr/>
    </dgm:pt>
    <dgm:pt modelId="{35A2E3F6-4145-4382-BA5E-6EF613986E43}" type="pres">
      <dgm:prSet presAssocID="{29CBE6A9-4D34-409C-8AD0-706316D1BE3D}" presName="LevelTwoTextNode" presStyleLbl="node4" presStyleIdx="2" presStyleCnt="7">
        <dgm:presLayoutVars>
          <dgm:chPref val="3"/>
        </dgm:presLayoutVars>
      </dgm:prSet>
      <dgm:spPr/>
    </dgm:pt>
    <dgm:pt modelId="{A8488CF0-0079-47FA-A453-78118E84F19E}" type="pres">
      <dgm:prSet presAssocID="{29CBE6A9-4D34-409C-8AD0-706316D1BE3D}" presName="level3hierChild" presStyleCnt="0"/>
      <dgm:spPr/>
    </dgm:pt>
    <dgm:pt modelId="{F21FBBC3-50CE-4F2A-95A1-30F8A2737CEF}" type="pres">
      <dgm:prSet presAssocID="{6AE9E1A5-5F92-478D-87FD-0EC1407F03FE}" presName="conn2-1" presStyleLbl="parChTrans1D3" presStyleIdx="1" presStyleCnt="2"/>
      <dgm:spPr/>
    </dgm:pt>
    <dgm:pt modelId="{495AA14C-0E83-4AF9-9F5F-2C73D88E4425}" type="pres">
      <dgm:prSet presAssocID="{6AE9E1A5-5F92-478D-87FD-0EC1407F03FE}" presName="connTx" presStyleLbl="parChTrans1D3" presStyleIdx="1" presStyleCnt="2"/>
      <dgm:spPr/>
    </dgm:pt>
    <dgm:pt modelId="{AB006AEC-255B-4B73-8355-F7B6FA26D1F2}" type="pres">
      <dgm:prSet presAssocID="{FD070DE5-F748-4523-88B7-DDBDE4775BB8}" presName="root2" presStyleCnt="0"/>
      <dgm:spPr/>
    </dgm:pt>
    <dgm:pt modelId="{789D0931-079D-4053-9005-09CB5639CC5C}" type="pres">
      <dgm:prSet presAssocID="{FD070DE5-F748-4523-88B7-DDBDE4775BB8}" presName="LevelTwoTextNode" presStyleLbl="node3" presStyleIdx="1" presStyleCnt="2">
        <dgm:presLayoutVars>
          <dgm:chPref val="3"/>
        </dgm:presLayoutVars>
      </dgm:prSet>
      <dgm:spPr/>
    </dgm:pt>
    <dgm:pt modelId="{2A3F807C-742B-4598-93C5-31CFF3F5B128}" type="pres">
      <dgm:prSet presAssocID="{FD070DE5-F748-4523-88B7-DDBDE4775BB8}" presName="level3hierChild" presStyleCnt="0"/>
      <dgm:spPr/>
    </dgm:pt>
    <dgm:pt modelId="{D22DAD6A-A713-45A5-B74C-145CD6285F94}" type="pres">
      <dgm:prSet presAssocID="{BFFC8177-1C64-4A31-A1BC-07E26296A857}" presName="conn2-1" presStyleLbl="parChTrans1D4" presStyleIdx="3" presStyleCnt="7"/>
      <dgm:spPr/>
    </dgm:pt>
    <dgm:pt modelId="{5E8ACDC6-70B5-446A-8735-2257FD8BF669}" type="pres">
      <dgm:prSet presAssocID="{BFFC8177-1C64-4A31-A1BC-07E26296A857}" presName="connTx" presStyleLbl="parChTrans1D4" presStyleIdx="3" presStyleCnt="7"/>
      <dgm:spPr/>
    </dgm:pt>
    <dgm:pt modelId="{A3AFC8D6-F94D-43F7-9530-5826014385C2}" type="pres">
      <dgm:prSet presAssocID="{D78AA06F-B785-4BF4-85E5-AE9254FA6501}" presName="root2" presStyleCnt="0"/>
      <dgm:spPr/>
    </dgm:pt>
    <dgm:pt modelId="{BA4717A4-1A43-4BC4-BC75-460F20FC06AF}" type="pres">
      <dgm:prSet presAssocID="{D78AA06F-B785-4BF4-85E5-AE9254FA6501}" presName="LevelTwoTextNode" presStyleLbl="node4" presStyleIdx="3" presStyleCnt="7">
        <dgm:presLayoutVars>
          <dgm:chPref val="3"/>
        </dgm:presLayoutVars>
      </dgm:prSet>
      <dgm:spPr/>
    </dgm:pt>
    <dgm:pt modelId="{4F6F1E9F-D203-4720-A528-3D8088388BF1}" type="pres">
      <dgm:prSet presAssocID="{D78AA06F-B785-4BF4-85E5-AE9254FA6501}" presName="level3hierChild" presStyleCnt="0"/>
      <dgm:spPr/>
    </dgm:pt>
    <dgm:pt modelId="{C246A077-8ACF-4703-856E-EB7B424FB795}" type="pres">
      <dgm:prSet presAssocID="{4739AF04-A6AF-4B26-B33D-BFBCD6263AEE}" presName="conn2-1" presStyleLbl="parChTrans1D4" presStyleIdx="4" presStyleCnt="7"/>
      <dgm:spPr/>
    </dgm:pt>
    <dgm:pt modelId="{8A649D38-F45B-4718-BAD9-0DF94B435B40}" type="pres">
      <dgm:prSet presAssocID="{4739AF04-A6AF-4B26-B33D-BFBCD6263AEE}" presName="connTx" presStyleLbl="parChTrans1D4" presStyleIdx="4" presStyleCnt="7"/>
      <dgm:spPr/>
    </dgm:pt>
    <dgm:pt modelId="{6F654D9C-E3F6-4568-B1BE-99FDD43B8806}" type="pres">
      <dgm:prSet presAssocID="{BC1D7DB4-A6DF-48DD-98CD-245152DFD4F8}" presName="root2" presStyleCnt="0"/>
      <dgm:spPr/>
    </dgm:pt>
    <dgm:pt modelId="{44088412-9053-4974-B910-3012566E4F3D}" type="pres">
      <dgm:prSet presAssocID="{BC1D7DB4-A6DF-48DD-98CD-245152DFD4F8}" presName="LevelTwoTextNode" presStyleLbl="node4" presStyleIdx="4" presStyleCnt="7">
        <dgm:presLayoutVars>
          <dgm:chPref val="3"/>
        </dgm:presLayoutVars>
      </dgm:prSet>
      <dgm:spPr/>
    </dgm:pt>
    <dgm:pt modelId="{777DB7B6-5CCF-403B-9BC5-B70AEF3EA615}" type="pres">
      <dgm:prSet presAssocID="{BC1D7DB4-A6DF-48DD-98CD-245152DFD4F8}" presName="level3hierChild" presStyleCnt="0"/>
      <dgm:spPr/>
    </dgm:pt>
    <dgm:pt modelId="{805E7A3A-07D0-4F52-942A-9E47C7570E8C}" type="pres">
      <dgm:prSet presAssocID="{586F7D18-7F14-46C1-AFCD-4A6148D33BAF}" presName="conn2-1" presStyleLbl="parChTrans1D4" presStyleIdx="5" presStyleCnt="7"/>
      <dgm:spPr/>
    </dgm:pt>
    <dgm:pt modelId="{7AF1A80F-8B8B-403B-B9E7-4BEFDE6B053B}" type="pres">
      <dgm:prSet presAssocID="{586F7D18-7F14-46C1-AFCD-4A6148D33BAF}" presName="connTx" presStyleLbl="parChTrans1D4" presStyleIdx="5" presStyleCnt="7"/>
      <dgm:spPr/>
    </dgm:pt>
    <dgm:pt modelId="{DC4199F0-4675-481B-888A-E8046AD1867D}" type="pres">
      <dgm:prSet presAssocID="{BDCDCBE2-6EAB-49F4-9BC6-7576D6E8D49B}" presName="root2" presStyleCnt="0"/>
      <dgm:spPr/>
    </dgm:pt>
    <dgm:pt modelId="{475810F4-E66C-4F00-85E1-A60DA735BD1F}" type="pres">
      <dgm:prSet presAssocID="{BDCDCBE2-6EAB-49F4-9BC6-7576D6E8D49B}" presName="LevelTwoTextNode" presStyleLbl="node4" presStyleIdx="5" presStyleCnt="7">
        <dgm:presLayoutVars>
          <dgm:chPref val="3"/>
        </dgm:presLayoutVars>
      </dgm:prSet>
      <dgm:spPr/>
    </dgm:pt>
    <dgm:pt modelId="{57ED7AC4-4B62-4CAF-8016-539BDF394A22}" type="pres">
      <dgm:prSet presAssocID="{BDCDCBE2-6EAB-49F4-9BC6-7576D6E8D49B}" presName="level3hierChild" presStyleCnt="0"/>
      <dgm:spPr/>
    </dgm:pt>
    <dgm:pt modelId="{34ACBEA8-CE44-4907-A058-D1DC5B434CE6}" type="pres">
      <dgm:prSet presAssocID="{069F321E-930F-44F7-8906-0F22C5FC10CF}" presName="conn2-1" presStyleLbl="parChTrans1D4" presStyleIdx="6" presStyleCnt="7"/>
      <dgm:spPr/>
    </dgm:pt>
    <dgm:pt modelId="{C3CC23C6-3754-4149-886D-46D27A37CE3E}" type="pres">
      <dgm:prSet presAssocID="{069F321E-930F-44F7-8906-0F22C5FC10CF}" presName="connTx" presStyleLbl="parChTrans1D4" presStyleIdx="6" presStyleCnt="7"/>
      <dgm:spPr/>
    </dgm:pt>
    <dgm:pt modelId="{9E5F490B-66EE-4C85-AD25-23E2BEA7BFD9}" type="pres">
      <dgm:prSet presAssocID="{BC60C90B-11A7-4E74-97A8-C9F5D15C83CA}" presName="root2" presStyleCnt="0"/>
      <dgm:spPr/>
    </dgm:pt>
    <dgm:pt modelId="{C59AF04D-0317-4207-9AE0-D47963CE985E}" type="pres">
      <dgm:prSet presAssocID="{BC60C90B-11A7-4E74-97A8-C9F5D15C83CA}" presName="LevelTwoTextNode" presStyleLbl="node4" presStyleIdx="6" presStyleCnt="7">
        <dgm:presLayoutVars>
          <dgm:chPref val="3"/>
        </dgm:presLayoutVars>
      </dgm:prSet>
      <dgm:spPr/>
    </dgm:pt>
    <dgm:pt modelId="{5ED27380-F515-4F03-AD2F-78681D1CBEFF}" type="pres">
      <dgm:prSet presAssocID="{BC60C90B-11A7-4E74-97A8-C9F5D15C83CA}" presName="level3hierChild" presStyleCnt="0"/>
      <dgm:spPr/>
    </dgm:pt>
  </dgm:ptLst>
  <dgm:cxnLst>
    <dgm:cxn modelId="{07AFDCCB-3D6D-41CA-96C3-3DE442C75446}" type="presOf" srcId="{4B04D09A-BF45-42B9-BF75-C0B3D7263E84}" destId="{E4A6D131-1BCB-4B70-B468-F76A3A4A619B}" srcOrd="1" destOrd="0" presId="urn:microsoft.com/office/officeart/2008/layout/HorizontalMultiLevelHierarchy"/>
    <dgm:cxn modelId="{4D0CD5B7-0116-4129-ADE2-37EF63C4A898}" type="presOf" srcId="{6AE9E1A5-5F92-478D-87FD-0EC1407F03FE}" destId="{F21FBBC3-50CE-4F2A-95A1-30F8A2737CEF}" srcOrd="0" destOrd="0" presId="urn:microsoft.com/office/officeart/2008/layout/HorizontalMultiLevelHierarchy"/>
    <dgm:cxn modelId="{C02EB357-6B3B-425E-B2E2-CC008B10C8C0}" type="presOf" srcId="{54CCD905-900F-4918-BD7D-1A46EDA67CE4}" destId="{FA2360C6-5D72-43A1-B198-94B818A9D840}" srcOrd="0" destOrd="0" presId="urn:microsoft.com/office/officeart/2008/layout/HorizontalMultiLevelHierarchy"/>
    <dgm:cxn modelId="{B840BBC4-729F-4117-800C-19EB33796FBB}" srcId="{D70013A9-E5D0-4615-9BC8-1050F45821BC}" destId="{29CBE6A9-4D34-409C-8AD0-706316D1BE3D}" srcOrd="2" destOrd="0" parTransId="{E4C654D2-200C-434C-902F-C034B58C99DF}" sibTransId="{F51E7201-AD6B-40C1-BA06-0FA516197493}"/>
    <dgm:cxn modelId="{FCEEEB84-44B7-4667-A688-E641C13983CF}" srcId="{BC1D7DB4-A6DF-48DD-98CD-245152DFD4F8}" destId="{BDCDCBE2-6EAB-49F4-9BC6-7576D6E8D49B}" srcOrd="0" destOrd="0" parTransId="{586F7D18-7F14-46C1-AFCD-4A6148D33BAF}" sibTransId="{FB770C0E-80D2-42E9-ACCD-BF9A28C48B9A}"/>
    <dgm:cxn modelId="{8ADC0A2D-36A1-4D52-B52A-A93DD9D90219}" type="presOf" srcId="{4BFFA376-BA71-4EA7-8DA3-D60533B25898}" destId="{D7C9EE62-1DA5-4E2C-8FC9-419547CB6E95}" srcOrd="0" destOrd="0" presId="urn:microsoft.com/office/officeart/2008/layout/HorizontalMultiLevelHierarchy"/>
    <dgm:cxn modelId="{86B74D5C-25A9-4544-8A6E-A30902B896FE}" type="presOf" srcId="{29CBE6A9-4D34-409C-8AD0-706316D1BE3D}" destId="{35A2E3F6-4145-4382-BA5E-6EF613986E43}" srcOrd="0" destOrd="0" presId="urn:microsoft.com/office/officeart/2008/layout/HorizontalMultiLevelHierarchy"/>
    <dgm:cxn modelId="{7D041B5B-1616-453B-BC20-6ADB1BF03820}" srcId="{FD070DE5-F748-4523-88B7-DDBDE4775BB8}" destId="{BC1D7DB4-A6DF-48DD-98CD-245152DFD4F8}" srcOrd="1" destOrd="0" parTransId="{4739AF04-A6AF-4B26-B33D-BFBCD6263AEE}" sibTransId="{9D80208C-05A3-468F-85B7-970BA0C90298}"/>
    <dgm:cxn modelId="{966413A0-DA53-4777-BFCA-4DCD49496939}" type="presOf" srcId="{EA21FBFD-A44C-4E0D-8EFE-63D1AD4D68D5}" destId="{13717B49-C638-4191-86BB-CCE8481D1C81}" srcOrd="1" destOrd="0" presId="urn:microsoft.com/office/officeart/2008/layout/HorizontalMultiLevelHierarchy"/>
    <dgm:cxn modelId="{55645E18-B8D0-4B1A-8058-0A2D64FAFFBA}" type="presOf" srcId="{3A4FFD17-CA33-4EEA-AAC2-5967051574CA}" destId="{86CB15B7-82A4-4F9B-A551-21654296F57E}" srcOrd="1" destOrd="0" presId="urn:microsoft.com/office/officeart/2008/layout/HorizontalMultiLevelHierarchy"/>
    <dgm:cxn modelId="{3DA71364-BC15-4D31-8730-9BDBA5375CAB}" type="presOf" srcId="{6AE9E1A5-5F92-478D-87FD-0EC1407F03FE}" destId="{495AA14C-0E83-4AF9-9F5F-2C73D88E4425}" srcOrd="1" destOrd="0" presId="urn:microsoft.com/office/officeart/2008/layout/HorizontalMultiLevelHierarchy"/>
    <dgm:cxn modelId="{1C9B48B5-25B2-4677-B18A-1F577820ADDC}" type="presOf" srcId="{DAD4300F-18C6-459F-A002-9F3604394AE4}" destId="{328737CC-C45A-4715-8C73-1DA1DB61D64C}" srcOrd="1" destOrd="0" presId="urn:microsoft.com/office/officeart/2008/layout/HorizontalMultiLevelHierarchy"/>
    <dgm:cxn modelId="{ACC04128-0108-4DA9-8CEC-5B7A3675BF22}" type="presOf" srcId="{B9238337-B57E-4174-A892-28C5EDF530FF}" destId="{135AA03A-5849-4C2D-9FFD-4EE2129E6B18}" srcOrd="1" destOrd="0" presId="urn:microsoft.com/office/officeart/2008/layout/HorizontalMultiLevelHierarchy"/>
    <dgm:cxn modelId="{E12E37E1-6AAC-425F-A308-B7BAE196BCF8}" srcId="{FD070DE5-F748-4523-88B7-DDBDE4775BB8}" destId="{D78AA06F-B785-4BF4-85E5-AE9254FA6501}" srcOrd="0" destOrd="0" parTransId="{BFFC8177-1C64-4A31-A1BC-07E26296A857}" sibTransId="{35B66531-7891-465E-9CA6-34CA2ADDF6F8}"/>
    <dgm:cxn modelId="{8944EF61-B29E-4EE2-8FDC-C25C850D93AC}" type="presOf" srcId="{3A4FFD17-CA33-4EEA-AAC2-5967051574CA}" destId="{EC3FFF2A-8711-4EE1-9986-97E1E158FF18}" srcOrd="0" destOrd="0" presId="urn:microsoft.com/office/officeart/2008/layout/HorizontalMultiLevelHierarchy"/>
    <dgm:cxn modelId="{5D7CC140-F7EC-45E5-BCCE-781CEADFC5F0}" srcId="{C6F68D78-7393-4E07-972E-E33262577037}" destId="{37B16B7A-4509-4FC1-98AD-43EF0F522BB7}" srcOrd="0" destOrd="0" parTransId="{F450015E-9B3C-47D8-A650-F0B3CC23B4E5}" sibTransId="{25F74CA2-ABF3-4FCE-BD3B-BE1581A2A442}"/>
    <dgm:cxn modelId="{09F032B3-EA58-4484-9B11-9A749BAFEBAE}" srcId="{37B16B7A-4509-4FC1-98AD-43EF0F522BB7}" destId="{54CCD905-900F-4918-BD7D-1A46EDA67CE4}" srcOrd="0" destOrd="0" parTransId="{4B04D09A-BF45-42B9-BF75-C0B3D7263E84}" sibTransId="{6BC06387-61DE-4436-AD3F-9744036E1276}"/>
    <dgm:cxn modelId="{90EDF101-E14E-4DF9-AB03-251AC5CB51C8}" srcId="{8BCD97DB-9902-4422-AB2D-20DA6406C6DD}" destId="{D70013A9-E5D0-4615-9BC8-1050F45821BC}" srcOrd="0" destOrd="0" parTransId="{3A4FFD17-CA33-4EEA-AAC2-5967051574CA}" sibTransId="{8282C0A7-6E8C-43BC-B3AF-04F77FA8B24B}"/>
    <dgm:cxn modelId="{1D6540AB-8FD5-4369-BF33-2932B7A87D4C}" type="presOf" srcId="{BC60C90B-11A7-4E74-97A8-C9F5D15C83CA}" destId="{C59AF04D-0317-4207-9AE0-D47963CE985E}" srcOrd="0" destOrd="0" presId="urn:microsoft.com/office/officeart/2008/layout/HorizontalMultiLevelHierarchy"/>
    <dgm:cxn modelId="{12BC8914-A559-41A3-8568-750301A53EB9}" type="presOf" srcId="{4B04D09A-BF45-42B9-BF75-C0B3D7263E84}" destId="{42A4E1B7-C2AF-4EF2-8DEA-00C1DAC75674}" srcOrd="0" destOrd="0" presId="urn:microsoft.com/office/officeart/2008/layout/HorizontalMultiLevelHierarchy"/>
    <dgm:cxn modelId="{6168F70C-FF5C-4C46-8C3A-B1D690AE467D}" srcId="{BC1D7DB4-A6DF-48DD-98CD-245152DFD4F8}" destId="{BC60C90B-11A7-4E74-97A8-C9F5D15C83CA}" srcOrd="1" destOrd="0" parTransId="{069F321E-930F-44F7-8906-0F22C5FC10CF}" sibTransId="{AE233BC3-49F6-4012-A33D-961CDD5D70E1}"/>
    <dgm:cxn modelId="{17360593-1F1C-46D9-881E-8F5B819229B3}" type="presOf" srcId="{E4C654D2-200C-434C-902F-C034B58C99DF}" destId="{1C734A95-0555-4817-B886-577A338CC784}" srcOrd="0" destOrd="0" presId="urn:microsoft.com/office/officeart/2008/layout/HorizontalMultiLevelHierarchy"/>
    <dgm:cxn modelId="{7A5985ED-4FD0-4123-A8E3-A02716791A24}" srcId="{8BCD97DB-9902-4422-AB2D-20DA6406C6DD}" destId="{FD070DE5-F748-4523-88B7-DDBDE4775BB8}" srcOrd="1" destOrd="0" parTransId="{6AE9E1A5-5F92-478D-87FD-0EC1407F03FE}" sibTransId="{903B07F8-7FE7-493D-BEFF-49F6CCF14631}"/>
    <dgm:cxn modelId="{EC7D17A5-28E5-4F6A-8A0F-2B0C1D19DB18}" type="presOf" srcId="{B9238337-B57E-4174-A892-28C5EDF530FF}" destId="{07AE341F-578F-4C97-AFAA-0CD57D270D4F}" srcOrd="0" destOrd="0" presId="urn:microsoft.com/office/officeart/2008/layout/HorizontalMultiLevelHierarchy"/>
    <dgm:cxn modelId="{814516E8-B9C6-43CB-9D40-FC02CFABBB8B}" type="presOf" srcId="{CBA25B84-361A-4BAE-A2C2-0614DD1EEC6A}" destId="{8801F9EA-E8B9-4746-8D8A-C4CFB12BA088}" srcOrd="1" destOrd="0" presId="urn:microsoft.com/office/officeart/2008/layout/HorizontalMultiLevelHierarchy"/>
    <dgm:cxn modelId="{104EB790-D7D4-479C-A26E-20F9E1DEF1BD}" srcId="{37B16B7A-4509-4FC1-98AD-43EF0F522BB7}" destId="{E4C2189B-4022-4390-9115-45FAAB95CA75}" srcOrd="1" destOrd="0" parTransId="{DAD4300F-18C6-459F-A002-9F3604394AE4}" sibTransId="{0A27821F-21BE-4C2E-B673-A97008A14737}"/>
    <dgm:cxn modelId="{102D4E6A-410A-404D-BAAE-EE738D87AD3D}" type="presOf" srcId="{BFFC8177-1C64-4A31-A1BC-07E26296A857}" destId="{5E8ACDC6-70B5-446A-8735-2257FD8BF669}" srcOrd="1" destOrd="0" presId="urn:microsoft.com/office/officeart/2008/layout/HorizontalMultiLevelHierarchy"/>
    <dgm:cxn modelId="{F321CE79-3669-43B3-9B20-20C320C2FD04}" type="presOf" srcId="{BFFC8177-1C64-4A31-A1BC-07E26296A857}" destId="{D22DAD6A-A713-45A5-B74C-145CD6285F94}" srcOrd="0" destOrd="0" presId="urn:microsoft.com/office/officeart/2008/layout/HorizontalMultiLevelHierarchy"/>
    <dgm:cxn modelId="{A8512CDC-4D84-48C2-A275-D883CE92FCC9}" type="presOf" srcId="{4739AF04-A6AF-4B26-B33D-BFBCD6263AEE}" destId="{8A649D38-F45B-4718-BAD9-0DF94B435B40}" srcOrd="1" destOrd="0" presId="urn:microsoft.com/office/officeart/2008/layout/HorizontalMultiLevelHierarchy"/>
    <dgm:cxn modelId="{E3897887-53F5-4EF7-B82E-281AE62A8D98}" type="presOf" srcId="{BBB30F9A-957C-43BC-8E68-2272F9D5F4F4}" destId="{92694F37-C852-4ACF-A7C6-D56FEB54EC10}" srcOrd="0" destOrd="0" presId="urn:microsoft.com/office/officeart/2008/layout/HorizontalMultiLevelHierarchy"/>
    <dgm:cxn modelId="{EC5ADFAE-EB56-4903-A69D-0205593F5334}" type="presOf" srcId="{586F7D18-7F14-46C1-AFCD-4A6148D33BAF}" destId="{805E7A3A-07D0-4F52-942A-9E47C7570E8C}" srcOrd="0" destOrd="0" presId="urn:microsoft.com/office/officeart/2008/layout/HorizontalMultiLevelHierarchy"/>
    <dgm:cxn modelId="{3FF6DCB2-8E91-473C-A231-416D027C0208}" type="presOf" srcId="{C6F68D78-7393-4E07-972E-E33262577037}" destId="{31C039E8-6D41-440B-8ED3-E889973CC8BA}" srcOrd="0" destOrd="0" presId="urn:microsoft.com/office/officeart/2008/layout/HorizontalMultiLevelHierarchy"/>
    <dgm:cxn modelId="{19EAED75-8723-44F9-BDD3-ECF3EF33CBBB}" type="presOf" srcId="{37B16B7A-4509-4FC1-98AD-43EF0F522BB7}" destId="{0D3DEF39-9EC1-4D6E-A4FD-ADE0943FCFAA}" srcOrd="0" destOrd="0" presId="urn:microsoft.com/office/officeart/2008/layout/HorizontalMultiLevelHierarchy"/>
    <dgm:cxn modelId="{3167E0E7-B0E5-4559-9DBE-D0BEBDB15325}" type="presOf" srcId="{D78AA06F-B785-4BF4-85E5-AE9254FA6501}" destId="{BA4717A4-1A43-4BC4-BC75-460F20FC06AF}" srcOrd="0" destOrd="0" presId="urn:microsoft.com/office/officeart/2008/layout/HorizontalMultiLevelHierarchy"/>
    <dgm:cxn modelId="{D0CD126B-A792-4D1D-B890-EB9605E284B0}" type="presOf" srcId="{DAD4300F-18C6-459F-A002-9F3604394AE4}" destId="{D8027CD6-344A-4418-B892-40FC39668AF6}" srcOrd="0" destOrd="0" presId="urn:microsoft.com/office/officeart/2008/layout/HorizontalMultiLevelHierarchy"/>
    <dgm:cxn modelId="{B4E43C1F-DEC2-4600-9520-D0817BAF3872}" type="presOf" srcId="{E4C654D2-200C-434C-902F-C034B58C99DF}" destId="{BAD696C9-F6DE-493B-B874-B756E17C174E}" srcOrd="1" destOrd="0" presId="urn:microsoft.com/office/officeart/2008/layout/HorizontalMultiLevelHierarchy"/>
    <dgm:cxn modelId="{5FF65652-7722-44DA-AF45-F66CA06BD90C}" type="presOf" srcId="{586F7D18-7F14-46C1-AFCD-4A6148D33BAF}" destId="{7AF1A80F-8B8B-403B-B9E7-4BEFDE6B053B}" srcOrd="1" destOrd="0" presId="urn:microsoft.com/office/officeart/2008/layout/HorizontalMultiLevelHierarchy"/>
    <dgm:cxn modelId="{E76DB17C-194B-4F3A-898F-44BB617156FC}" type="presOf" srcId="{EA21FBFD-A44C-4E0D-8EFE-63D1AD4D68D5}" destId="{8D0A2621-50A2-4B2A-8040-69DA60DEF826}" srcOrd="0" destOrd="0" presId="urn:microsoft.com/office/officeart/2008/layout/HorizontalMultiLevelHierarchy"/>
    <dgm:cxn modelId="{C01EB7E9-2047-4D80-90D9-0C5D13FE8363}" type="presOf" srcId="{069F321E-930F-44F7-8906-0F22C5FC10CF}" destId="{34ACBEA8-CE44-4907-A058-D1DC5B434CE6}" srcOrd="0" destOrd="0" presId="urn:microsoft.com/office/officeart/2008/layout/HorizontalMultiLevelHierarchy"/>
    <dgm:cxn modelId="{A4C9D6E1-AD59-4B19-90B0-C129CE9222F8}" type="presOf" srcId="{BDCDCBE2-6EAB-49F4-9BC6-7576D6E8D49B}" destId="{475810F4-E66C-4F00-85E1-A60DA735BD1F}" srcOrd="0" destOrd="0" presId="urn:microsoft.com/office/officeart/2008/layout/HorizontalMultiLevelHierarchy"/>
    <dgm:cxn modelId="{4DB06073-CF7B-48A7-B6DD-751BA241A836}" type="presOf" srcId="{FD070DE5-F748-4523-88B7-DDBDE4775BB8}" destId="{789D0931-079D-4053-9005-09CB5639CC5C}" srcOrd="0" destOrd="0" presId="urn:microsoft.com/office/officeart/2008/layout/HorizontalMultiLevelHierarchy"/>
    <dgm:cxn modelId="{83D609DC-98C4-43B7-871A-D6607417DC6D}" srcId="{D70013A9-E5D0-4615-9BC8-1050F45821BC}" destId="{4BFFA376-BA71-4EA7-8DA3-D60533B25898}" srcOrd="1" destOrd="0" parTransId="{B9238337-B57E-4174-A892-28C5EDF530FF}" sibTransId="{AB5BB846-23C7-4E97-8A6F-FAAA24149AA9}"/>
    <dgm:cxn modelId="{621AA5A3-6B41-41E0-9434-6B5F4B2D7602}" type="presOf" srcId="{CBA25B84-361A-4BAE-A2C2-0614DD1EEC6A}" destId="{441B026E-727D-4972-8E24-E79CDC7454AE}" srcOrd="0" destOrd="0" presId="urn:microsoft.com/office/officeart/2008/layout/HorizontalMultiLevelHierarchy"/>
    <dgm:cxn modelId="{2BFC98EC-B868-4CB4-927A-30265B122698}" type="presOf" srcId="{4739AF04-A6AF-4B26-B33D-BFBCD6263AEE}" destId="{C246A077-8ACF-4703-856E-EB7B424FB795}" srcOrd="0" destOrd="0" presId="urn:microsoft.com/office/officeart/2008/layout/HorizontalMultiLevelHierarchy"/>
    <dgm:cxn modelId="{01BCD4C9-DD98-4081-9CD9-567D0FECE842}" type="presOf" srcId="{069F321E-930F-44F7-8906-0F22C5FC10CF}" destId="{C3CC23C6-3754-4149-886D-46D27A37CE3E}" srcOrd="1" destOrd="0" presId="urn:microsoft.com/office/officeart/2008/layout/HorizontalMultiLevelHierarchy"/>
    <dgm:cxn modelId="{9F34D17C-0EAA-48FE-BE62-9DA35C4587D3}" type="presOf" srcId="{BC1D7DB4-A6DF-48DD-98CD-245152DFD4F8}" destId="{44088412-9053-4974-B910-3012566E4F3D}" srcOrd="0" destOrd="0" presId="urn:microsoft.com/office/officeart/2008/layout/HorizontalMultiLevelHierarchy"/>
    <dgm:cxn modelId="{878C2439-6959-41F1-B53E-6DDD4B4CF66D}" srcId="{D70013A9-E5D0-4615-9BC8-1050F45821BC}" destId="{BBB30F9A-957C-43BC-8E68-2272F9D5F4F4}" srcOrd="0" destOrd="0" parTransId="{CBA25B84-361A-4BAE-A2C2-0614DD1EEC6A}" sibTransId="{3DEB97D1-EC4E-4D84-BAB0-41D686EE7252}"/>
    <dgm:cxn modelId="{AB351710-0B39-4739-879B-4CC2D330F343}" type="presOf" srcId="{E4C2189B-4022-4390-9115-45FAAB95CA75}" destId="{C627857F-8D9F-4CF3-AAF5-CFF6EC1543E8}" srcOrd="0" destOrd="0" presId="urn:microsoft.com/office/officeart/2008/layout/HorizontalMultiLevelHierarchy"/>
    <dgm:cxn modelId="{9B0858C3-FAC2-487A-8339-41F934A2023C}" srcId="{37B16B7A-4509-4FC1-98AD-43EF0F522BB7}" destId="{8BCD97DB-9902-4422-AB2D-20DA6406C6DD}" srcOrd="2" destOrd="0" parTransId="{EA21FBFD-A44C-4E0D-8EFE-63D1AD4D68D5}" sibTransId="{275CAF55-8BAD-4EE1-BCD2-4B60ED783304}"/>
    <dgm:cxn modelId="{47CF9B42-8E07-4EC5-B261-E306BD00530C}" type="presOf" srcId="{D70013A9-E5D0-4615-9BC8-1050F45821BC}" destId="{77208BA5-955C-485F-856F-80E01B242725}" srcOrd="0" destOrd="0" presId="urn:microsoft.com/office/officeart/2008/layout/HorizontalMultiLevelHierarchy"/>
    <dgm:cxn modelId="{4E9072DC-4B51-46B0-8BC1-EBE87FD739E9}" type="presOf" srcId="{8BCD97DB-9902-4422-AB2D-20DA6406C6DD}" destId="{4E00087F-B59A-4B9A-B1CF-702E477CB36C}" srcOrd="0" destOrd="0" presId="urn:microsoft.com/office/officeart/2008/layout/HorizontalMultiLevelHierarchy"/>
    <dgm:cxn modelId="{5908E2A6-57C0-41CE-9534-42B7AD60E33F}" type="presParOf" srcId="{31C039E8-6D41-440B-8ED3-E889973CC8BA}" destId="{F0CC8E80-B6D9-4418-B8D3-DD1F88D216C8}" srcOrd="0" destOrd="0" presId="urn:microsoft.com/office/officeart/2008/layout/HorizontalMultiLevelHierarchy"/>
    <dgm:cxn modelId="{96B97116-F8F2-4B4C-B8F2-39DCABDF72F9}" type="presParOf" srcId="{F0CC8E80-B6D9-4418-B8D3-DD1F88D216C8}" destId="{0D3DEF39-9EC1-4D6E-A4FD-ADE0943FCFAA}" srcOrd="0" destOrd="0" presId="urn:microsoft.com/office/officeart/2008/layout/HorizontalMultiLevelHierarchy"/>
    <dgm:cxn modelId="{1C1FCBE5-A3BE-459A-A106-4D84C1B41ADF}" type="presParOf" srcId="{F0CC8E80-B6D9-4418-B8D3-DD1F88D216C8}" destId="{93406A5A-1EF9-493D-8292-E8DF968905DE}" srcOrd="1" destOrd="0" presId="urn:microsoft.com/office/officeart/2008/layout/HorizontalMultiLevelHierarchy"/>
    <dgm:cxn modelId="{31E132D3-26DE-429A-BB83-80CE43FD32BD}" type="presParOf" srcId="{93406A5A-1EF9-493D-8292-E8DF968905DE}" destId="{42A4E1B7-C2AF-4EF2-8DEA-00C1DAC75674}" srcOrd="0" destOrd="0" presId="urn:microsoft.com/office/officeart/2008/layout/HorizontalMultiLevelHierarchy"/>
    <dgm:cxn modelId="{44B89D9B-9DED-478B-A46F-765C790A96B0}" type="presParOf" srcId="{42A4E1B7-C2AF-4EF2-8DEA-00C1DAC75674}" destId="{E4A6D131-1BCB-4B70-B468-F76A3A4A619B}" srcOrd="0" destOrd="0" presId="urn:microsoft.com/office/officeart/2008/layout/HorizontalMultiLevelHierarchy"/>
    <dgm:cxn modelId="{284C3F8A-5E46-4CA8-B854-7FFF1489900D}" type="presParOf" srcId="{93406A5A-1EF9-493D-8292-E8DF968905DE}" destId="{A723BF32-CD68-4600-AFDA-C04BD09FB00A}" srcOrd="1" destOrd="0" presId="urn:microsoft.com/office/officeart/2008/layout/HorizontalMultiLevelHierarchy"/>
    <dgm:cxn modelId="{15D7D2FE-2ACF-4995-A2EF-A2C681303828}" type="presParOf" srcId="{A723BF32-CD68-4600-AFDA-C04BD09FB00A}" destId="{FA2360C6-5D72-43A1-B198-94B818A9D840}" srcOrd="0" destOrd="0" presId="urn:microsoft.com/office/officeart/2008/layout/HorizontalMultiLevelHierarchy"/>
    <dgm:cxn modelId="{4F3FF84B-DDDF-4995-A22C-9F7E60563D43}" type="presParOf" srcId="{A723BF32-CD68-4600-AFDA-C04BD09FB00A}" destId="{5DBB978E-D41E-4622-B6A2-CA2B7A9D9B1E}" srcOrd="1" destOrd="0" presId="urn:microsoft.com/office/officeart/2008/layout/HorizontalMultiLevelHierarchy"/>
    <dgm:cxn modelId="{DD032526-EB40-4586-B046-CCEFCECF3821}" type="presParOf" srcId="{93406A5A-1EF9-493D-8292-E8DF968905DE}" destId="{D8027CD6-344A-4418-B892-40FC39668AF6}" srcOrd="2" destOrd="0" presId="urn:microsoft.com/office/officeart/2008/layout/HorizontalMultiLevelHierarchy"/>
    <dgm:cxn modelId="{CCA5852B-CE8D-4324-82B1-DF20054FDE5A}" type="presParOf" srcId="{D8027CD6-344A-4418-B892-40FC39668AF6}" destId="{328737CC-C45A-4715-8C73-1DA1DB61D64C}" srcOrd="0" destOrd="0" presId="urn:microsoft.com/office/officeart/2008/layout/HorizontalMultiLevelHierarchy"/>
    <dgm:cxn modelId="{96A23654-B1FA-41FF-9E9D-C289F607793A}" type="presParOf" srcId="{93406A5A-1EF9-493D-8292-E8DF968905DE}" destId="{37A36A64-8C48-4012-B52F-CD8A9449E978}" srcOrd="3" destOrd="0" presId="urn:microsoft.com/office/officeart/2008/layout/HorizontalMultiLevelHierarchy"/>
    <dgm:cxn modelId="{FFEEF160-BF0B-4B7C-8295-3327CB041F5D}" type="presParOf" srcId="{37A36A64-8C48-4012-B52F-CD8A9449E978}" destId="{C627857F-8D9F-4CF3-AAF5-CFF6EC1543E8}" srcOrd="0" destOrd="0" presId="urn:microsoft.com/office/officeart/2008/layout/HorizontalMultiLevelHierarchy"/>
    <dgm:cxn modelId="{D1ADAAAC-881E-4D52-845B-10CC012B89FF}" type="presParOf" srcId="{37A36A64-8C48-4012-B52F-CD8A9449E978}" destId="{6D31629E-8206-4098-9C94-DE276A2E3341}" srcOrd="1" destOrd="0" presId="urn:microsoft.com/office/officeart/2008/layout/HorizontalMultiLevelHierarchy"/>
    <dgm:cxn modelId="{A7A67F97-D1C9-47CF-B23E-CDDEA55B49BB}" type="presParOf" srcId="{93406A5A-1EF9-493D-8292-E8DF968905DE}" destId="{8D0A2621-50A2-4B2A-8040-69DA60DEF826}" srcOrd="4" destOrd="0" presId="urn:microsoft.com/office/officeart/2008/layout/HorizontalMultiLevelHierarchy"/>
    <dgm:cxn modelId="{733C474A-799D-4FF5-B4F7-9BC199D08262}" type="presParOf" srcId="{8D0A2621-50A2-4B2A-8040-69DA60DEF826}" destId="{13717B49-C638-4191-86BB-CCE8481D1C81}" srcOrd="0" destOrd="0" presId="urn:microsoft.com/office/officeart/2008/layout/HorizontalMultiLevelHierarchy"/>
    <dgm:cxn modelId="{5EC8B0DE-9BA6-4EFD-8E53-CFB39D4B9DE4}" type="presParOf" srcId="{93406A5A-1EF9-493D-8292-E8DF968905DE}" destId="{8635E082-7D1C-4248-9944-70EF43AFD8F7}" srcOrd="5" destOrd="0" presId="urn:microsoft.com/office/officeart/2008/layout/HorizontalMultiLevelHierarchy"/>
    <dgm:cxn modelId="{79FB5E4A-E7BD-4AAE-A840-58BE57D12E30}" type="presParOf" srcId="{8635E082-7D1C-4248-9944-70EF43AFD8F7}" destId="{4E00087F-B59A-4B9A-B1CF-702E477CB36C}" srcOrd="0" destOrd="0" presId="urn:microsoft.com/office/officeart/2008/layout/HorizontalMultiLevelHierarchy"/>
    <dgm:cxn modelId="{74D6ECC2-2C08-4F62-A28F-6DF0EA7BA1EE}" type="presParOf" srcId="{8635E082-7D1C-4248-9944-70EF43AFD8F7}" destId="{FEB0E45F-853E-43B4-8589-78BAE7E381DD}" srcOrd="1" destOrd="0" presId="urn:microsoft.com/office/officeart/2008/layout/HorizontalMultiLevelHierarchy"/>
    <dgm:cxn modelId="{28EA223D-BA20-45E4-8CE7-CCB4427AE72A}" type="presParOf" srcId="{FEB0E45F-853E-43B4-8589-78BAE7E381DD}" destId="{EC3FFF2A-8711-4EE1-9986-97E1E158FF18}" srcOrd="0" destOrd="0" presId="urn:microsoft.com/office/officeart/2008/layout/HorizontalMultiLevelHierarchy"/>
    <dgm:cxn modelId="{76F29695-8963-4AC6-A087-D036B283120F}" type="presParOf" srcId="{EC3FFF2A-8711-4EE1-9986-97E1E158FF18}" destId="{86CB15B7-82A4-4F9B-A551-21654296F57E}" srcOrd="0" destOrd="0" presId="urn:microsoft.com/office/officeart/2008/layout/HorizontalMultiLevelHierarchy"/>
    <dgm:cxn modelId="{131EB9C8-AB28-4177-B332-8BB8A08AE666}" type="presParOf" srcId="{FEB0E45F-853E-43B4-8589-78BAE7E381DD}" destId="{50779E95-C6EF-4131-BDDB-2C7715E1E5C1}" srcOrd="1" destOrd="0" presId="urn:microsoft.com/office/officeart/2008/layout/HorizontalMultiLevelHierarchy"/>
    <dgm:cxn modelId="{719FA7EB-6C10-4231-BBE4-57FCFA7B6899}" type="presParOf" srcId="{50779E95-C6EF-4131-BDDB-2C7715E1E5C1}" destId="{77208BA5-955C-485F-856F-80E01B242725}" srcOrd="0" destOrd="0" presId="urn:microsoft.com/office/officeart/2008/layout/HorizontalMultiLevelHierarchy"/>
    <dgm:cxn modelId="{05579EA3-B445-480E-B2F5-60690E9065BB}" type="presParOf" srcId="{50779E95-C6EF-4131-BDDB-2C7715E1E5C1}" destId="{3B282683-0AAE-492C-8DBC-46FD0FCC9FC5}" srcOrd="1" destOrd="0" presId="urn:microsoft.com/office/officeart/2008/layout/HorizontalMultiLevelHierarchy"/>
    <dgm:cxn modelId="{D384AD17-8156-480B-8079-5ADC02F8E4AD}" type="presParOf" srcId="{3B282683-0AAE-492C-8DBC-46FD0FCC9FC5}" destId="{441B026E-727D-4972-8E24-E79CDC7454AE}" srcOrd="0" destOrd="0" presId="urn:microsoft.com/office/officeart/2008/layout/HorizontalMultiLevelHierarchy"/>
    <dgm:cxn modelId="{DC2BF86E-B635-44D9-86A9-96F127F474BF}" type="presParOf" srcId="{441B026E-727D-4972-8E24-E79CDC7454AE}" destId="{8801F9EA-E8B9-4746-8D8A-C4CFB12BA088}" srcOrd="0" destOrd="0" presId="urn:microsoft.com/office/officeart/2008/layout/HorizontalMultiLevelHierarchy"/>
    <dgm:cxn modelId="{7F183E44-BC35-4A73-94BC-D0807AB4F153}" type="presParOf" srcId="{3B282683-0AAE-492C-8DBC-46FD0FCC9FC5}" destId="{B25834EB-DECC-4800-8511-60D7A3CA623D}" srcOrd="1" destOrd="0" presId="urn:microsoft.com/office/officeart/2008/layout/HorizontalMultiLevelHierarchy"/>
    <dgm:cxn modelId="{A1604F31-FFCC-4AB5-A960-11266BC80047}" type="presParOf" srcId="{B25834EB-DECC-4800-8511-60D7A3CA623D}" destId="{92694F37-C852-4ACF-A7C6-D56FEB54EC10}" srcOrd="0" destOrd="0" presId="urn:microsoft.com/office/officeart/2008/layout/HorizontalMultiLevelHierarchy"/>
    <dgm:cxn modelId="{27876C5A-2A06-48FB-B399-99D20950C238}" type="presParOf" srcId="{B25834EB-DECC-4800-8511-60D7A3CA623D}" destId="{E2F2C4E8-C9FC-4D5D-A07A-1C9CE2675DAB}" srcOrd="1" destOrd="0" presId="urn:microsoft.com/office/officeart/2008/layout/HorizontalMultiLevelHierarchy"/>
    <dgm:cxn modelId="{0EA96EFF-7809-432D-9142-8C15E27FC35F}" type="presParOf" srcId="{3B282683-0AAE-492C-8DBC-46FD0FCC9FC5}" destId="{07AE341F-578F-4C97-AFAA-0CD57D270D4F}" srcOrd="2" destOrd="0" presId="urn:microsoft.com/office/officeart/2008/layout/HorizontalMultiLevelHierarchy"/>
    <dgm:cxn modelId="{DFE41178-F78E-4C41-BB82-1AD40CC65499}" type="presParOf" srcId="{07AE341F-578F-4C97-AFAA-0CD57D270D4F}" destId="{135AA03A-5849-4C2D-9FFD-4EE2129E6B18}" srcOrd="0" destOrd="0" presId="urn:microsoft.com/office/officeart/2008/layout/HorizontalMultiLevelHierarchy"/>
    <dgm:cxn modelId="{17A4DAAD-045C-4D89-8B8C-6629E29E7477}" type="presParOf" srcId="{3B282683-0AAE-492C-8DBC-46FD0FCC9FC5}" destId="{5C43BDA1-1D54-4E91-A5B3-574F811F03CC}" srcOrd="3" destOrd="0" presId="urn:microsoft.com/office/officeart/2008/layout/HorizontalMultiLevelHierarchy"/>
    <dgm:cxn modelId="{F2357977-2A2B-47DA-8874-0CEB30E7755F}" type="presParOf" srcId="{5C43BDA1-1D54-4E91-A5B3-574F811F03CC}" destId="{D7C9EE62-1DA5-4E2C-8FC9-419547CB6E95}" srcOrd="0" destOrd="0" presId="urn:microsoft.com/office/officeart/2008/layout/HorizontalMultiLevelHierarchy"/>
    <dgm:cxn modelId="{BA0503DD-B190-4F5C-B56B-B903AE566515}" type="presParOf" srcId="{5C43BDA1-1D54-4E91-A5B3-574F811F03CC}" destId="{016F0F24-3DD0-4D30-84C5-9B9FB96AAAAA}" srcOrd="1" destOrd="0" presId="urn:microsoft.com/office/officeart/2008/layout/HorizontalMultiLevelHierarchy"/>
    <dgm:cxn modelId="{4FA99339-E6F0-48A1-A3F8-1C7C9FB64368}" type="presParOf" srcId="{3B282683-0AAE-492C-8DBC-46FD0FCC9FC5}" destId="{1C734A95-0555-4817-B886-577A338CC784}" srcOrd="4" destOrd="0" presId="urn:microsoft.com/office/officeart/2008/layout/HorizontalMultiLevelHierarchy"/>
    <dgm:cxn modelId="{1B0D0121-D31A-4BD9-9541-73CD65E91690}" type="presParOf" srcId="{1C734A95-0555-4817-B886-577A338CC784}" destId="{BAD696C9-F6DE-493B-B874-B756E17C174E}" srcOrd="0" destOrd="0" presId="urn:microsoft.com/office/officeart/2008/layout/HorizontalMultiLevelHierarchy"/>
    <dgm:cxn modelId="{BDB58E24-4C4F-45A8-AD6E-05D1742F5E32}" type="presParOf" srcId="{3B282683-0AAE-492C-8DBC-46FD0FCC9FC5}" destId="{61FDFC7A-726F-48B9-A2A5-397D962EC639}" srcOrd="5" destOrd="0" presId="urn:microsoft.com/office/officeart/2008/layout/HorizontalMultiLevelHierarchy"/>
    <dgm:cxn modelId="{341C282E-9356-475A-9DBC-30764D86511C}" type="presParOf" srcId="{61FDFC7A-726F-48B9-A2A5-397D962EC639}" destId="{35A2E3F6-4145-4382-BA5E-6EF613986E43}" srcOrd="0" destOrd="0" presId="urn:microsoft.com/office/officeart/2008/layout/HorizontalMultiLevelHierarchy"/>
    <dgm:cxn modelId="{65AE6998-B74E-43ED-B2D6-0A8D89C7D40A}" type="presParOf" srcId="{61FDFC7A-726F-48B9-A2A5-397D962EC639}" destId="{A8488CF0-0079-47FA-A453-78118E84F19E}" srcOrd="1" destOrd="0" presId="urn:microsoft.com/office/officeart/2008/layout/HorizontalMultiLevelHierarchy"/>
    <dgm:cxn modelId="{E40279EB-1261-4569-A545-3A260B307CBC}" type="presParOf" srcId="{FEB0E45F-853E-43B4-8589-78BAE7E381DD}" destId="{F21FBBC3-50CE-4F2A-95A1-30F8A2737CEF}" srcOrd="2" destOrd="0" presId="urn:microsoft.com/office/officeart/2008/layout/HorizontalMultiLevelHierarchy"/>
    <dgm:cxn modelId="{55A7D92A-81A5-4E07-BF85-8F10A7A63407}" type="presParOf" srcId="{F21FBBC3-50CE-4F2A-95A1-30F8A2737CEF}" destId="{495AA14C-0E83-4AF9-9F5F-2C73D88E4425}" srcOrd="0" destOrd="0" presId="urn:microsoft.com/office/officeart/2008/layout/HorizontalMultiLevelHierarchy"/>
    <dgm:cxn modelId="{C7B5F8D1-4119-4A72-915A-DC92FCDAC427}" type="presParOf" srcId="{FEB0E45F-853E-43B4-8589-78BAE7E381DD}" destId="{AB006AEC-255B-4B73-8355-F7B6FA26D1F2}" srcOrd="3" destOrd="0" presId="urn:microsoft.com/office/officeart/2008/layout/HorizontalMultiLevelHierarchy"/>
    <dgm:cxn modelId="{E6F1CE8A-B72E-4381-95E7-5F8FCBAE7C24}" type="presParOf" srcId="{AB006AEC-255B-4B73-8355-F7B6FA26D1F2}" destId="{789D0931-079D-4053-9005-09CB5639CC5C}" srcOrd="0" destOrd="0" presId="urn:microsoft.com/office/officeart/2008/layout/HorizontalMultiLevelHierarchy"/>
    <dgm:cxn modelId="{F73C90EE-628F-4FAE-AC85-9B9D6811FDDD}" type="presParOf" srcId="{AB006AEC-255B-4B73-8355-F7B6FA26D1F2}" destId="{2A3F807C-742B-4598-93C5-31CFF3F5B128}" srcOrd="1" destOrd="0" presId="urn:microsoft.com/office/officeart/2008/layout/HorizontalMultiLevelHierarchy"/>
    <dgm:cxn modelId="{2C256A1D-F926-448E-A026-84EFFEEB1286}" type="presParOf" srcId="{2A3F807C-742B-4598-93C5-31CFF3F5B128}" destId="{D22DAD6A-A713-45A5-B74C-145CD6285F94}" srcOrd="0" destOrd="0" presId="urn:microsoft.com/office/officeart/2008/layout/HorizontalMultiLevelHierarchy"/>
    <dgm:cxn modelId="{89E62C17-ABD5-4E97-B116-173CC751144D}" type="presParOf" srcId="{D22DAD6A-A713-45A5-B74C-145CD6285F94}" destId="{5E8ACDC6-70B5-446A-8735-2257FD8BF669}" srcOrd="0" destOrd="0" presId="urn:microsoft.com/office/officeart/2008/layout/HorizontalMultiLevelHierarchy"/>
    <dgm:cxn modelId="{B5464CCA-E688-40CB-BE3D-48E290908AFD}" type="presParOf" srcId="{2A3F807C-742B-4598-93C5-31CFF3F5B128}" destId="{A3AFC8D6-F94D-43F7-9530-5826014385C2}" srcOrd="1" destOrd="0" presId="urn:microsoft.com/office/officeart/2008/layout/HorizontalMultiLevelHierarchy"/>
    <dgm:cxn modelId="{6FB624BD-EAD2-492E-98E3-25086150E618}" type="presParOf" srcId="{A3AFC8D6-F94D-43F7-9530-5826014385C2}" destId="{BA4717A4-1A43-4BC4-BC75-460F20FC06AF}" srcOrd="0" destOrd="0" presId="urn:microsoft.com/office/officeart/2008/layout/HorizontalMultiLevelHierarchy"/>
    <dgm:cxn modelId="{80E231AE-DB18-4D88-8C1D-7A6E2EDAE8CE}" type="presParOf" srcId="{A3AFC8D6-F94D-43F7-9530-5826014385C2}" destId="{4F6F1E9F-D203-4720-A528-3D8088388BF1}" srcOrd="1" destOrd="0" presId="urn:microsoft.com/office/officeart/2008/layout/HorizontalMultiLevelHierarchy"/>
    <dgm:cxn modelId="{1CFC26B0-304E-4D6C-AB74-92DBE4FF873E}" type="presParOf" srcId="{2A3F807C-742B-4598-93C5-31CFF3F5B128}" destId="{C246A077-8ACF-4703-856E-EB7B424FB795}" srcOrd="2" destOrd="0" presId="urn:microsoft.com/office/officeart/2008/layout/HorizontalMultiLevelHierarchy"/>
    <dgm:cxn modelId="{91A35AD9-C61D-4E72-8A25-2D9AC25A2D31}" type="presParOf" srcId="{C246A077-8ACF-4703-856E-EB7B424FB795}" destId="{8A649D38-F45B-4718-BAD9-0DF94B435B40}" srcOrd="0" destOrd="0" presId="urn:microsoft.com/office/officeart/2008/layout/HorizontalMultiLevelHierarchy"/>
    <dgm:cxn modelId="{5560F766-EDBE-4B4B-9EC6-F88514FF6FBA}" type="presParOf" srcId="{2A3F807C-742B-4598-93C5-31CFF3F5B128}" destId="{6F654D9C-E3F6-4568-B1BE-99FDD43B8806}" srcOrd="3" destOrd="0" presId="urn:microsoft.com/office/officeart/2008/layout/HorizontalMultiLevelHierarchy"/>
    <dgm:cxn modelId="{A8A01A45-716F-4B37-8133-A47F3F90330B}" type="presParOf" srcId="{6F654D9C-E3F6-4568-B1BE-99FDD43B8806}" destId="{44088412-9053-4974-B910-3012566E4F3D}" srcOrd="0" destOrd="0" presId="urn:microsoft.com/office/officeart/2008/layout/HorizontalMultiLevelHierarchy"/>
    <dgm:cxn modelId="{98F30E4D-B5EF-40A0-A9B8-6540488247DB}" type="presParOf" srcId="{6F654D9C-E3F6-4568-B1BE-99FDD43B8806}" destId="{777DB7B6-5CCF-403B-9BC5-B70AEF3EA615}" srcOrd="1" destOrd="0" presId="urn:microsoft.com/office/officeart/2008/layout/HorizontalMultiLevelHierarchy"/>
    <dgm:cxn modelId="{61ED4A51-902E-41C2-9739-4EF8FBA6850C}" type="presParOf" srcId="{777DB7B6-5CCF-403B-9BC5-B70AEF3EA615}" destId="{805E7A3A-07D0-4F52-942A-9E47C7570E8C}" srcOrd="0" destOrd="0" presId="urn:microsoft.com/office/officeart/2008/layout/HorizontalMultiLevelHierarchy"/>
    <dgm:cxn modelId="{D950DF59-F46E-4D8B-BFBD-E4E712B5CE7B}" type="presParOf" srcId="{805E7A3A-07D0-4F52-942A-9E47C7570E8C}" destId="{7AF1A80F-8B8B-403B-B9E7-4BEFDE6B053B}" srcOrd="0" destOrd="0" presId="urn:microsoft.com/office/officeart/2008/layout/HorizontalMultiLevelHierarchy"/>
    <dgm:cxn modelId="{EBC57B23-2117-480E-A0D7-9DC3D87ED555}" type="presParOf" srcId="{777DB7B6-5CCF-403B-9BC5-B70AEF3EA615}" destId="{DC4199F0-4675-481B-888A-E8046AD1867D}" srcOrd="1" destOrd="0" presId="urn:microsoft.com/office/officeart/2008/layout/HorizontalMultiLevelHierarchy"/>
    <dgm:cxn modelId="{23B682DB-B827-4E44-B6E0-F491B78CB4FD}" type="presParOf" srcId="{DC4199F0-4675-481B-888A-E8046AD1867D}" destId="{475810F4-E66C-4F00-85E1-A60DA735BD1F}" srcOrd="0" destOrd="0" presId="urn:microsoft.com/office/officeart/2008/layout/HorizontalMultiLevelHierarchy"/>
    <dgm:cxn modelId="{4B570A0E-7EF2-494D-BDBA-A67BBFC316B7}" type="presParOf" srcId="{DC4199F0-4675-481B-888A-E8046AD1867D}" destId="{57ED7AC4-4B62-4CAF-8016-539BDF394A22}" srcOrd="1" destOrd="0" presId="urn:microsoft.com/office/officeart/2008/layout/HorizontalMultiLevelHierarchy"/>
    <dgm:cxn modelId="{695E85C4-DCBE-4F43-8EAC-058C9FB0E106}" type="presParOf" srcId="{777DB7B6-5CCF-403B-9BC5-B70AEF3EA615}" destId="{34ACBEA8-CE44-4907-A058-D1DC5B434CE6}" srcOrd="2" destOrd="0" presId="urn:microsoft.com/office/officeart/2008/layout/HorizontalMultiLevelHierarchy"/>
    <dgm:cxn modelId="{6067DAFF-9B6C-47D7-BB3A-89559DD5C14D}" type="presParOf" srcId="{34ACBEA8-CE44-4907-A058-D1DC5B434CE6}" destId="{C3CC23C6-3754-4149-886D-46D27A37CE3E}" srcOrd="0" destOrd="0" presId="urn:microsoft.com/office/officeart/2008/layout/HorizontalMultiLevelHierarchy"/>
    <dgm:cxn modelId="{5F0B30D6-432E-42F7-9202-9692D06F06AA}" type="presParOf" srcId="{777DB7B6-5CCF-403B-9BC5-B70AEF3EA615}" destId="{9E5F490B-66EE-4C85-AD25-23E2BEA7BFD9}" srcOrd="3" destOrd="0" presId="urn:microsoft.com/office/officeart/2008/layout/HorizontalMultiLevelHierarchy"/>
    <dgm:cxn modelId="{C0143744-B86B-4F0A-95B1-B69CBE40184C}" type="presParOf" srcId="{9E5F490B-66EE-4C85-AD25-23E2BEA7BFD9}" destId="{C59AF04D-0317-4207-9AE0-D47963CE985E}" srcOrd="0" destOrd="0" presId="urn:microsoft.com/office/officeart/2008/layout/HorizontalMultiLevelHierarchy"/>
    <dgm:cxn modelId="{6FC218D8-621D-40D8-A93C-35B1BCAB646D}" type="presParOf" srcId="{9E5F490B-66EE-4C85-AD25-23E2BEA7BFD9}" destId="{5ED27380-F515-4F03-AD2F-78681D1CBEF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6E0F5A-0D80-481C-94F1-BF3D42DE9A34}" type="doc">
      <dgm:prSet loTypeId="urn:microsoft.com/office/officeart/2008/layout/IncreasingCircleProcess" loCatId="list" qsTypeId="urn:microsoft.com/office/officeart/2005/8/quickstyle/simple4" qsCatId="simple" csTypeId="urn:microsoft.com/office/officeart/2005/8/colors/accent2_1" csCatId="accent2" phldr="1"/>
      <dgm:spPr/>
      <dgm:t>
        <a:bodyPr/>
        <a:lstStyle/>
        <a:p>
          <a:endParaRPr lang="en-GB"/>
        </a:p>
      </dgm:t>
    </dgm:pt>
    <dgm:pt modelId="{7E9D3789-DE2B-41F1-B769-3FA7CC05C6E5}">
      <dgm:prSet/>
      <dgm:spPr/>
      <dgm:t>
        <a:bodyPr/>
        <a:lstStyle/>
        <a:p>
          <a:pPr rtl="0"/>
          <a:r>
            <a:rPr lang="en-GB" smtClean="0"/>
            <a:t>Moist Stains </a:t>
          </a:r>
          <a:endParaRPr lang="en-GB"/>
        </a:p>
      </dgm:t>
    </dgm:pt>
    <dgm:pt modelId="{73762430-9CB1-4C56-8ADF-E548DA9A2D7A}" type="parTrans" cxnId="{2B046E0D-2859-459D-BB26-32E662320231}">
      <dgm:prSet/>
      <dgm:spPr/>
      <dgm:t>
        <a:bodyPr/>
        <a:lstStyle/>
        <a:p>
          <a:endParaRPr lang="en-GB"/>
        </a:p>
      </dgm:t>
    </dgm:pt>
    <dgm:pt modelId="{AEF34F22-754A-4195-8172-B1957A6AD076}" type="sibTrans" cxnId="{2B046E0D-2859-459D-BB26-32E662320231}">
      <dgm:prSet/>
      <dgm:spPr/>
      <dgm:t>
        <a:bodyPr/>
        <a:lstStyle/>
        <a:p>
          <a:endParaRPr lang="en-GB"/>
        </a:p>
      </dgm:t>
    </dgm:pt>
    <dgm:pt modelId="{033C4B11-467C-4C60-ADB6-D52F3F5AFC9C}">
      <dgm:prSet/>
      <dgm:spPr/>
      <dgm:t>
        <a:bodyPr/>
        <a:lstStyle/>
        <a:p>
          <a:pPr rtl="0"/>
          <a:r>
            <a:rPr lang="en-GB" smtClean="0"/>
            <a:t>Wear gloves.</a:t>
          </a:r>
          <a:endParaRPr lang="en-GB"/>
        </a:p>
      </dgm:t>
    </dgm:pt>
    <dgm:pt modelId="{797B6E44-FEFB-4AF4-84EE-4B05A37478AF}" type="parTrans" cxnId="{DA16EAAB-B7A6-4ACE-9D6C-B56DC41685E9}">
      <dgm:prSet/>
      <dgm:spPr/>
      <dgm:t>
        <a:bodyPr/>
        <a:lstStyle/>
        <a:p>
          <a:endParaRPr lang="en-GB"/>
        </a:p>
      </dgm:t>
    </dgm:pt>
    <dgm:pt modelId="{0263CE98-6E26-4881-962F-D7FB43138DCF}" type="sibTrans" cxnId="{DA16EAAB-B7A6-4ACE-9D6C-B56DC41685E9}">
      <dgm:prSet/>
      <dgm:spPr/>
      <dgm:t>
        <a:bodyPr/>
        <a:lstStyle/>
        <a:p>
          <a:endParaRPr lang="en-GB"/>
        </a:p>
      </dgm:t>
    </dgm:pt>
    <dgm:pt modelId="{5A25116C-2364-4692-AED9-6656643252F6}">
      <dgm:prSet/>
      <dgm:spPr/>
      <dgm:t>
        <a:bodyPr/>
        <a:lstStyle/>
        <a:p>
          <a:pPr rtl="0"/>
          <a:r>
            <a:rPr lang="en-GB" smtClean="0"/>
            <a:t>Air dry all items before submission.</a:t>
          </a:r>
          <a:endParaRPr lang="en-GB"/>
        </a:p>
      </dgm:t>
    </dgm:pt>
    <dgm:pt modelId="{658EDE21-CD46-4800-9516-445A937493CD}" type="parTrans" cxnId="{76402BD8-9C66-4743-9A70-6B56ADE08637}">
      <dgm:prSet/>
      <dgm:spPr/>
      <dgm:t>
        <a:bodyPr/>
        <a:lstStyle/>
        <a:p>
          <a:endParaRPr lang="en-GB"/>
        </a:p>
      </dgm:t>
    </dgm:pt>
    <dgm:pt modelId="{716C234E-CA23-47D7-905C-0C48B0C41A2E}" type="sibTrans" cxnId="{76402BD8-9C66-4743-9A70-6B56ADE08637}">
      <dgm:prSet/>
      <dgm:spPr/>
      <dgm:t>
        <a:bodyPr/>
        <a:lstStyle/>
        <a:p>
          <a:endParaRPr lang="en-GB"/>
        </a:p>
      </dgm:t>
    </dgm:pt>
    <dgm:pt modelId="{CF734F82-FB25-4EA0-9381-DA6B982B1378}">
      <dgm:prSet/>
      <dgm:spPr/>
      <dgm:t>
        <a:bodyPr/>
        <a:lstStyle/>
        <a:p>
          <a:pPr rtl="0"/>
          <a:r>
            <a:rPr lang="en-GB" smtClean="0"/>
            <a:t>Keep out of direct heat or sunlight.</a:t>
          </a:r>
          <a:endParaRPr lang="en-GB"/>
        </a:p>
      </dgm:t>
    </dgm:pt>
    <dgm:pt modelId="{B9E62F6A-4C76-4751-913D-EFB085E204D6}" type="parTrans" cxnId="{79838806-5460-4D93-87EB-10F92941A225}">
      <dgm:prSet/>
      <dgm:spPr/>
      <dgm:t>
        <a:bodyPr/>
        <a:lstStyle/>
        <a:p>
          <a:endParaRPr lang="en-GB"/>
        </a:p>
      </dgm:t>
    </dgm:pt>
    <dgm:pt modelId="{71E0BB5E-3045-4B28-B540-533D48F79840}" type="sibTrans" cxnId="{79838806-5460-4D93-87EB-10F92941A225}">
      <dgm:prSet/>
      <dgm:spPr/>
      <dgm:t>
        <a:bodyPr/>
        <a:lstStyle/>
        <a:p>
          <a:endParaRPr lang="en-GB"/>
        </a:p>
      </dgm:t>
    </dgm:pt>
    <dgm:pt modelId="{EB90D5B0-2766-4FDF-B663-A65865F50936}">
      <dgm:prSet/>
      <dgm:spPr/>
      <dgm:t>
        <a:bodyPr/>
        <a:lstStyle/>
        <a:p>
          <a:pPr rtl="0"/>
          <a:r>
            <a:rPr lang="en-GB" smtClean="0"/>
            <a:t>Package separately in paper.</a:t>
          </a:r>
          <a:endParaRPr lang="en-GB"/>
        </a:p>
      </dgm:t>
    </dgm:pt>
    <dgm:pt modelId="{5226A3DB-D9D5-4CF8-9425-EA9F0C92650E}" type="parTrans" cxnId="{E52CCF71-20C4-4ED9-A934-C5A0488F32D8}">
      <dgm:prSet/>
      <dgm:spPr/>
      <dgm:t>
        <a:bodyPr/>
        <a:lstStyle/>
        <a:p>
          <a:endParaRPr lang="en-GB"/>
        </a:p>
      </dgm:t>
    </dgm:pt>
    <dgm:pt modelId="{F7A4D33C-3017-49CB-B8AB-131CB9BFA2D2}" type="sibTrans" cxnId="{E52CCF71-20C4-4ED9-A934-C5A0488F32D8}">
      <dgm:prSet/>
      <dgm:spPr/>
      <dgm:t>
        <a:bodyPr/>
        <a:lstStyle/>
        <a:p>
          <a:endParaRPr lang="en-GB"/>
        </a:p>
      </dgm:t>
    </dgm:pt>
    <dgm:pt modelId="{36966EE1-8B0E-4D76-985C-731909DE3B1A}">
      <dgm:prSet/>
      <dgm:spPr/>
      <dgm:t>
        <a:bodyPr/>
        <a:lstStyle/>
        <a:p>
          <a:pPr rtl="0"/>
          <a:r>
            <a:rPr lang="en-GB" smtClean="0"/>
            <a:t>Label and seal packages.</a:t>
          </a:r>
          <a:endParaRPr lang="en-GB"/>
        </a:p>
      </dgm:t>
    </dgm:pt>
    <dgm:pt modelId="{78CDA934-6893-4578-9C14-51DDB1269C28}" type="parTrans" cxnId="{B14EC206-5A60-4522-AA05-98F3F51DA981}">
      <dgm:prSet/>
      <dgm:spPr/>
      <dgm:t>
        <a:bodyPr/>
        <a:lstStyle/>
        <a:p>
          <a:endParaRPr lang="en-GB"/>
        </a:p>
      </dgm:t>
    </dgm:pt>
    <dgm:pt modelId="{0BA00A00-ABC3-45DF-A57B-A5F6490CB247}" type="sibTrans" cxnId="{B14EC206-5A60-4522-AA05-98F3F51DA981}">
      <dgm:prSet/>
      <dgm:spPr/>
      <dgm:t>
        <a:bodyPr/>
        <a:lstStyle/>
        <a:p>
          <a:endParaRPr lang="en-GB"/>
        </a:p>
      </dgm:t>
    </dgm:pt>
    <dgm:pt modelId="{96CD949F-D146-415A-8401-0D400E969ED5}">
      <dgm:prSet/>
      <dgm:spPr/>
      <dgm:t>
        <a:bodyPr/>
        <a:lstStyle/>
        <a:p>
          <a:pPr rtl="0"/>
          <a:r>
            <a:rPr lang="en-GB" smtClean="0"/>
            <a:t>Never use plastic.</a:t>
          </a:r>
          <a:endParaRPr lang="en-GB"/>
        </a:p>
      </dgm:t>
    </dgm:pt>
    <dgm:pt modelId="{A5293B22-42CC-424A-AD42-818BAB71C8CE}" type="parTrans" cxnId="{919072BF-CD97-4190-8E1C-0CECB2B6A28E}">
      <dgm:prSet/>
      <dgm:spPr/>
      <dgm:t>
        <a:bodyPr/>
        <a:lstStyle/>
        <a:p>
          <a:endParaRPr lang="en-GB"/>
        </a:p>
      </dgm:t>
    </dgm:pt>
    <dgm:pt modelId="{49AC5F88-C42C-461B-A94F-DE4F9BFC5F7A}" type="sibTrans" cxnId="{919072BF-CD97-4190-8E1C-0CECB2B6A28E}">
      <dgm:prSet/>
      <dgm:spPr/>
      <dgm:t>
        <a:bodyPr/>
        <a:lstStyle/>
        <a:p>
          <a:endParaRPr lang="en-GB"/>
        </a:p>
      </dgm:t>
    </dgm:pt>
    <dgm:pt modelId="{D586C7B3-BF10-4A45-A9B7-8B65383D4BF0}">
      <dgm:prSet/>
      <dgm:spPr/>
      <dgm:t>
        <a:bodyPr/>
        <a:lstStyle/>
        <a:p>
          <a:pPr rtl="0"/>
          <a:r>
            <a:rPr lang="en-GB" smtClean="0"/>
            <a:t>Collection of Liquid Blood</a:t>
          </a:r>
          <a:endParaRPr lang="en-GB"/>
        </a:p>
      </dgm:t>
    </dgm:pt>
    <dgm:pt modelId="{9DC94314-5912-4670-80C2-839B3477C2EE}" type="parTrans" cxnId="{44286CDA-6EAD-4323-A781-0D1FCBC52409}">
      <dgm:prSet/>
      <dgm:spPr/>
      <dgm:t>
        <a:bodyPr/>
        <a:lstStyle/>
        <a:p>
          <a:endParaRPr lang="en-GB"/>
        </a:p>
      </dgm:t>
    </dgm:pt>
    <dgm:pt modelId="{B97E8DA5-87CE-4516-BCB1-7A49E89938D6}" type="sibTrans" cxnId="{44286CDA-6EAD-4323-A781-0D1FCBC52409}">
      <dgm:prSet/>
      <dgm:spPr/>
      <dgm:t>
        <a:bodyPr/>
        <a:lstStyle/>
        <a:p>
          <a:endParaRPr lang="en-GB"/>
        </a:p>
      </dgm:t>
    </dgm:pt>
    <dgm:pt modelId="{EE60CD20-45B7-4D9E-B43F-46BE1486209E}">
      <dgm:prSet/>
      <dgm:spPr/>
      <dgm:t>
        <a:bodyPr/>
        <a:lstStyle/>
        <a:p>
          <a:pPr rtl="0"/>
          <a:r>
            <a:rPr lang="en-GB" smtClean="0"/>
            <a:t>Absorb into sterile cotton swab.</a:t>
          </a:r>
          <a:endParaRPr lang="en-GB"/>
        </a:p>
      </dgm:t>
    </dgm:pt>
    <dgm:pt modelId="{F48EE831-47BF-4A86-AA84-C4010D838A66}" type="parTrans" cxnId="{2205B1F9-E4C8-47D4-AE2D-5DCFA3F6AD68}">
      <dgm:prSet/>
      <dgm:spPr/>
      <dgm:t>
        <a:bodyPr/>
        <a:lstStyle/>
        <a:p>
          <a:endParaRPr lang="en-GB"/>
        </a:p>
      </dgm:t>
    </dgm:pt>
    <dgm:pt modelId="{EE53C931-6BF4-4DC7-A121-CA0A6FBFB969}" type="sibTrans" cxnId="{2205B1F9-E4C8-47D4-AE2D-5DCFA3F6AD68}">
      <dgm:prSet/>
      <dgm:spPr/>
      <dgm:t>
        <a:bodyPr/>
        <a:lstStyle/>
        <a:p>
          <a:endParaRPr lang="en-GB"/>
        </a:p>
      </dgm:t>
    </dgm:pt>
    <dgm:pt modelId="{BA3FFF4C-293A-4898-9C30-F83858ECD6C8}">
      <dgm:prSet/>
      <dgm:spPr/>
      <dgm:t>
        <a:bodyPr/>
        <a:lstStyle/>
        <a:p>
          <a:pPr rtl="0"/>
          <a:r>
            <a:rPr lang="en-GB" smtClean="0"/>
            <a:t>Let air dry.</a:t>
          </a:r>
          <a:endParaRPr lang="en-GB"/>
        </a:p>
      </dgm:t>
    </dgm:pt>
    <dgm:pt modelId="{9CF46641-B390-486F-AD1C-62C7605FB696}" type="parTrans" cxnId="{A3506257-4132-45E6-BF52-BB441F015A25}">
      <dgm:prSet/>
      <dgm:spPr/>
      <dgm:t>
        <a:bodyPr/>
        <a:lstStyle/>
        <a:p>
          <a:endParaRPr lang="en-GB"/>
        </a:p>
      </dgm:t>
    </dgm:pt>
    <dgm:pt modelId="{5A80177C-D7CA-4C5B-81B4-6223D889386C}" type="sibTrans" cxnId="{A3506257-4132-45E6-BF52-BB441F015A25}">
      <dgm:prSet/>
      <dgm:spPr/>
      <dgm:t>
        <a:bodyPr/>
        <a:lstStyle/>
        <a:p>
          <a:endParaRPr lang="en-GB"/>
        </a:p>
      </dgm:t>
    </dgm:pt>
    <dgm:pt modelId="{9D2F1909-5CEE-42A7-A831-122A5C9835A7}">
      <dgm:prSet/>
      <dgm:spPr/>
      <dgm:t>
        <a:bodyPr/>
        <a:lstStyle/>
        <a:p>
          <a:pPr rtl="0"/>
          <a:r>
            <a:rPr lang="en-GB" dirty="0" smtClean="0"/>
            <a:t>Seal and label.</a:t>
          </a:r>
          <a:endParaRPr lang="en-GB" dirty="0"/>
        </a:p>
      </dgm:t>
    </dgm:pt>
    <dgm:pt modelId="{E8BA31CA-3C02-487C-8E37-00533B4DEF6C}" type="parTrans" cxnId="{61A8E06D-189F-4F37-B2F8-070E6C2D4083}">
      <dgm:prSet/>
      <dgm:spPr/>
      <dgm:t>
        <a:bodyPr/>
        <a:lstStyle/>
        <a:p>
          <a:endParaRPr lang="en-GB"/>
        </a:p>
      </dgm:t>
    </dgm:pt>
    <dgm:pt modelId="{89DB83C6-A8E7-4F95-9E09-C9A0E16A09E7}" type="sibTrans" cxnId="{61A8E06D-189F-4F37-B2F8-070E6C2D4083}">
      <dgm:prSet/>
      <dgm:spPr/>
      <dgm:t>
        <a:bodyPr/>
        <a:lstStyle/>
        <a:p>
          <a:endParaRPr lang="en-GB"/>
        </a:p>
      </dgm:t>
    </dgm:pt>
    <dgm:pt modelId="{38D03020-ED77-4DB5-AA4A-28282CF303C4}">
      <dgm:prSet/>
      <dgm:spPr/>
      <dgm:t>
        <a:bodyPr/>
        <a:lstStyle/>
        <a:p>
          <a:pPr rtl="0"/>
          <a:r>
            <a:rPr lang="en-GB" smtClean="0"/>
            <a:t>Collection of Dried Stains</a:t>
          </a:r>
          <a:endParaRPr lang="en-GB"/>
        </a:p>
      </dgm:t>
    </dgm:pt>
    <dgm:pt modelId="{0844B9EF-D20F-40A2-A5E2-6368CC920935}" type="parTrans" cxnId="{2E6F74FC-4907-4802-9A99-8241390BC21C}">
      <dgm:prSet/>
      <dgm:spPr/>
      <dgm:t>
        <a:bodyPr/>
        <a:lstStyle/>
        <a:p>
          <a:endParaRPr lang="en-GB"/>
        </a:p>
      </dgm:t>
    </dgm:pt>
    <dgm:pt modelId="{81804C44-1316-46DB-A14E-80CC450A8B75}" type="sibTrans" cxnId="{2E6F74FC-4907-4802-9A99-8241390BC21C}">
      <dgm:prSet/>
      <dgm:spPr/>
      <dgm:t>
        <a:bodyPr/>
        <a:lstStyle/>
        <a:p>
          <a:endParaRPr lang="en-GB"/>
        </a:p>
      </dgm:t>
    </dgm:pt>
    <dgm:pt modelId="{469E8D9D-7617-45AA-98A0-4A8242B69DCF}">
      <dgm:prSet/>
      <dgm:spPr/>
      <dgm:t>
        <a:bodyPr/>
        <a:lstStyle/>
        <a:p>
          <a:pPr rtl="0"/>
          <a:r>
            <a:rPr lang="en-GB" dirty="0" smtClean="0"/>
            <a:t>Wrap stained item in paper bag or box.</a:t>
          </a:r>
          <a:endParaRPr lang="en-GB" dirty="0"/>
        </a:p>
      </dgm:t>
    </dgm:pt>
    <dgm:pt modelId="{30687D89-02CF-4B87-A287-C177EDC7510F}" type="parTrans" cxnId="{19A87EA4-9E43-44C2-A155-522867262EA0}">
      <dgm:prSet/>
      <dgm:spPr/>
      <dgm:t>
        <a:bodyPr/>
        <a:lstStyle/>
        <a:p>
          <a:endParaRPr lang="en-GB"/>
        </a:p>
      </dgm:t>
    </dgm:pt>
    <dgm:pt modelId="{17B83F52-BB18-497A-90C0-35144F600567}" type="sibTrans" cxnId="{19A87EA4-9E43-44C2-A155-522867262EA0}">
      <dgm:prSet/>
      <dgm:spPr/>
      <dgm:t>
        <a:bodyPr/>
        <a:lstStyle/>
        <a:p>
          <a:endParaRPr lang="en-GB"/>
        </a:p>
      </dgm:t>
    </dgm:pt>
    <dgm:pt modelId="{82C77A64-0A55-4EA1-B8F2-9329A6458445}">
      <dgm:prSet/>
      <dgm:spPr/>
      <dgm:t>
        <a:bodyPr/>
        <a:lstStyle/>
        <a:p>
          <a:pPr rtl="0"/>
          <a:r>
            <a:rPr lang="en-GB" dirty="0" smtClean="0"/>
            <a:t>Seal and label.</a:t>
          </a:r>
          <a:endParaRPr lang="en-GB" dirty="0"/>
        </a:p>
      </dgm:t>
    </dgm:pt>
    <dgm:pt modelId="{A56CA5F8-BE59-4691-8AB9-A028B927C6C2}" type="parTrans" cxnId="{2E4A8833-33D2-47F4-85FD-8AC57B88B02E}">
      <dgm:prSet/>
      <dgm:spPr/>
      <dgm:t>
        <a:bodyPr/>
        <a:lstStyle/>
        <a:p>
          <a:endParaRPr lang="en-GB"/>
        </a:p>
      </dgm:t>
    </dgm:pt>
    <dgm:pt modelId="{8C3C5B8F-FDB0-45FD-BDCA-15223AB5C0A5}" type="sibTrans" cxnId="{2E4A8833-33D2-47F4-85FD-8AC57B88B02E}">
      <dgm:prSet/>
      <dgm:spPr/>
      <dgm:t>
        <a:bodyPr/>
        <a:lstStyle/>
        <a:p>
          <a:endParaRPr lang="en-GB"/>
        </a:p>
      </dgm:t>
    </dgm:pt>
    <dgm:pt modelId="{132BA99B-714A-4ADF-9DD7-ACB6E840460B}">
      <dgm:prSet/>
      <dgm:spPr/>
      <dgm:t>
        <a:bodyPr/>
        <a:lstStyle/>
        <a:p>
          <a:pPr rtl="0"/>
          <a:r>
            <a:rPr lang="en-GB" dirty="0" smtClean="0"/>
            <a:t>Large objects: Moisten swab with distilled water, rub area with swab, and package swab.</a:t>
          </a:r>
        </a:p>
        <a:p>
          <a:pPr rtl="0"/>
          <a:r>
            <a:rPr lang="en-US" dirty="0" smtClean="0"/>
            <a:t>Scrapping</a:t>
          </a:r>
          <a:endParaRPr lang="en-GB" dirty="0"/>
        </a:p>
      </dgm:t>
    </dgm:pt>
    <dgm:pt modelId="{592EAC31-76E3-445E-B3D1-FD0412790BF0}" type="parTrans" cxnId="{10435CAC-9A57-4F43-9DF9-2D2349320AF3}">
      <dgm:prSet/>
      <dgm:spPr/>
      <dgm:t>
        <a:bodyPr/>
        <a:lstStyle/>
        <a:p>
          <a:endParaRPr lang="en-GB"/>
        </a:p>
      </dgm:t>
    </dgm:pt>
    <dgm:pt modelId="{6F74D8AC-9063-4DCD-AE0A-75FF5A6356DF}" type="sibTrans" cxnId="{10435CAC-9A57-4F43-9DF9-2D2349320AF3}">
      <dgm:prSet/>
      <dgm:spPr/>
      <dgm:t>
        <a:bodyPr/>
        <a:lstStyle/>
        <a:p>
          <a:endParaRPr lang="en-GB"/>
        </a:p>
      </dgm:t>
    </dgm:pt>
    <dgm:pt modelId="{2DF95879-990A-4039-AF67-5385050113C9}" type="pres">
      <dgm:prSet presAssocID="{5B6E0F5A-0D80-481C-94F1-BF3D42DE9A34}" presName="Name0" presStyleCnt="0">
        <dgm:presLayoutVars>
          <dgm:chMax val="7"/>
          <dgm:chPref val="7"/>
          <dgm:dir/>
          <dgm:animOne val="branch"/>
          <dgm:animLvl val="lvl"/>
        </dgm:presLayoutVars>
      </dgm:prSet>
      <dgm:spPr/>
    </dgm:pt>
    <dgm:pt modelId="{3B4BB0DD-9AC9-4C8C-99DA-FD752A32977B}" type="pres">
      <dgm:prSet presAssocID="{7E9D3789-DE2B-41F1-B769-3FA7CC05C6E5}" presName="composite" presStyleCnt="0"/>
      <dgm:spPr/>
    </dgm:pt>
    <dgm:pt modelId="{61EA7FFA-FACE-4BFA-9ACB-5426C5B2BA46}" type="pres">
      <dgm:prSet presAssocID="{7E9D3789-DE2B-41F1-B769-3FA7CC05C6E5}" presName="BackAccent" presStyleLbl="bgShp" presStyleIdx="0" presStyleCnt="3"/>
      <dgm:spPr/>
    </dgm:pt>
    <dgm:pt modelId="{EDA34320-A9F1-47A0-8913-488E5F810700}" type="pres">
      <dgm:prSet presAssocID="{7E9D3789-DE2B-41F1-B769-3FA7CC05C6E5}" presName="Accent" presStyleLbl="alignNode1" presStyleIdx="0" presStyleCnt="3"/>
      <dgm:spPr/>
    </dgm:pt>
    <dgm:pt modelId="{F792AA5F-37F2-476B-BBD2-EE72BD765B35}" type="pres">
      <dgm:prSet presAssocID="{7E9D3789-DE2B-41F1-B769-3FA7CC05C6E5}" presName="Child" presStyleLbl="revTx" presStyleIdx="0" presStyleCnt="6">
        <dgm:presLayoutVars>
          <dgm:chMax val="0"/>
          <dgm:chPref val="0"/>
          <dgm:bulletEnabled val="1"/>
        </dgm:presLayoutVars>
      </dgm:prSet>
      <dgm:spPr/>
    </dgm:pt>
    <dgm:pt modelId="{71C60281-9CB8-4777-A5B1-21CD1D9C1B15}" type="pres">
      <dgm:prSet presAssocID="{7E9D3789-DE2B-41F1-B769-3FA7CC05C6E5}" presName="Parent" presStyleLbl="revTx" presStyleIdx="1" presStyleCnt="6">
        <dgm:presLayoutVars>
          <dgm:chMax val="1"/>
          <dgm:chPref val="1"/>
          <dgm:bulletEnabled val="1"/>
        </dgm:presLayoutVars>
      </dgm:prSet>
      <dgm:spPr/>
    </dgm:pt>
    <dgm:pt modelId="{B6335CEB-BF82-4D2F-B4EE-A4F2418805CF}" type="pres">
      <dgm:prSet presAssocID="{AEF34F22-754A-4195-8172-B1957A6AD076}" presName="sibTrans" presStyleCnt="0"/>
      <dgm:spPr/>
    </dgm:pt>
    <dgm:pt modelId="{4C5E51D5-E270-424E-AA33-483BC00F8640}" type="pres">
      <dgm:prSet presAssocID="{D586C7B3-BF10-4A45-A9B7-8B65383D4BF0}" presName="composite" presStyleCnt="0"/>
      <dgm:spPr/>
    </dgm:pt>
    <dgm:pt modelId="{C66C3475-D390-46A3-9A5D-679AF70A9A99}" type="pres">
      <dgm:prSet presAssocID="{D586C7B3-BF10-4A45-A9B7-8B65383D4BF0}" presName="BackAccent" presStyleLbl="bgShp" presStyleIdx="1" presStyleCnt="3"/>
      <dgm:spPr/>
    </dgm:pt>
    <dgm:pt modelId="{2E48C2D9-6A5F-4998-8CEA-94ED92A7992C}" type="pres">
      <dgm:prSet presAssocID="{D586C7B3-BF10-4A45-A9B7-8B65383D4BF0}" presName="Accent" presStyleLbl="alignNode1" presStyleIdx="1" presStyleCnt="3"/>
      <dgm:spPr/>
    </dgm:pt>
    <dgm:pt modelId="{2046CBA8-BEB3-4AAF-89EA-99822A5D89DA}" type="pres">
      <dgm:prSet presAssocID="{D586C7B3-BF10-4A45-A9B7-8B65383D4BF0}" presName="Child" presStyleLbl="revTx" presStyleIdx="2" presStyleCnt="6">
        <dgm:presLayoutVars>
          <dgm:chMax val="0"/>
          <dgm:chPref val="0"/>
          <dgm:bulletEnabled val="1"/>
        </dgm:presLayoutVars>
      </dgm:prSet>
      <dgm:spPr/>
    </dgm:pt>
    <dgm:pt modelId="{DA45FB44-BE23-40FD-BB19-86A65F2A0D0B}" type="pres">
      <dgm:prSet presAssocID="{D586C7B3-BF10-4A45-A9B7-8B65383D4BF0}" presName="Parent" presStyleLbl="revTx" presStyleIdx="3" presStyleCnt="6">
        <dgm:presLayoutVars>
          <dgm:chMax val="1"/>
          <dgm:chPref val="1"/>
          <dgm:bulletEnabled val="1"/>
        </dgm:presLayoutVars>
      </dgm:prSet>
      <dgm:spPr/>
    </dgm:pt>
    <dgm:pt modelId="{E7C23E1D-12C7-4299-93E8-0793A7EA6C0F}" type="pres">
      <dgm:prSet presAssocID="{B97E8DA5-87CE-4516-BCB1-7A49E89938D6}" presName="sibTrans" presStyleCnt="0"/>
      <dgm:spPr/>
    </dgm:pt>
    <dgm:pt modelId="{ACB6FD0A-D277-4866-AE22-8A9C2FCFD72E}" type="pres">
      <dgm:prSet presAssocID="{38D03020-ED77-4DB5-AA4A-28282CF303C4}" presName="composite" presStyleCnt="0"/>
      <dgm:spPr/>
    </dgm:pt>
    <dgm:pt modelId="{1B1E1367-8881-4029-BBA1-6B0E3C6CC7CD}" type="pres">
      <dgm:prSet presAssocID="{38D03020-ED77-4DB5-AA4A-28282CF303C4}" presName="BackAccent" presStyleLbl="bgShp" presStyleIdx="2" presStyleCnt="3"/>
      <dgm:spPr/>
    </dgm:pt>
    <dgm:pt modelId="{C6461F3E-A131-4A76-A5BD-F28ED8239111}" type="pres">
      <dgm:prSet presAssocID="{38D03020-ED77-4DB5-AA4A-28282CF303C4}" presName="Accent" presStyleLbl="alignNode1" presStyleIdx="2" presStyleCnt="3"/>
      <dgm:spPr/>
    </dgm:pt>
    <dgm:pt modelId="{6EECDDAE-8EEB-4AEF-8A4F-F0036A1E676D}" type="pres">
      <dgm:prSet presAssocID="{38D03020-ED77-4DB5-AA4A-28282CF303C4}" presName="Child" presStyleLbl="revTx" presStyleIdx="4" presStyleCnt="6">
        <dgm:presLayoutVars>
          <dgm:chMax val="0"/>
          <dgm:chPref val="0"/>
          <dgm:bulletEnabled val="1"/>
        </dgm:presLayoutVars>
      </dgm:prSet>
      <dgm:spPr/>
    </dgm:pt>
    <dgm:pt modelId="{A1164B8B-6C11-46F5-8F19-FAB81B50E56E}" type="pres">
      <dgm:prSet presAssocID="{38D03020-ED77-4DB5-AA4A-28282CF303C4}" presName="Parent" presStyleLbl="revTx" presStyleIdx="5" presStyleCnt="6">
        <dgm:presLayoutVars>
          <dgm:chMax val="1"/>
          <dgm:chPref val="1"/>
          <dgm:bulletEnabled val="1"/>
        </dgm:presLayoutVars>
      </dgm:prSet>
      <dgm:spPr/>
    </dgm:pt>
  </dgm:ptLst>
  <dgm:cxnLst>
    <dgm:cxn modelId="{5191A592-698A-46A0-A2F9-FFAE83269780}" type="presOf" srcId="{5B6E0F5A-0D80-481C-94F1-BF3D42DE9A34}" destId="{2DF95879-990A-4039-AF67-5385050113C9}" srcOrd="0" destOrd="0" presId="urn:microsoft.com/office/officeart/2008/layout/IncreasingCircleProcess"/>
    <dgm:cxn modelId="{8AE66A71-89BD-4A86-A3C6-3DEE7E6469BC}" type="presOf" srcId="{469E8D9D-7617-45AA-98A0-4A8242B69DCF}" destId="{6EECDDAE-8EEB-4AEF-8A4F-F0036A1E676D}" srcOrd="0" destOrd="0" presId="urn:microsoft.com/office/officeart/2008/layout/IncreasingCircleProcess"/>
    <dgm:cxn modelId="{B14EC206-5A60-4522-AA05-98F3F51DA981}" srcId="{7E9D3789-DE2B-41F1-B769-3FA7CC05C6E5}" destId="{36966EE1-8B0E-4D76-985C-731909DE3B1A}" srcOrd="4" destOrd="0" parTransId="{78CDA934-6893-4578-9C14-51DDB1269C28}" sibTransId="{0BA00A00-ABC3-45DF-A57B-A5F6490CB247}"/>
    <dgm:cxn modelId="{90BDB026-7F64-4404-9A2E-C4B55F96BB6C}" type="presOf" srcId="{7E9D3789-DE2B-41F1-B769-3FA7CC05C6E5}" destId="{71C60281-9CB8-4777-A5B1-21CD1D9C1B15}" srcOrd="0" destOrd="0" presId="urn:microsoft.com/office/officeart/2008/layout/IncreasingCircleProcess"/>
    <dgm:cxn modelId="{781664C2-4DBC-41B6-8FFD-EDB7F06A18B5}" type="presOf" srcId="{CF734F82-FB25-4EA0-9381-DA6B982B1378}" destId="{F792AA5F-37F2-476B-BBD2-EE72BD765B35}" srcOrd="0" destOrd="2" presId="urn:microsoft.com/office/officeart/2008/layout/IncreasingCircleProcess"/>
    <dgm:cxn modelId="{D7CDAB52-FB94-48F9-9475-DF85504063B2}" type="presOf" srcId="{EE60CD20-45B7-4D9E-B43F-46BE1486209E}" destId="{2046CBA8-BEB3-4AAF-89EA-99822A5D89DA}" srcOrd="0" destOrd="0" presId="urn:microsoft.com/office/officeart/2008/layout/IncreasingCircleProcess"/>
    <dgm:cxn modelId="{B9A95F4C-1F45-4726-B1A8-D4A3139CDCAA}" type="presOf" srcId="{36966EE1-8B0E-4D76-985C-731909DE3B1A}" destId="{F792AA5F-37F2-476B-BBD2-EE72BD765B35}" srcOrd="0" destOrd="4" presId="urn:microsoft.com/office/officeart/2008/layout/IncreasingCircleProcess"/>
    <dgm:cxn modelId="{2205B1F9-E4C8-47D4-AE2D-5DCFA3F6AD68}" srcId="{D586C7B3-BF10-4A45-A9B7-8B65383D4BF0}" destId="{EE60CD20-45B7-4D9E-B43F-46BE1486209E}" srcOrd="0" destOrd="0" parTransId="{F48EE831-47BF-4A86-AA84-C4010D838A66}" sibTransId="{EE53C931-6BF4-4DC7-A121-CA0A6FBFB969}"/>
    <dgm:cxn modelId="{D2001B10-5070-465C-808C-361902D33730}" type="presOf" srcId="{EB90D5B0-2766-4FDF-B663-A65865F50936}" destId="{F792AA5F-37F2-476B-BBD2-EE72BD765B35}" srcOrd="0" destOrd="3" presId="urn:microsoft.com/office/officeart/2008/layout/IncreasingCircleProcess"/>
    <dgm:cxn modelId="{61A8E06D-189F-4F37-B2F8-070E6C2D4083}" srcId="{D586C7B3-BF10-4A45-A9B7-8B65383D4BF0}" destId="{9D2F1909-5CEE-42A7-A831-122A5C9835A7}" srcOrd="2" destOrd="0" parTransId="{E8BA31CA-3C02-487C-8E37-00533B4DEF6C}" sibTransId="{89DB83C6-A8E7-4F95-9E09-C9A0E16A09E7}"/>
    <dgm:cxn modelId="{919072BF-CD97-4190-8E1C-0CECB2B6A28E}" srcId="{7E9D3789-DE2B-41F1-B769-3FA7CC05C6E5}" destId="{96CD949F-D146-415A-8401-0D400E969ED5}" srcOrd="5" destOrd="0" parTransId="{A5293B22-42CC-424A-AD42-818BAB71C8CE}" sibTransId="{49AC5F88-C42C-461B-A94F-DE4F9BFC5F7A}"/>
    <dgm:cxn modelId="{10435CAC-9A57-4F43-9DF9-2D2349320AF3}" srcId="{38D03020-ED77-4DB5-AA4A-28282CF303C4}" destId="{132BA99B-714A-4ADF-9DD7-ACB6E840460B}" srcOrd="2" destOrd="0" parTransId="{592EAC31-76E3-445E-B3D1-FD0412790BF0}" sibTransId="{6F74D8AC-9063-4DCD-AE0A-75FF5A6356DF}"/>
    <dgm:cxn modelId="{76402BD8-9C66-4743-9A70-6B56ADE08637}" srcId="{7E9D3789-DE2B-41F1-B769-3FA7CC05C6E5}" destId="{5A25116C-2364-4692-AED9-6656643252F6}" srcOrd="1" destOrd="0" parTransId="{658EDE21-CD46-4800-9516-445A937493CD}" sibTransId="{716C234E-CA23-47D7-905C-0C48B0C41A2E}"/>
    <dgm:cxn modelId="{2E4A8833-33D2-47F4-85FD-8AC57B88B02E}" srcId="{38D03020-ED77-4DB5-AA4A-28282CF303C4}" destId="{82C77A64-0A55-4EA1-B8F2-9329A6458445}" srcOrd="1" destOrd="0" parTransId="{A56CA5F8-BE59-4691-8AB9-A028B927C6C2}" sibTransId="{8C3C5B8F-FDB0-45FD-BDCA-15223AB5C0A5}"/>
    <dgm:cxn modelId="{2E6F74FC-4907-4802-9A99-8241390BC21C}" srcId="{5B6E0F5A-0D80-481C-94F1-BF3D42DE9A34}" destId="{38D03020-ED77-4DB5-AA4A-28282CF303C4}" srcOrd="2" destOrd="0" parTransId="{0844B9EF-D20F-40A2-A5E2-6368CC920935}" sibTransId="{81804C44-1316-46DB-A14E-80CC450A8B75}"/>
    <dgm:cxn modelId="{15F9E096-A8C8-4009-9F33-D7EBC7DA220D}" type="presOf" srcId="{132BA99B-714A-4ADF-9DD7-ACB6E840460B}" destId="{6EECDDAE-8EEB-4AEF-8A4F-F0036A1E676D}" srcOrd="0" destOrd="2" presId="urn:microsoft.com/office/officeart/2008/layout/IncreasingCircleProcess"/>
    <dgm:cxn modelId="{99AE474E-6FB6-471D-8A64-2851E0985987}" type="presOf" srcId="{033C4B11-467C-4C60-ADB6-D52F3F5AFC9C}" destId="{F792AA5F-37F2-476B-BBD2-EE72BD765B35}" srcOrd="0" destOrd="0" presId="urn:microsoft.com/office/officeart/2008/layout/IncreasingCircleProcess"/>
    <dgm:cxn modelId="{44286CDA-6EAD-4323-A781-0D1FCBC52409}" srcId="{5B6E0F5A-0D80-481C-94F1-BF3D42DE9A34}" destId="{D586C7B3-BF10-4A45-A9B7-8B65383D4BF0}" srcOrd="1" destOrd="0" parTransId="{9DC94314-5912-4670-80C2-839B3477C2EE}" sibTransId="{B97E8DA5-87CE-4516-BCB1-7A49E89938D6}"/>
    <dgm:cxn modelId="{5A636B0E-2035-43E4-8E0D-D8D4E0160F46}" type="presOf" srcId="{5A25116C-2364-4692-AED9-6656643252F6}" destId="{F792AA5F-37F2-476B-BBD2-EE72BD765B35}" srcOrd="0" destOrd="1" presId="urn:microsoft.com/office/officeart/2008/layout/IncreasingCircleProcess"/>
    <dgm:cxn modelId="{3E91AA40-BA61-4A8D-9A08-07EDDDCA503D}" type="presOf" srcId="{9D2F1909-5CEE-42A7-A831-122A5C9835A7}" destId="{2046CBA8-BEB3-4AAF-89EA-99822A5D89DA}" srcOrd="0" destOrd="2" presId="urn:microsoft.com/office/officeart/2008/layout/IncreasingCircleProcess"/>
    <dgm:cxn modelId="{DA16EAAB-B7A6-4ACE-9D6C-B56DC41685E9}" srcId="{7E9D3789-DE2B-41F1-B769-3FA7CC05C6E5}" destId="{033C4B11-467C-4C60-ADB6-D52F3F5AFC9C}" srcOrd="0" destOrd="0" parTransId="{797B6E44-FEFB-4AF4-84EE-4B05A37478AF}" sibTransId="{0263CE98-6E26-4881-962F-D7FB43138DCF}"/>
    <dgm:cxn modelId="{84E06F56-6802-4F4B-9A44-2FD9BF3AA076}" type="presOf" srcId="{D586C7B3-BF10-4A45-A9B7-8B65383D4BF0}" destId="{DA45FB44-BE23-40FD-BB19-86A65F2A0D0B}" srcOrd="0" destOrd="0" presId="urn:microsoft.com/office/officeart/2008/layout/IncreasingCircleProcess"/>
    <dgm:cxn modelId="{79838806-5460-4D93-87EB-10F92941A225}" srcId="{7E9D3789-DE2B-41F1-B769-3FA7CC05C6E5}" destId="{CF734F82-FB25-4EA0-9381-DA6B982B1378}" srcOrd="2" destOrd="0" parTransId="{B9E62F6A-4C76-4751-913D-EFB085E204D6}" sibTransId="{71E0BB5E-3045-4B28-B540-533D48F79840}"/>
    <dgm:cxn modelId="{19A87EA4-9E43-44C2-A155-522867262EA0}" srcId="{38D03020-ED77-4DB5-AA4A-28282CF303C4}" destId="{469E8D9D-7617-45AA-98A0-4A8242B69DCF}" srcOrd="0" destOrd="0" parTransId="{30687D89-02CF-4B87-A287-C177EDC7510F}" sibTransId="{17B83F52-BB18-497A-90C0-35144F600567}"/>
    <dgm:cxn modelId="{E52CCF71-20C4-4ED9-A934-C5A0488F32D8}" srcId="{7E9D3789-DE2B-41F1-B769-3FA7CC05C6E5}" destId="{EB90D5B0-2766-4FDF-B663-A65865F50936}" srcOrd="3" destOrd="0" parTransId="{5226A3DB-D9D5-4CF8-9425-EA9F0C92650E}" sibTransId="{F7A4D33C-3017-49CB-B8AB-131CB9BFA2D2}"/>
    <dgm:cxn modelId="{7EC21CA9-8929-469E-9A1B-2038F770D858}" type="presOf" srcId="{38D03020-ED77-4DB5-AA4A-28282CF303C4}" destId="{A1164B8B-6C11-46F5-8F19-FAB81B50E56E}" srcOrd="0" destOrd="0" presId="urn:microsoft.com/office/officeart/2008/layout/IncreasingCircleProcess"/>
    <dgm:cxn modelId="{26510111-FF8C-42BB-88F7-6CB148855F22}" type="presOf" srcId="{BA3FFF4C-293A-4898-9C30-F83858ECD6C8}" destId="{2046CBA8-BEB3-4AAF-89EA-99822A5D89DA}" srcOrd="0" destOrd="1" presId="urn:microsoft.com/office/officeart/2008/layout/IncreasingCircleProcess"/>
    <dgm:cxn modelId="{30D52CE8-4A7C-412C-A6D9-EA263C2B982B}" type="presOf" srcId="{82C77A64-0A55-4EA1-B8F2-9329A6458445}" destId="{6EECDDAE-8EEB-4AEF-8A4F-F0036A1E676D}" srcOrd="0" destOrd="1" presId="urn:microsoft.com/office/officeart/2008/layout/IncreasingCircleProcess"/>
    <dgm:cxn modelId="{2B046E0D-2859-459D-BB26-32E662320231}" srcId="{5B6E0F5A-0D80-481C-94F1-BF3D42DE9A34}" destId="{7E9D3789-DE2B-41F1-B769-3FA7CC05C6E5}" srcOrd="0" destOrd="0" parTransId="{73762430-9CB1-4C56-8ADF-E548DA9A2D7A}" sibTransId="{AEF34F22-754A-4195-8172-B1957A6AD076}"/>
    <dgm:cxn modelId="{A3506257-4132-45E6-BF52-BB441F015A25}" srcId="{D586C7B3-BF10-4A45-A9B7-8B65383D4BF0}" destId="{BA3FFF4C-293A-4898-9C30-F83858ECD6C8}" srcOrd="1" destOrd="0" parTransId="{9CF46641-B390-486F-AD1C-62C7605FB696}" sibTransId="{5A80177C-D7CA-4C5B-81B4-6223D889386C}"/>
    <dgm:cxn modelId="{676CE6AC-7184-48F4-B92E-D0D8B53A23A5}" type="presOf" srcId="{96CD949F-D146-415A-8401-0D400E969ED5}" destId="{F792AA5F-37F2-476B-BBD2-EE72BD765B35}" srcOrd="0" destOrd="5" presId="urn:microsoft.com/office/officeart/2008/layout/IncreasingCircleProcess"/>
    <dgm:cxn modelId="{05AEFC74-B9DC-4741-838A-C14DB5934E7A}" type="presParOf" srcId="{2DF95879-990A-4039-AF67-5385050113C9}" destId="{3B4BB0DD-9AC9-4C8C-99DA-FD752A32977B}" srcOrd="0" destOrd="0" presId="urn:microsoft.com/office/officeart/2008/layout/IncreasingCircleProcess"/>
    <dgm:cxn modelId="{B0695D94-D876-41D7-ABF1-ED6D39547D9C}" type="presParOf" srcId="{3B4BB0DD-9AC9-4C8C-99DA-FD752A32977B}" destId="{61EA7FFA-FACE-4BFA-9ACB-5426C5B2BA46}" srcOrd="0" destOrd="0" presId="urn:microsoft.com/office/officeart/2008/layout/IncreasingCircleProcess"/>
    <dgm:cxn modelId="{463D8349-CECC-42DC-9C46-A5E84925333A}" type="presParOf" srcId="{3B4BB0DD-9AC9-4C8C-99DA-FD752A32977B}" destId="{EDA34320-A9F1-47A0-8913-488E5F810700}" srcOrd="1" destOrd="0" presId="urn:microsoft.com/office/officeart/2008/layout/IncreasingCircleProcess"/>
    <dgm:cxn modelId="{4824254E-810F-4E5B-A80E-44F5BC57BA8B}" type="presParOf" srcId="{3B4BB0DD-9AC9-4C8C-99DA-FD752A32977B}" destId="{F792AA5F-37F2-476B-BBD2-EE72BD765B35}" srcOrd="2" destOrd="0" presId="urn:microsoft.com/office/officeart/2008/layout/IncreasingCircleProcess"/>
    <dgm:cxn modelId="{E0248BBD-948A-4344-ABB1-B16C7CD0B9A7}" type="presParOf" srcId="{3B4BB0DD-9AC9-4C8C-99DA-FD752A32977B}" destId="{71C60281-9CB8-4777-A5B1-21CD1D9C1B15}" srcOrd="3" destOrd="0" presId="urn:microsoft.com/office/officeart/2008/layout/IncreasingCircleProcess"/>
    <dgm:cxn modelId="{8ECDDF9C-AD09-46DA-B5B5-E35AD81028AA}" type="presParOf" srcId="{2DF95879-990A-4039-AF67-5385050113C9}" destId="{B6335CEB-BF82-4D2F-B4EE-A4F2418805CF}" srcOrd="1" destOrd="0" presId="urn:microsoft.com/office/officeart/2008/layout/IncreasingCircleProcess"/>
    <dgm:cxn modelId="{4EA5F06A-3AF1-402B-A645-4A4EDB8D26CA}" type="presParOf" srcId="{2DF95879-990A-4039-AF67-5385050113C9}" destId="{4C5E51D5-E270-424E-AA33-483BC00F8640}" srcOrd="2" destOrd="0" presId="urn:microsoft.com/office/officeart/2008/layout/IncreasingCircleProcess"/>
    <dgm:cxn modelId="{5C64E02B-0235-4C4F-A225-5E8E6AFD6CD2}" type="presParOf" srcId="{4C5E51D5-E270-424E-AA33-483BC00F8640}" destId="{C66C3475-D390-46A3-9A5D-679AF70A9A99}" srcOrd="0" destOrd="0" presId="urn:microsoft.com/office/officeart/2008/layout/IncreasingCircleProcess"/>
    <dgm:cxn modelId="{2FED8763-152E-4F5C-BACC-BAD73B8BEA81}" type="presParOf" srcId="{4C5E51D5-E270-424E-AA33-483BC00F8640}" destId="{2E48C2D9-6A5F-4998-8CEA-94ED92A7992C}" srcOrd="1" destOrd="0" presId="urn:microsoft.com/office/officeart/2008/layout/IncreasingCircleProcess"/>
    <dgm:cxn modelId="{23C49C34-8179-4889-8F45-282B18462515}" type="presParOf" srcId="{4C5E51D5-E270-424E-AA33-483BC00F8640}" destId="{2046CBA8-BEB3-4AAF-89EA-99822A5D89DA}" srcOrd="2" destOrd="0" presId="urn:microsoft.com/office/officeart/2008/layout/IncreasingCircleProcess"/>
    <dgm:cxn modelId="{958287C3-94A2-4E64-8200-19065FF3B4E2}" type="presParOf" srcId="{4C5E51D5-E270-424E-AA33-483BC00F8640}" destId="{DA45FB44-BE23-40FD-BB19-86A65F2A0D0B}" srcOrd="3" destOrd="0" presId="urn:microsoft.com/office/officeart/2008/layout/IncreasingCircleProcess"/>
    <dgm:cxn modelId="{DEFB7E7B-D8F6-4A57-8238-91449B42FE33}" type="presParOf" srcId="{2DF95879-990A-4039-AF67-5385050113C9}" destId="{E7C23E1D-12C7-4299-93E8-0793A7EA6C0F}" srcOrd="3" destOrd="0" presId="urn:microsoft.com/office/officeart/2008/layout/IncreasingCircleProcess"/>
    <dgm:cxn modelId="{3815ECAE-1102-465C-98D0-0DF615D76297}" type="presParOf" srcId="{2DF95879-990A-4039-AF67-5385050113C9}" destId="{ACB6FD0A-D277-4866-AE22-8A9C2FCFD72E}" srcOrd="4" destOrd="0" presId="urn:microsoft.com/office/officeart/2008/layout/IncreasingCircleProcess"/>
    <dgm:cxn modelId="{C89334BE-CE9B-4FDB-915B-78BAB69AE406}" type="presParOf" srcId="{ACB6FD0A-D277-4866-AE22-8A9C2FCFD72E}" destId="{1B1E1367-8881-4029-BBA1-6B0E3C6CC7CD}" srcOrd="0" destOrd="0" presId="urn:microsoft.com/office/officeart/2008/layout/IncreasingCircleProcess"/>
    <dgm:cxn modelId="{19D901C7-ED2A-4E90-991C-37F44EF07CA9}" type="presParOf" srcId="{ACB6FD0A-D277-4866-AE22-8A9C2FCFD72E}" destId="{C6461F3E-A131-4A76-A5BD-F28ED8239111}" srcOrd="1" destOrd="0" presId="urn:microsoft.com/office/officeart/2008/layout/IncreasingCircleProcess"/>
    <dgm:cxn modelId="{89ED1278-8253-4B8F-B3A9-684EDD303B59}" type="presParOf" srcId="{ACB6FD0A-D277-4866-AE22-8A9C2FCFD72E}" destId="{6EECDDAE-8EEB-4AEF-8A4F-F0036A1E676D}" srcOrd="2" destOrd="0" presId="urn:microsoft.com/office/officeart/2008/layout/IncreasingCircleProcess"/>
    <dgm:cxn modelId="{10C08EA5-40B0-474B-9007-2F84245DC290}" type="presParOf" srcId="{ACB6FD0A-D277-4866-AE22-8A9C2FCFD72E}" destId="{A1164B8B-6C11-46F5-8F19-FAB81B50E56E}"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8BDB5-563D-462E-9431-2637D1E3D55C}">
      <dsp:nvSpPr>
        <dsp:cNvPr id="0" name=""/>
        <dsp:cNvSpPr/>
      </dsp:nvSpPr>
      <dsp:spPr>
        <a:xfrm>
          <a:off x="4061969" y="275"/>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US" sz="1800" kern="1200" smtClean="0"/>
            <a:t>Plasma (55%, </a:t>
          </a:r>
          <a:r>
            <a:rPr lang="en-GB" sz="1800" kern="1200" smtClean="0"/>
            <a:t>straw coloured, viscous fluid)</a:t>
          </a:r>
          <a:endParaRPr lang="en-GB" sz="1800" kern="1200"/>
        </a:p>
      </dsp:txBody>
      <dsp:txXfrm>
        <a:off x="4094385" y="32691"/>
        <a:ext cx="1595308" cy="1041928"/>
      </dsp:txXfrm>
    </dsp:sp>
    <dsp:sp modelId="{63DA6FAF-F4DD-45FD-89F8-C114CDAB8F67}">
      <dsp:nvSpPr>
        <dsp:cNvPr id="0" name=""/>
        <dsp:cNvSpPr/>
      </dsp:nvSpPr>
      <dsp:spPr>
        <a:xfrm>
          <a:off x="1654765" y="1107035"/>
          <a:ext cx="3237274" cy="442704"/>
        </a:xfrm>
        <a:custGeom>
          <a:avLst/>
          <a:gdLst/>
          <a:ahLst/>
          <a:cxnLst/>
          <a:rect l="0" t="0" r="0" b="0"/>
          <a:pathLst>
            <a:path>
              <a:moveTo>
                <a:pt x="3237274" y="0"/>
              </a:moveTo>
              <a:lnTo>
                <a:pt x="3237274" y="221352"/>
              </a:lnTo>
              <a:lnTo>
                <a:pt x="0" y="221352"/>
              </a:lnTo>
              <a:lnTo>
                <a:pt x="0" y="442704"/>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775B4B5-4C29-4DDC-99E5-90CB00780515}">
      <dsp:nvSpPr>
        <dsp:cNvPr id="0" name=""/>
        <dsp:cNvSpPr/>
      </dsp:nvSpPr>
      <dsp:spPr>
        <a:xfrm>
          <a:off x="824695" y="1549739"/>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Water (90-92%) </a:t>
          </a:r>
          <a:endParaRPr lang="en-GB" sz="1800" kern="1200"/>
        </a:p>
      </dsp:txBody>
      <dsp:txXfrm>
        <a:off x="857111" y="1582155"/>
        <a:ext cx="1595308" cy="1041928"/>
      </dsp:txXfrm>
    </dsp:sp>
    <dsp:sp modelId="{BF9ABA89-4508-48AE-8BD9-2F0F0DA0C117}">
      <dsp:nvSpPr>
        <dsp:cNvPr id="0" name=""/>
        <dsp:cNvSpPr/>
      </dsp:nvSpPr>
      <dsp:spPr>
        <a:xfrm>
          <a:off x="3812948" y="1107035"/>
          <a:ext cx="1079091" cy="442704"/>
        </a:xfrm>
        <a:custGeom>
          <a:avLst/>
          <a:gdLst/>
          <a:ahLst/>
          <a:cxnLst/>
          <a:rect l="0" t="0" r="0" b="0"/>
          <a:pathLst>
            <a:path>
              <a:moveTo>
                <a:pt x="1079091" y="0"/>
              </a:moveTo>
              <a:lnTo>
                <a:pt x="1079091" y="221352"/>
              </a:lnTo>
              <a:lnTo>
                <a:pt x="0" y="221352"/>
              </a:lnTo>
              <a:lnTo>
                <a:pt x="0" y="442704"/>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BBA01DD-7B75-4C85-917D-2D8D5B99A3F6}">
      <dsp:nvSpPr>
        <dsp:cNvPr id="0" name=""/>
        <dsp:cNvSpPr/>
      </dsp:nvSpPr>
      <dsp:spPr>
        <a:xfrm>
          <a:off x="2982878" y="1549739"/>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Proteins (6-8 %)</a:t>
          </a:r>
          <a:endParaRPr lang="en-GB" sz="1800" kern="1200"/>
        </a:p>
      </dsp:txBody>
      <dsp:txXfrm>
        <a:off x="3015294" y="1582155"/>
        <a:ext cx="1595308" cy="1041928"/>
      </dsp:txXfrm>
    </dsp:sp>
    <dsp:sp modelId="{7D88B4AB-5A27-45DC-94F1-40FB3A37117F}">
      <dsp:nvSpPr>
        <dsp:cNvPr id="0" name=""/>
        <dsp:cNvSpPr/>
      </dsp:nvSpPr>
      <dsp:spPr>
        <a:xfrm>
          <a:off x="1654765" y="2656500"/>
          <a:ext cx="2158182" cy="442704"/>
        </a:xfrm>
        <a:custGeom>
          <a:avLst/>
          <a:gdLst/>
          <a:ahLst/>
          <a:cxnLst/>
          <a:rect l="0" t="0" r="0" b="0"/>
          <a:pathLst>
            <a:path>
              <a:moveTo>
                <a:pt x="2158182" y="0"/>
              </a:moveTo>
              <a:lnTo>
                <a:pt x="2158182" y="221352"/>
              </a:lnTo>
              <a:lnTo>
                <a:pt x="0" y="221352"/>
              </a:lnTo>
              <a:lnTo>
                <a:pt x="0" y="442704"/>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04B56B4-6A74-4CE3-B10F-447528C32CFA}">
      <dsp:nvSpPr>
        <dsp:cNvPr id="0" name=""/>
        <dsp:cNvSpPr/>
      </dsp:nvSpPr>
      <dsp:spPr>
        <a:xfrm>
          <a:off x="824695" y="3099204"/>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Fibrinogen : Coagulation</a:t>
          </a:r>
          <a:endParaRPr lang="en-GB" sz="1800" kern="1200"/>
        </a:p>
      </dsp:txBody>
      <dsp:txXfrm>
        <a:off x="857111" y="3131620"/>
        <a:ext cx="1595308" cy="1041928"/>
      </dsp:txXfrm>
    </dsp:sp>
    <dsp:sp modelId="{9A2A6F87-2465-46B0-BE41-A99EC286289B}">
      <dsp:nvSpPr>
        <dsp:cNvPr id="0" name=""/>
        <dsp:cNvSpPr/>
      </dsp:nvSpPr>
      <dsp:spPr>
        <a:xfrm>
          <a:off x="3767228" y="2656500"/>
          <a:ext cx="91440" cy="442704"/>
        </a:xfrm>
        <a:custGeom>
          <a:avLst/>
          <a:gdLst/>
          <a:ahLst/>
          <a:cxnLst/>
          <a:rect l="0" t="0" r="0" b="0"/>
          <a:pathLst>
            <a:path>
              <a:moveTo>
                <a:pt x="45720" y="0"/>
              </a:moveTo>
              <a:lnTo>
                <a:pt x="45720" y="442704"/>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A1338E1-96FF-444A-A63C-36BB39F981C3}">
      <dsp:nvSpPr>
        <dsp:cNvPr id="0" name=""/>
        <dsp:cNvSpPr/>
      </dsp:nvSpPr>
      <dsp:spPr>
        <a:xfrm>
          <a:off x="2982878" y="3099204"/>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Globulins : Defense Mechanism</a:t>
          </a:r>
          <a:endParaRPr lang="en-GB" sz="1800" kern="1200"/>
        </a:p>
      </dsp:txBody>
      <dsp:txXfrm>
        <a:off x="3015294" y="3131620"/>
        <a:ext cx="1595308" cy="1041928"/>
      </dsp:txXfrm>
    </dsp:sp>
    <dsp:sp modelId="{8B0D75D6-1835-4741-B841-AD774E2EC413}">
      <dsp:nvSpPr>
        <dsp:cNvPr id="0" name=""/>
        <dsp:cNvSpPr/>
      </dsp:nvSpPr>
      <dsp:spPr>
        <a:xfrm>
          <a:off x="3812948" y="2656500"/>
          <a:ext cx="2158182" cy="442704"/>
        </a:xfrm>
        <a:custGeom>
          <a:avLst/>
          <a:gdLst/>
          <a:ahLst/>
          <a:cxnLst/>
          <a:rect l="0" t="0" r="0" b="0"/>
          <a:pathLst>
            <a:path>
              <a:moveTo>
                <a:pt x="0" y="0"/>
              </a:moveTo>
              <a:lnTo>
                <a:pt x="0" y="221352"/>
              </a:lnTo>
              <a:lnTo>
                <a:pt x="2158182" y="221352"/>
              </a:lnTo>
              <a:lnTo>
                <a:pt x="2158182" y="442704"/>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8F62FB9-C13D-4C65-8533-24C2D3EA104A}">
      <dsp:nvSpPr>
        <dsp:cNvPr id="0" name=""/>
        <dsp:cNvSpPr/>
      </dsp:nvSpPr>
      <dsp:spPr>
        <a:xfrm>
          <a:off x="5141061" y="3099204"/>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Albumins :Osmotic balance. </a:t>
          </a:r>
          <a:endParaRPr lang="en-GB" sz="1800" kern="1200"/>
        </a:p>
      </dsp:txBody>
      <dsp:txXfrm>
        <a:off x="5173477" y="3131620"/>
        <a:ext cx="1595308" cy="1041928"/>
      </dsp:txXfrm>
    </dsp:sp>
    <dsp:sp modelId="{250FF31C-1514-4353-9763-85725D0FD859}">
      <dsp:nvSpPr>
        <dsp:cNvPr id="0" name=""/>
        <dsp:cNvSpPr/>
      </dsp:nvSpPr>
      <dsp:spPr>
        <a:xfrm>
          <a:off x="4892039" y="1107035"/>
          <a:ext cx="1079091" cy="442704"/>
        </a:xfrm>
        <a:custGeom>
          <a:avLst/>
          <a:gdLst/>
          <a:ahLst/>
          <a:cxnLst/>
          <a:rect l="0" t="0" r="0" b="0"/>
          <a:pathLst>
            <a:path>
              <a:moveTo>
                <a:pt x="0" y="0"/>
              </a:moveTo>
              <a:lnTo>
                <a:pt x="0" y="221352"/>
              </a:lnTo>
              <a:lnTo>
                <a:pt x="1079091" y="221352"/>
              </a:lnTo>
              <a:lnTo>
                <a:pt x="1079091" y="442704"/>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905CE40-53CD-402B-A97A-F3D3F54196FB}">
      <dsp:nvSpPr>
        <dsp:cNvPr id="0" name=""/>
        <dsp:cNvSpPr/>
      </dsp:nvSpPr>
      <dsp:spPr>
        <a:xfrm>
          <a:off x="5141061" y="1549739"/>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Minerals :</a:t>
          </a:r>
          <a:r>
            <a:rPr lang="nn-NO" sz="1800" kern="1200" smtClean="0"/>
            <a:t> Na+, Ca++, Mg++, HCO3</a:t>
          </a:r>
          <a:r>
            <a:rPr lang="en-GB" sz="1800" kern="1200" smtClean="0"/>
            <a:t>–, Cl–</a:t>
          </a:r>
          <a:endParaRPr lang="en-GB" sz="1800" kern="1200"/>
        </a:p>
      </dsp:txBody>
      <dsp:txXfrm>
        <a:off x="5173477" y="1582155"/>
        <a:ext cx="1595308" cy="1041928"/>
      </dsp:txXfrm>
    </dsp:sp>
    <dsp:sp modelId="{611BF440-2F52-44F5-AE25-23C60CC2A4B1}">
      <dsp:nvSpPr>
        <dsp:cNvPr id="0" name=""/>
        <dsp:cNvSpPr/>
      </dsp:nvSpPr>
      <dsp:spPr>
        <a:xfrm>
          <a:off x="4892039" y="1107035"/>
          <a:ext cx="3237274" cy="442704"/>
        </a:xfrm>
        <a:custGeom>
          <a:avLst/>
          <a:gdLst/>
          <a:ahLst/>
          <a:cxnLst/>
          <a:rect l="0" t="0" r="0" b="0"/>
          <a:pathLst>
            <a:path>
              <a:moveTo>
                <a:pt x="0" y="0"/>
              </a:moveTo>
              <a:lnTo>
                <a:pt x="0" y="221352"/>
              </a:lnTo>
              <a:lnTo>
                <a:pt x="3237274" y="221352"/>
              </a:lnTo>
              <a:lnTo>
                <a:pt x="3237274" y="442704"/>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C15AAF8-42CF-49D6-BC03-B702C0AD8433}">
      <dsp:nvSpPr>
        <dsp:cNvPr id="0" name=""/>
        <dsp:cNvSpPr/>
      </dsp:nvSpPr>
      <dsp:spPr>
        <a:xfrm>
          <a:off x="7299243" y="1549739"/>
          <a:ext cx="1660140" cy="1106760"/>
        </a:xfrm>
        <a:prstGeom prst="roundRect">
          <a:avLst>
            <a:gd name="adj" fmla="val 1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en-GB" sz="1800" kern="1200" smtClean="0"/>
            <a:t>Glucose, amino acids, lipids, etc.</a:t>
          </a:r>
          <a:endParaRPr lang="en-GB" sz="1800" kern="1200"/>
        </a:p>
      </dsp:txBody>
      <dsp:txXfrm>
        <a:off x="7331659" y="1582155"/>
        <a:ext cx="1595308" cy="10419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CBEA8-CE44-4907-A058-D1DC5B434CE6}">
      <dsp:nvSpPr>
        <dsp:cNvPr id="0" name=""/>
        <dsp:cNvSpPr/>
      </dsp:nvSpPr>
      <dsp:spPr>
        <a:xfrm>
          <a:off x="8487933" y="3817572"/>
          <a:ext cx="412586" cy="393089"/>
        </a:xfrm>
        <a:custGeom>
          <a:avLst/>
          <a:gdLst/>
          <a:ahLst/>
          <a:cxnLst/>
          <a:rect l="0" t="0" r="0" b="0"/>
          <a:pathLst>
            <a:path>
              <a:moveTo>
                <a:pt x="0" y="0"/>
              </a:moveTo>
              <a:lnTo>
                <a:pt x="206293" y="0"/>
              </a:lnTo>
              <a:lnTo>
                <a:pt x="206293" y="393089"/>
              </a:lnTo>
              <a:lnTo>
                <a:pt x="412586" y="393089"/>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8679979" y="3999870"/>
        <a:ext cx="28493" cy="28493"/>
      </dsp:txXfrm>
    </dsp:sp>
    <dsp:sp modelId="{805E7A3A-07D0-4F52-942A-9E47C7570E8C}">
      <dsp:nvSpPr>
        <dsp:cNvPr id="0" name=""/>
        <dsp:cNvSpPr/>
      </dsp:nvSpPr>
      <dsp:spPr>
        <a:xfrm>
          <a:off x="8487933" y="3424482"/>
          <a:ext cx="412586" cy="393089"/>
        </a:xfrm>
        <a:custGeom>
          <a:avLst/>
          <a:gdLst/>
          <a:ahLst/>
          <a:cxnLst/>
          <a:rect l="0" t="0" r="0" b="0"/>
          <a:pathLst>
            <a:path>
              <a:moveTo>
                <a:pt x="0" y="393089"/>
              </a:moveTo>
              <a:lnTo>
                <a:pt x="206293" y="393089"/>
              </a:lnTo>
              <a:lnTo>
                <a:pt x="206293" y="0"/>
              </a:lnTo>
              <a:lnTo>
                <a:pt x="412586" y="0"/>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8679979" y="3606780"/>
        <a:ext cx="28493" cy="28493"/>
      </dsp:txXfrm>
    </dsp:sp>
    <dsp:sp modelId="{C246A077-8ACF-4703-856E-EB7B424FB795}">
      <dsp:nvSpPr>
        <dsp:cNvPr id="0" name=""/>
        <dsp:cNvSpPr/>
      </dsp:nvSpPr>
      <dsp:spPr>
        <a:xfrm>
          <a:off x="6012412" y="3424482"/>
          <a:ext cx="412586" cy="393089"/>
        </a:xfrm>
        <a:custGeom>
          <a:avLst/>
          <a:gdLst/>
          <a:ahLst/>
          <a:cxnLst/>
          <a:rect l="0" t="0" r="0" b="0"/>
          <a:pathLst>
            <a:path>
              <a:moveTo>
                <a:pt x="0" y="0"/>
              </a:moveTo>
              <a:lnTo>
                <a:pt x="206293" y="0"/>
              </a:lnTo>
              <a:lnTo>
                <a:pt x="206293" y="393089"/>
              </a:lnTo>
              <a:lnTo>
                <a:pt x="412586" y="393089"/>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6204458" y="3606780"/>
        <a:ext cx="28493" cy="28493"/>
      </dsp:txXfrm>
    </dsp:sp>
    <dsp:sp modelId="{D22DAD6A-A713-45A5-B74C-145CD6285F94}">
      <dsp:nvSpPr>
        <dsp:cNvPr id="0" name=""/>
        <dsp:cNvSpPr/>
      </dsp:nvSpPr>
      <dsp:spPr>
        <a:xfrm>
          <a:off x="6012412" y="3031393"/>
          <a:ext cx="412586" cy="393089"/>
        </a:xfrm>
        <a:custGeom>
          <a:avLst/>
          <a:gdLst/>
          <a:ahLst/>
          <a:cxnLst/>
          <a:rect l="0" t="0" r="0" b="0"/>
          <a:pathLst>
            <a:path>
              <a:moveTo>
                <a:pt x="0" y="393089"/>
              </a:moveTo>
              <a:lnTo>
                <a:pt x="206293" y="393089"/>
              </a:lnTo>
              <a:lnTo>
                <a:pt x="206293" y="0"/>
              </a:lnTo>
              <a:lnTo>
                <a:pt x="412586" y="0"/>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6204458" y="3213691"/>
        <a:ext cx="28493" cy="28493"/>
      </dsp:txXfrm>
    </dsp:sp>
    <dsp:sp modelId="{F21FBBC3-50CE-4F2A-95A1-30F8A2737CEF}">
      <dsp:nvSpPr>
        <dsp:cNvPr id="0" name=""/>
        <dsp:cNvSpPr/>
      </dsp:nvSpPr>
      <dsp:spPr>
        <a:xfrm>
          <a:off x="3536891" y="2441758"/>
          <a:ext cx="412586" cy="982723"/>
        </a:xfrm>
        <a:custGeom>
          <a:avLst/>
          <a:gdLst/>
          <a:ahLst/>
          <a:cxnLst/>
          <a:rect l="0" t="0" r="0" b="0"/>
          <a:pathLst>
            <a:path>
              <a:moveTo>
                <a:pt x="0" y="0"/>
              </a:moveTo>
              <a:lnTo>
                <a:pt x="206293" y="0"/>
              </a:lnTo>
              <a:lnTo>
                <a:pt x="206293" y="982723"/>
              </a:lnTo>
              <a:lnTo>
                <a:pt x="412586" y="982723"/>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716539" y="2906475"/>
        <a:ext cx="53291" cy="53291"/>
      </dsp:txXfrm>
    </dsp:sp>
    <dsp:sp modelId="{1C734A95-0555-4817-B886-577A338CC784}">
      <dsp:nvSpPr>
        <dsp:cNvPr id="0" name=""/>
        <dsp:cNvSpPr/>
      </dsp:nvSpPr>
      <dsp:spPr>
        <a:xfrm>
          <a:off x="6012412" y="1459034"/>
          <a:ext cx="412586" cy="786179"/>
        </a:xfrm>
        <a:custGeom>
          <a:avLst/>
          <a:gdLst/>
          <a:ahLst/>
          <a:cxnLst/>
          <a:rect l="0" t="0" r="0" b="0"/>
          <a:pathLst>
            <a:path>
              <a:moveTo>
                <a:pt x="0" y="0"/>
              </a:moveTo>
              <a:lnTo>
                <a:pt x="206293" y="0"/>
              </a:lnTo>
              <a:lnTo>
                <a:pt x="206293" y="786179"/>
              </a:lnTo>
              <a:lnTo>
                <a:pt x="412586" y="786179"/>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6196508" y="1829927"/>
        <a:ext cx="44393" cy="44393"/>
      </dsp:txXfrm>
    </dsp:sp>
    <dsp:sp modelId="{07AE341F-578F-4C97-AFAA-0CD57D270D4F}">
      <dsp:nvSpPr>
        <dsp:cNvPr id="0" name=""/>
        <dsp:cNvSpPr/>
      </dsp:nvSpPr>
      <dsp:spPr>
        <a:xfrm>
          <a:off x="6012412" y="1413314"/>
          <a:ext cx="412586" cy="91440"/>
        </a:xfrm>
        <a:custGeom>
          <a:avLst/>
          <a:gdLst/>
          <a:ahLst/>
          <a:cxnLst/>
          <a:rect l="0" t="0" r="0" b="0"/>
          <a:pathLst>
            <a:path>
              <a:moveTo>
                <a:pt x="0" y="45720"/>
              </a:moveTo>
              <a:lnTo>
                <a:pt x="412586" y="45720"/>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6208390" y="1448720"/>
        <a:ext cx="20629" cy="20629"/>
      </dsp:txXfrm>
    </dsp:sp>
    <dsp:sp modelId="{441B026E-727D-4972-8E24-E79CDC7454AE}">
      <dsp:nvSpPr>
        <dsp:cNvPr id="0" name=""/>
        <dsp:cNvSpPr/>
      </dsp:nvSpPr>
      <dsp:spPr>
        <a:xfrm>
          <a:off x="6012412" y="672855"/>
          <a:ext cx="412586" cy="786179"/>
        </a:xfrm>
        <a:custGeom>
          <a:avLst/>
          <a:gdLst/>
          <a:ahLst/>
          <a:cxnLst/>
          <a:rect l="0" t="0" r="0" b="0"/>
          <a:pathLst>
            <a:path>
              <a:moveTo>
                <a:pt x="0" y="786179"/>
              </a:moveTo>
              <a:lnTo>
                <a:pt x="206293" y="786179"/>
              </a:lnTo>
              <a:lnTo>
                <a:pt x="206293" y="0"/>
              </a:lnTo>
              <a:lnTo>
                <a:pt x="412586" y="0"/>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6196508" y="1043748"/>
        <a:ext cx="44393" cy="44393"/>
      </dsp:txXfrm>
    </dsp:sp>
    <dsp:sp modelId="{EC3FFF2A-8711-4EE1-9986-97E1E158FF18}">
      <dsp:nvSpPr>
        <dsp:cNvPr id="0" name=""/>
        <dsp:cNvSpPr/>
      </dsp:nvSpPr>
      <dsp:spPr>
        <a:xfrm>
          <a:off x="3536891" y="1459034"/>
          <a:ext cx="412586" cy="982723"/>
        </a:xfrm>
        <a:custGeom>
          <a:avLst/>
          <a:gdLst/>
          <a:ahLst/>
          <a:cxnLst/>
          <a:rect l="0" t="0" r="0" b="0"/>
          <a:pathLst>
            <a:path>
              <a:moveTo>
                <a:pt x="0" y="982723"/>
              </a:moveTo>
              <a:lnTo>
                <a:pt x="206293" y="982723"/>
              </a:lnTo>
              <a:lnTo>
                <a:pt x="206293" y="0"/>
              </a:lnTo>
              <a:lnTo>
                <a:pt x="412586" y="0"/>
              </a:lnTo>
            </a:path>
          </a:pathLst>
        </a:custGeom>
        <a:noFill/>
        <a:ln w="9525" cap="flat" cmpd="sng" algn="ctr">
          <a:solidFill>
            <a:schemeClr val="accent2">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3716539" y="1923751"/>
        <a:ext cx="53291" cy="53291"/>
      </dsp:txXfrm>
    </dsp:sp>
    <dsp:sp modelId="{8D0A2621-50A2-4B2A-8040-69DA60DEF826}">
      <dsp:nvSpPr>
        <dsp:cNvPr id="0" name=""/>
        <dsp:cNvSpPr/>
      </dsp:nvSpPr>
      <dsp:spPr>
        <a:xfrm>
          <a:off x="1061370" y="1655579"/>
          <a:ext cx="412586" cy="786179"/>
        </a:xfrm>
        <a:custGeom>
          <a:avLst/>
          <a:gdLst/>
          <a:ahLst/>
          <a:cxnLst/>
          <a:rect l="0" t="0" r="0" b="0"/>
          <a:pathLst>
            <a:path>
              <a:moveTo>
                <a:pt x="0" y="0"/>
              </a:moveTo>
              <a:lnTo>
                <a:pt x="206293" y="0"/>
              </a:lnTo>
              <a:lnTo>
                <a:pt x="206293" y="786179"/>
              </a:lnTo>
              <a:lnTo>
                <a:pt x="412586" y="786179"/>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245466" y="2026472"/>
        <a:ext cx="44393" cy="44393"/>
      </dsp:txXfrm>
    </dsp:sp>
    <dsp:sp modelId="{D8027CD6-344A-4418-B892-40FC39668AF6}">
      <dsp:nvSpPr>
        <dsp:cNvPr id="0" name=""/>
        <dsp:cNvSpPr/>
      </dsp:nvSpPr>
      <dsp:spPr>
        <a:xfrm>
          <a:off x="1061370" y="1609859"/>
          <a:ext cx="412586" cy="91440"/>
        </a:xfrm>
        <a:custGeom>
          <a:avLst/>
          <a:gdLst/>
          <a:ahLst/>
          <a:cxnLst/>
          <a:rect l="0" t="0" r="0" b="0"/>
          <a:pathLst>
            <a:path>
              <a:moveTo>
                <a:pt x="0" y="45720"/>
              </a:moveTo>
              <a:lnTo>
                <a:pt x="412586" y="45720"/>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257348" y="1645264"/>
        <a:ext cx="20629" cy="20629"/>
      </dsp:txXfrm>
    </dsp:sp>
    <dsp:sp modelId="{42A4E1B7-C2AF-4EF2-8DEA-00C1DAC75674}">
      <dsp:nvSpPr>
        <dsp:cNvPr id="0" name=""/>
        <dsp:cNvSpPr/>
      </dsp:nvSpPr>
      <dsp:spPr>
        <a:xfrm>
          <a:off x="1061370" y="869400"/>
          <a:ext cx="412586" cy="786179"/>
        </a:xfrm>
        <a:custGeom>
          <a:avLst/>
          <a:gdLst/>
          <a:ahLst/>
          <a:cxnLst/>
          <a:rect l="0" t="0" r="0" b="0"/>
          <a:pathLst>
            <a:path>
              <a:moveTo>
                <a:pt x="0" y="786179"/>
              </a:moveTo>
              <a:lnTo>
                <a:pt x="206293" y="786179"/>
              </a:lnTo>
              <a:lnTo>
                <a:pt x="206293" y="0"/>
              </a:lnTo>
              <a:lnTo>
                <a:pt x="412586" y="0"/>
              </a:lnTo>
            </a:path>
          </a:pathLst>
        </a:custGeom>
        <a:noFill/>
        <a:ln w="9525" cap="flat"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1245466" y="1240293"/>
        <a:ext cx="44393" cy="44393"/>
      </dsp:txXfrm>
    </dsp:sp>
    <dsp:sp modelId="{0D3DEF39-9EC1-4D6E-A4FD-ADE0943FCFAA}">
      <dsp:nvSpPr>
        <dsp:cNvPr id="0" name=""/>
        <dsp:cNvSpPr/>
      </dsp:nvSpPr>
      <dsp:spPr>
        <a:xfrm rot="16200000">
          <a:off x="-908215" y="1341107"/>
          <a:ext cx="3310228"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rtl="0">
            <a:lnSpc>
              <a:spcPct val="90000"/>
            </a:lnSpc>
            <a:spcBef>
              <a:spcPct val="0"/>
            </a:spcBef>
            <a:spcAft>
              <a:spcPct val="35000"/>
            </a:spcAft>
          </a:pPr>
          <a:r>
            <a:rPr lang="en-US" sz="2500" kern="1200" smtClean="0"/>
            <a:t>Formed Elements (4.5%)</a:t>
          </a:r>
          <a:endParaRPr lang="en-GB" sz="2500" kern="1200"/>
        </a:p>
      </dsp:txBody>
      <dsp:txXfrm>
        <a:off x="-908215" y="1341107"/>
        <a:ext cx="3310228" cy="628943"/>
      </dsp:txXfrm>
    </dsp:sp>
    <dsp:sp modelId="{FA2360C6-5D72-43A1-B198-94B818A9D840}">
      <dsp:nvSpPr>
        <dsp:cNvPr id="0" name=""/>
        <dsp:cNvSpPr/>
      </dsp:nvSpPr>
      <dsp:spPr>
        <a:xfrm>
          <a:off x="1473956" y="554928"/>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Platelets (4.8%)</a:t>
          </a:r>
          <a:endParaRPr lang="en-GB" sz="1400" kern="1200"/>
        </a:p>
      </dsp:txBody>
      <dsp:txXfrm>
        <a:off x="1473956" y="554928"/>
        <a:ext cx="2062934" cy="628943"/>
      </dsp:txXfrm>
    </dsp:sp>
    <dsp:sp modelId="{C627857F-8D9F-4CF3-AAF5-CFF6EC1543E8}">
      <dsp:nvSpPr>
        <dsp:cNvPr id="0" name=""/>
        <dsp:cNvSpPr/>
      </dsp:nvSpPr>
      <dsp:spPr>
        <a:xfrm>
          <a:off x="1473956" y="1341107"/>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dirty="0" smtClean="0"/>
            <a:t>RBC (95.1%) : </a:t>
          </a:r>
          <a:r>
            <a:rPr lang="en-GB" sz="1400" kern="1200" dirty="0" smtClean="0"/>
            <a:t>iron containing complex protein called haemoglobin</a:t>
          </a:r>
          <a:endParaRPr lang="en-GB" sz="1400" kern="1200" dirty="0"/>
        </a:p>
      </dsp:txBody>
      <dsp:txXfrm>
        <a:off x="1473956" y="1341107"/>
        <a:ext cx="2062934" cy="628943"/>
      </dsp:txXfrm>
    </dsp:sp>
    <dsp:sp modelId="{4E00087F-B59A-4B9A-B1CF-702E477CB36C}">
      <dsp:nvSpPr>
        <dsp:cNvPr id="0" name=""/>
        <dsp:cNvSpPr/>
      </dsp:nvSpPr>
      <dsp:spPr>
        <a:xfrm>
          <a:off x="1473956" y="2127287"/>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WBC (0.1%) : Lack hemoglobin	</a:t>
          </a:r>
          <a:endParaRPr lang="en-GB" sz="1400" kern="1200"/>
        </a:p>
      </dsp:txBody>
      <dsp:txXfrm>
        <a:off x="1473956" y="2127287"/>
        <a:ext cx="2062934" cy="628943"/>
      </dsp:txXfrm>
    </dsp:sp>
    <dsp:sp modelId="{77208BA5-955C-485F-856F-80E01B242725}">
      <dsp:nvSpPr>
        <dsp:cNvPr id="0" name=""/>
        <dsp:cNvSpPr/>
      </dsp:nvSpPr>
      <dsp:spPr>
        <a:xfrm>
          <a:off x="3949477" y="1144563"/>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Granulocytes</a:t>
          </a:r>
          <a:endParaRPr lang="en-GB" sz="1400" kern="1200"/>
        </a:p>
      </dsp:txBody>
      <dsp:txXfrm>
        <a:off x="3949477" y="1144563"/>
        <a:ext cx="2062934" cy="628943"/>
      </dsp:txXfrm>
    </dsp:sp>
    <dsp:sp modelId="{92694F37-C852-4ACF-A7C6-D56FEB54EC10}">
      <dsp:nvSpPr>
        <dsp:cNvPr id="0" name=""/>
        <dsp:cNvSpPr/>
      </dsp:nvSpPr>
      <dsp:spPr>
        <a:xfrm>
          <a:off x="6424999" y="358383"/>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Neutrophils (60-65%) : Phagocytosis</a:t>
          </a:r>
          <a:endParaRPr lang="en-GB" sz="1400" kern="1200"/>
        </a:p>
      </dsp:txBody>
      <dsp:txXfrm>
        <a:off x="6424999" y="358383"/>
        <a:ext cx="2062934" cy="628943"/>
      </dsp:txXfrm>
    </dsp:sp>
    <dsp:sp modelId="{D7C9EE62-1DA5-4E2C-8FC9-419547CB6E95}">
      <dsp:nvSpPr>
        <dsp:cNvPr id="0" name=""/>
        <dsp:cNvSpPr/>
      </dsp:nvSpPr>
      <dsp:spPr>
        <a:xfrm>
          <a:off x="6424999" y="1144563"/>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dirty="0" smtClean="0"/>
            <a:t>Eosinophils (2-3%) :resist Parasitic infection and allergies</a:t>
          </a:r>
          <a:endParaRPr lang="en-GB" sz="1400" kern="1200" dirty="0"/>
        </a:p>
      </dsp:txBody>
      <dsp:txXfrm>
        <a:off x="6424999" y="1144563"/>
        <a:ext cx="2062934" cy="628943"/>
      </dsp:txXfrm>
    </dsp:sp>
    <dsp:sp modelId="{35A2E3F6-4145-4382-BA5E-6EF613986E43}">
      <dsp:nvSpPr>
        <dsp:cNvPr id="0" name=""/>
        <dsp:cNvSpPr/>
      </dsp:nvSpPr>
      <dsp:spPr>
        <a:xfrm>
          <a:off x="6424999" y="1930742"/>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Basophils (0.5 -1%) : inflammatory reactions</a:t>
          </a:r>
          <a:endParaRPr lang="en-GB" sz="1400" kern="1200"/>
        </a:p>
      </dsp:txBody>
      <dsp:txXfrm>
        <a:off x="6424999" y="1930742"/>
        <a:ext cx="2062934" cy="628943"/>
      </dsp:txXfrm>
    </dsp:sp>
    <dsp:sp modelId="{789D0931-079D-4053-9005-09CB5639CC5C}">
      <dsp:nvSpPr>
        <dsp:cNvPr id="0" name=""/>
        <dsp:cNvSpPr/>
      </dsp:nvSpPr>
      <dsp:spPr>
        <a:xfrm>
          <a:off x="3949477" y="3110011"/>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Agranulocytes</a:t>
          </a:r>
          <a:endParaRPr lang="en-GB" sz="1400" kern="1200"/>
        </a:p>
      </dsp:txBody>
      <dsp:txXfrm>
        <a:off x="3949477" y="3110011"/>
        <a:ext cx="2062934" cy="628943"/>
      </dsp:txXfrm>
    </dsp:sp>
    <dsp:sp modelId="{BA4717A4-1A43-4BC4-BC75-460F20FC06AF}">
      <dsp:nvSpPr>
        <dsp:cNvPr id="0" name=""/>
        <dsp:cNvSpPr/>
      </dsp:nvSpPr>
      <dsp:spPr>
        <a:xfrm>
          <a:off x="6424999" y="2716921"/>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Monocytes (6-8%) : Phagocytic</a:t>
          </a:r>
          <a:endParaRPr lang="en-GB" sz="1400" kern="1200"/>
        </a:p>
      </dsp:txBody>
      <dsp:txXfrm>
        <a:off x="6424999" y="2716921"/>
        <a:ext cx="2062934" cy="628943"/>
      </dsp:txXfrm>
    </dsp:sp>
    <dsp:sp modelId="{44088412-9053-4974-B910-3012566E4F3D}">
      <dsp:nvSpPr>
        <dsp:cNvPr id="0" name=""/>
        <dsp:cNvSpPr/>
      </dsp:nvSpPr>
      <dsp:spPr>
        <a:xfrm>
          <a:off x="6424999" y="3503100"/>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Lymphocytes (20-25%) </a:t>
          </a:r>
          <a:endParaRPr lang="en-GB" sz="1400" kern="1200"/>
        </a:p>
      </dsp:txBody>
      <dsp:txXfrm>
        <a:off x="6424999" y="3503100"/>
        <a:ext cx="2062934" cy="628943"/>
      </dsp:txXfrm>
    </dsp:sp>
    <dsp:sp modelId="{475810F4-E66C-4F00-85E1-A60DA735BD1F}">
      <dsp:nvSpPr>
        <dsp:cNvPr id="0" name=""/>
        <dsp:cNvSpPr/>
      </dsp:nvSpPr>
      <dsp:spPr>
        <a:xfrm>
          <a:off x="8900520" y="3110011"/>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B cells</a:t>
          </a:r>
          <a:endParaRPr lang="en-GB" sz="1400" kern="1200"/>
        </a:p>
      </dsp:txBody>
      <dsp:txXfrm>
        <a:off x="8900520" y="3110011"/>
        <a:ext cx="2062934" cy="628943"/>
      </dsp:txXfrm>
    </dsp:sp>
    <dsp:sp modelId="{C59AF04D-0317-4207-9AE0-D47963CE985E}">
      <dsp:nvSpPr>
        <dsp:cNvPr id="0" name=""/>
        <dsp:cNvSpPr/>
      </dsp:nvSpPr>
      <dsp:spPr>
        <a:xfrm>
          <a:off x="8900520" y="3896190"/>
          <a:ext cx="2062934" cy="628943"/>
        </a:xfrm>
        <a:prstGeom prst="rect">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a:noFill/>
        </a:ln>
        <a:effectLst>
          <a:outerShdw blurRad="50800" dist="15875" dir="5400000" algn="ctr" rotWithShape="0">
            <a:srgbClr val="000000">
              <a:alpha val="68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en-US" sz="1400" kern="1200" smtClean="0"/>
            <a:t>T cells</a:t>
          </a:r>
          <a:endParaRPr lang="en-GB" sz="1400" kern="1200"/>
        </a:p>
      </dsp:txBody>
      <dsp:txXfrm>
        <a:off x="8900520" y="3896190"/>
        <a:ext cx="2062934" cy="6289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EA7FFA-FACE-4BFA-9ACB-5426C5B2BA46}">
      <dsp:nvSpPr>
        <dsp:cNvPr id="0" name=""/>
        <dsp:cNvSpPr/>
      </dsp:nvSpPr>
      <dsp:spPr>
        <a:xfrm>
          <a:off x="2494" y="0"/>
          <a:ext cx="826932" cy="826932"/>
        </a:xfrm>
        <a:prstGeom prst="ellipse">
          <a:avLst/>
        </a:prstGeom>
        <a:solidFill>
          <a:schemeClr val="accent2">
            <a:tint val="40000"/>
            <a:hueOff val="0"/>
            <a:satOff val="0"/>
            <a:lumOff val="0"/>
            <a:alphaOff val="0"/>
          </a:schemeClr>
        </a:solidFill>
        <a:ln>
          <a:noFill/>
        </a:ln>
        <a:effectLst>
          <a:outerShdw blurRad="50800" dist="15875" dir="5400000" algn="ctr" rotWithShape="0">
            <a:srgbClr val="000000">
              <a:alpha val="68000"/>
            </a:srgbClr>
          </a:outerShdw>
        </a:effectLst>
      </dsp:spPr>
      <dsp:style>
        <a:lnRef idx="0">
          <a:scrgbClr r="0" g="0" b="0"/>
        </a:lnRef>
        <a:fillRef idx="1">
          <a:scrgbClr r="0" g="0" b="0"/>
        </a:fillRef>
        <a:effectRef idx="2">
          <a:scrgbClr r="0" g="0" b="0"/>
        </a:effectRef>
        <a:fontRef idx="minor"/>
      </dsp:style>
    </dsp:sp>
    <dsp:sp modelId="{EDA34320-A9F1-47A0-8913-488E5F810700}">
      <dsp:nvSpPr>
        <dsp:cNvPr id="0" name=""/>
        <dsp:cNvSpPr/>
      </dsp:nvSpPr>
      <dsp:spPr>
        <a:xfrm>
          <a:off x="85187" y="82693"/>
          <a:ext cx="661545" cy="661545"/>
        </a:xfrm>
        <a:prstGeom prst="chord">
          <a:avLst>
            <a:gd name="adj1" fmla="val 1168272"/>
            <a:gd name="adj2" fmla="val 9631728"/>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w="9525" cap="flat" cmpd="sng" algn="ctr">
          <a:solidFill>
            <a:schemeClr val="accent2">
              <a:shade val="80000"/>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3">
          <a:scrgbClr r="0" g="0" b="0"/>
        </a:fillRef>
        <a:effectRef idx="2">
          <a:scrgbClr r="0" g="0" b="0"/>
        </a:effectRef>
        <a:fontRef idx="minor">
          <a:schemeClr val="lt1"/>
        </a:fontRef>
      </dsp:style>
    </dsp:sp>
    <dsp:sp modelId="{F792AA5F-37F2-476B-BBD2-EE72BD765B35}">
      <dsp:nvSpPr>
        <dsp:cNvPr id="0" name=""/>
        <dsp:cNvSpPr/>
      </dsp:nvSpPr>
      <dsp:spPr>
        <a:xfrm>
          <a:off x="1001704" y="826932"/>
          <a:ext cx="2446341" cy="3480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lvl="0" algn="l" defTabSz="889000" rtl="0">
            <a:lnSpc>
              <a:spcPct val="90000"/>
            </a:lnSpc>
            <a:spcBef>
              <a:spcPct val="0"/>
            </a:spcBef>
            <a:spcAft>
              <a:spcPct val="35000"/>
            </a:spcAft>
          </a:pPr>
          <a:r>
            <a:rPr lang="en-GB" sz="2000" kern="1200" smtClean="0"/>
            <a:t>Wear gloves.</a:t>
          </a:r>
          <a:endParaRPr lang="en-GB" sz="2000" kern="1200"/>
        </a:p>
        <a:p>
          <a:pPr lvl="0" algn="l" defTabSz="889000" rtl="0">
            <a:lnSpc>
              <a:spcPct val="90000"/>
            </a:lnSpc>
            <a:spcBef>
              <a:spcPct val="0"/>
            </a:spcBef>
            <a:spcAft>
              <a:spcPct val="35000"/>
            </a:spcAft>
          </a:pPr>
          <a:r>
            <a:rPr lang="en-GB" sz="2000" kern="1200" smtClean="0"/>
            <a:t>Air dry all items before submission.</a:t>
          </a:r>
          <a:endParaRPr lang="en-GB" sz="2000" kern="1200"/>
        </a:p>
        <a:p>
          <a:pPr lvl="0" algn="l" defTabSz="889000" rtl="0">
            <a:lnSpc>
              <a:spcPct val="90000"/>
            </a:lnSpc>
            <a:spcBef>
              <a:spcPct val="0"/>
            </a:spcBef>
            <a:spcAft>
              <a:spcPct val="35000"/>
            </a:spcAft>
          </a:pPr>
          <a:r>
            <a:rPr lang="en-GB" sz="2000" kern="1200" smtClean="0"/>
            <a:t>Keep out of direct heat or sunlight.</a:t>
          </a:r>
          <a:endParaRPr lang="en-GB" sz="2000" kern="1200"/>
        </a:p>
        <a:p>
          <a:pPr lvl="0" algn="l" defTabSz="889000" rtl="0">
            <a:lnSpc>
              <a:spcPct val="90000"/>
            </a:lnSpc>
            <a:spcBef>
              <a:spcPct val="0"/>
            </a:spcBef>
            <a:spcAft>
              <a:spcPct val="35000"/>
            </a:spcAft>
          </a:pPr>
          <a:r>
            <a:rPr lang="en-GB" sz="2000" kern="1200" smtClean="0"/>
            <a:t>Package separately in paper.</a:t>
          </a:r>
          <a:endParaRPr lang="en-GB" sz="2000" kern="1200"/>
        </a:p>
        <a:p>
          <a:pPr lvl="0" algn="l" defTabSz="889000" rtl="0">
            <a:lnSpc>
              <a:spcPct val="90000"/>
            </a:lnSpc>
            <a:spcBef>
              <a:spcPct val="0"/>
            </a:spcBef>
            <a:spcAft>
              <a:spcPct val="35000"/>
            </a:spcAft>
          </a:pPr>
          <a:r>
            <a:rPr lang="en-GB" sz="2000" kern="1200" smtClean="0"/>
            <a:t>Label and seal packages.</a:t>
          </a:r>
          <a:endParaRPr lang="en-GB" sz="2000" kern="1200"/>
        </a:p>
        <a:p>
          <a:pPr lvl="0" algn="l" defTabSz="889000" rtl="0">
            <a:lnSpc>
              <a:spcPct val="90000"/>
            </a:lnSpc>
            <a:spcBef>
              <a:spcPct val="0"/>
            </a:spcBef>
            <a:spcAft>
              <a:spcPct val="35000"/>
            </a:spcAft>
          </a:pPr>
          <a:r>
            <a:rPr lang="en-GB" sz="2000" kern="1200" smtClean="0"/>
            <a:t>Never use plastic.</a:t>
          </a:r>
          <a:endParaRPr lang="en-GB" sz="2000" kern="1200"/>
        </a:p>
      </dsp:txBody>
      <dsp:txXfrm>
        <a:off x="1001704" y="826932"/>
        <a:ext cx="2446341" cy="3480006"/>
      </dsp:txXfrm>
    </dsp:sp>
    <dsp:sp modelId="{71C60281-9CB8-4777-A5B1-21CD1D9C1B15}">
      <dsp:nvSpPr>
        <dsp:cNvPr id="0" name=""/>
        <dsp:cNvSpPr/>
      </dsp:nvSpPr>
      <dsp:spPr>
        <a:xfrm>
          <a:off x="1001704" y="0"/>
          <a:ext cx="2446341" cy="8269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0" tIns="63500" rIns="63500" bIns="63500" numCol="1" spcCol="1270" anchor="b" anchorCtr="0">
          <a:noAutofit/>
        </a:bodyPr>
        <a:lstStyle/>
        <a:p>
          <a:pPr lvl="0" algn="l" defTabSz="1111250" rtl="0">
            <a:lnSpc>
              <a:spcPct val="90000"/>
            </a:lnSpc>
            <a:spcBef>
              <a:spcPct val="0"/>
            </a:spcBef>
            <a:spcAft>
              <a:spcPct val="35000"/>
            </a:spcAft>
          </a:pPr>
          <a:r>
            <a:rPr lang="en-GB" sz="2500" kern="1200" smtClean="0"/>
            <a:t>Moist Stains </a:t>
          </a:r>
          <a:endParaRPr lang="en-GB" sz="2500" kern="1200"/>
        </a:p>
      </dsp:txBody>
      <dsp:txXfrm>
        <a:off x="1001704" y="0"/>
        <a:ext cx="2446341" cy="826932"/>
      </dsp:txXfrm>
    </dsp:sp>
    <dsp:sp modelId="{C66C3475-D390-46A3-9A5D-679AF70A9A99}">
      <dsp:nvSpPr>
        <dsp:cNvPr id="0" name=""/>
        <dsp:cNvSpPr/>
      </dsp:nvSpPr>
      <dsp:spPr>
        <a:xfrm>
          <a:off x="3620323" y="0"/>
          <a:ext cx="826932" cy="826932"/>
        </a:xfrm>
        <a:prstGeom prst="ellipse">
          <a:avLst/>
        </a:prstGeom>
        <a:solidFill>
          <a:schemeClr val="accent2">
            <a:tint val="40000"/>
            <a:hueOff val="0"/>
            <a:satOff val="0"/>
            <a:lumOff val="0"/>
            <a:alphaOff val="0"/>
          </a:schemeClr>
        </a:solidFill>
        <a:ln>
          <a:noFill/>
        </a:ln>
        <a:effectLst>
          <a:outerShdw blurRad="50800" dist="15875" dir="5400000" algn="ctr" rotWithShape="0">
            <a:srgbClr val="000000">
              <a:alpha val="68000"/>
            </a:srgbClr>
          </a:outerShdw>
        </a:effectLst>
      </dsp:spPr>
      <dsp:style>
        <a:lnRef idx="0">
          <a:scrgbClr r="0" g="0" b="0"/>
        </a:lnRef>
        <a:fillRef idx="1">
          <a:scrgbClr r="0" g="0" b="0"/>
        </a:fillRef>
        <a:effectRef idx="2">
          <a:scrgbClr r="0" g="0" b="0"/>
        </a:effectRef>
        <a:fontRef idx="minor"/>
      </dsp:style>
    </dsp:sp>
    <dsp:sp modelId="{2E48C2D9-6A5F-4998-8CEA-94ED92A7992C}">
      <dsp:nvSpPr>
        <dsp:cNvPr id="0" name=""/>
        <dsp:cNvSpPr/>
      </dsp:nvSpPr>
      <dsp:spPr>
        <a:xfrm>
          <a:off x="3703016" y="82693"/>
          <a:ext cx="661545" cy="661545"/>
        </a:xfrm>
        <a:prstGeom prst="chord">
          <a:avLst>
            <a:gd name="adj1" fmla="val 20431728"/>
            <a:gd name="adj2" fmla="val 11968272"/>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w="9525" cap="flat" cmpd="sng" algn="ctr">
          <a:solidFill>
            <a:schemeClr val="accent2">
              <a:shade val="80000"/>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3">
          <a:scrgbClr r="0" g="0" b="0"/>
        </a:fillRef>
        <a:effectRef idx="2">
          <a:scrgbClr r="0" g="0" b="0"/>
        </a:effectRef>
        <a:fontRef idx="minor">
          <a:schemeClr val="lt1"/>
        </a:fontRef>
      </dsp:style>
    </dsp:sp>
    <dsp:sp modelId="{2046CBA8-BEB3-4AAF-89EA-99822A5D89DA}">
      <dsp:nvSpPr>
        <dsp:cNvPr id="0" name=""/>
        <dsp:cNvSpPr/>
      </dsp:nvSpPr>
      <dsp:spPr>
        <a:xfrm>
          <a:off x="4619532" y="826932"/>
          <a:ext cx="2446341" cy="3480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lvl="0" algn="l" defTabSz="889000" rtl="0">
            <a:lnSpc>
              <a:spcPct val="90000"/>
            </a:lnSpc>
            <a:spcBef>
              <a:spcPct val="0"/>
            </a:spcBef>
            <a:spcAft>
              <a:spcPct val="35000"/>
            </a:spcAft>
          </a:pPr>
          <a:r>
            <a:rPr lang="en-GB" sz="2000" kern="1200" smtClean="0"/>
            <a:t>Absorb into sterile cotton swab.</a:t>
          </a:r>
          <a:endParaRPr lang="en-GB" sz="2000" kern="1200"/>
        </a:p>
        <a:p>
          <a:pPr lvl="0" algn="l" defTabSz="889000" rtl="0">
            <a:lnSpc>
              <a:spcPct val="90000"/>
            </a:lnSpc>
            <a:spcBef>
              <a:spcPct val="0"/>
            </a:spcBef>
            <a:spcAft>
              <a:spcPct val="35000"/>
            </a:spcAft>
          </a:pPr>
          <a:r>
            <a:rPr lang="en-GB" sz="2000" kern="1200" smtClean="0"/>
            <a:t>Let air dry.</a:t>
          </a:r>
          <a:endParaRPr lang="en-GB" sz="2000" kern="1200"/>
        </a:p>
        <a:p>
          <a:pPr lvl="0" algn="l" defTabSz="889000" rtl="0">
            <a:lnSpc>
              <a:spcPct val="90000"/>
            </a:lnSpc>
            <a:spcBef>
              <a:spcPct val="0"/>
            </a:spcBef>
            <a:spcAft>
              <a:spcPct val="35000"/>
            </a:spcAft>
          </a:pPr>
          <a:r>
            <a:rPr lang="en-GB" sz="2000" kern="1200" dirty="0" smtClean="0"/>
            <a:t>Seal and label.</a:t>
          </a:r>
          <a:endParaRPr lang="en-GB" sz="2000" kern="1200" dirty="0"/>
        </a:p>
      </dsp:txBody>
      <dsp:txXfrm>
        <a:off x="4619532" y="826932"/>
        <a:ext cx="2446341" cy="3480006"/>
      </dsp:txXfrm>
    </dsp:sp>
    <dsp:sp modelId="{DA45FB44-BE23-40FD-BB19-86A65F2A0D0B}">
      <dsp:nvSpPr>
        <dsp:cNvPr id="0" name=""/>
        <dsp:cNvSpPr/>
      </dsp:nvSpPr>
      <dsp:spPr>
        <a:xfrm>
          <a:off x="4619532" y="0"/>
          <a:ext cx="2446341" cy="8269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0" tIns="63500" rIns="63500" bIns="63500" numCol="1" spcCol="1270" anchor="b" anchorCtr="0">
          <a:noAutofit/>
        </a:bodyPr>
        <a:lstStyle/>
        <a:p>
          <a:pPr lvl="0" algn="l" defTabSz="1111250" rtl="0">
            <a:lnSpc>
              <a:spcPct val="90000"/>
            </a:lnSpc>
            <a:spcBef>
              <a:spcPct val="0"/>
            </a:spcBef>
            <a:spcAft>
              <a:spcPct val="35000"/>
            </a:spcAft>
          </a:pPr>
          <a:r>
            <a:rPr lang="en-GB" sz="2500" kern="1200" smtClean="0"/>
            <a:t>Collection of Liquid Blood</a:t>
          </a:r>
          <a:endParaRPr lang="en-GB" sz="2500" kern="1200"/>
        </a:p>
      </dsp:txBody>
      <dsp:txXfrm>
        <a:off x="4619532" y="0"/>
        <a:ext cx="2446341" cy="826932"/>
      </dsp:txXfrm>
    </dsp:sp>
    <dsp:sp modelId="{1B1E1367-8881-4029-BBA1-6B0E3C6CC7CD}">
      <dsp:nvSpPr>
        <dsp:cNvPr id="0" name=""/>
        <dsp:cNvSpPr/>
      </dsp:nvSpPr>
      <dsp:spPr>
        <a:xfrm>
          <a:off x="7238151" y="0"/>
          <a:ext cx="826932" cy="826932"/>
        </a:xfrm>
        <a:prstGeom prst="ellipse">
          <a:avLst/>
        </a:prstGeom>
        <a:solidFill>
          <a:schemeClr val="accent2">
            <a:tint val="40000"/>
            <a:hueOff val="0"/>
            <a:satOff val="0"/>
            <a:lumOff val="0"/>
            <a:alphaOff val="0"/>
          </a:schemeClr>
        </a:solidFill>
        <a:ln>
          <a:noFill/>
        </a:ln>
        <a:effectLst>
          <a:outerShdw blurRad="50800" dist="15875" dir="5400000" algn="ctr" rotWithShape="0">
            <a:srgbClr val="000000">
              <a:alpha val="68000"/>
            </a:srgbClr>
          </a:outerShdw>
        </a:effectLst>
      </dsp:spPr>
      <dsp:style>
        <a:lnRef idx="0">
          <a:scrgbClr r="0" g="0" b="0"/>
        </a:lnRef>
        <a:fillRef idx="1">
          <a:scrgbClr r="0" g="0" b="0"/>
        </a:fillRef>
        <a:effectRef idx="2">
          <a:scrgbClr r="0" g="0" b="0"/>
        </a:effectRef>
        <a:fontRef idx="minor"/>
      </dsp:style>
    </dsp:sp>
    <dsp:sp modelId="{C6461F3E-A131-4A76-A5BD-F28ED8239111}">
      <dsp:nvSpPr>
        <dsp:cNvPr id="0" name=""/>
        <dsp:cNvSpPr/>
      </dsp:nvSpPr>
      <dsp:spPr>
        <a:xfrm>
          <a:off x="7320844" y="82693"/>
          <a:ext cx="661545" cy="661545"/>
        </a:xfrm>
        <a:prstGeom prst="chord">
          <a:avLst>
            <a:gd name="adj1" fmla="val 16200000"/>
            <a:gd name="adj2" fmla="val 16200000"/>
          </a:avLst>
        </a:prstGeom>
        <a:gradFill rotWithShape="0">
          <a:gsLst>
            <a:gs pos="0">
              <a:schemeClr val="lt1">
                <a:hueOff val="0"/>
                <a:satOff val="0"/>
                <a:lumOff val="0"/>
                <a:alphaOff val="0"/>
                <a:tint val="85000"/>
                <a:shade val="98000"/>
                <a:satMod val="110000"/>
                <a:lumMod val="103000"/>
              </a:schemeClr>
            </a:gs>
            <a:gs pos="50000">
              <a:schemeClr val="lt1">
                <a:hueOff val="0"/>
                <a:satOff val="0"/>
                <a:lumOff val="0"/>
                <a:alphaOff val="0"/>
                <a:shade val="85000"/>
                <a:satMod val="105000"/>
                <a:lumMod val="100000"/>
              </a:schemeClr>
            </a:gs>
            <a:gs pos="100000">
              <a:schemeClr val="lt1">
                <a:hueOff val="0"/>
                <a:satOff val="0"/>
                <a:lumOff val="0"/>
                <a:alphaOff val="0"/>
                <a:shade val="60000"/>
                <a:satMod val="120000"/>
                <a:lumMod val="100000"/>
              </a:schemeClr>
            </a:gs>
          </a:gsLst>
          <a:lin ang="5400000" scaled="0"/>
        </a:gradFill>
        <a:ln w="9525" cap="flat" cmpd="sng" algn="ctr">
          <a:solidFill>
            <a:schemeClr val="accent2">
              <a:shade val="80000"/>
              <a:hueOff val="0"/>
              <a:satOff val="0"/>
              <a:lumOff val="0"/>
              <a:alphaOff val="0"/>
            </a:schemeClr>
          </a:solidFill>
          <a:prstDash val="solid"/>
        </a:ln>
        <a:effectLst>
          <a:outerShdw blurRad="50800" dist="15875" dir="5400000" algn="ctr" rotWithShape="0">
            <a:srgbClr val="000000">
              <a:alpha val="68000"/>
            </a:srgbClr>
          </a:outerShdw>
        </a:effectLst>
      </dsp:spPr>
      <dsp:style>
        <a:lnRef idx="1">
          <a:scrgbClr r="0" g="0" b="0"/>
        </a:lnRef>
        <a:fillRef idx="3">
          <a:scrgbClr r="0" g="0" b="0"/>
        </a:fillRef>
        <a:effectRef idx="2">
          <a:scrgbClr r="0" g="0" b="0"/>
        </a:effectRef>
        <a:fontRef idx="minor">
          <a:schemeClr val="lt1"/>
        </a:fontRef>
      </dsp:style>
    </dsp:sp>
    <dsp:sp modelId="{6EECDDAE-8EEB-4AEF-8A4F-F0036A1E676D}">
      <dsp:nvSpPr>
        <dsp:cNvPr id="0" name=""/>
        <dsp:cNvSpPr/>
      </dsp:nvSpPr>
      <dsp:spPr>
        <a:xfrm>
          <a:off x="8237361" y="826932"/>
          <a:ext cx="2446341" cy="3480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lvl="0" algn="l" defTabSz="889000" rtl="0">
            <a:lnSpc>
              <a:spcPct val="90000"/>
            </a:lnSpc>
            <a:spcBef>
              <a:spcPct val="0"/>
            </a:spcBef>
            <a:spcAft>
              <a:spcPct val="35000"/>
            </a:spcAft>
          </a:pPr>
          <a:r>
            <a:rPr lang="en-GB" sz="2000" kern="1200" dirty="0" smtClean="0"/>
            <a:t>Wrap stained item in paper bag or box.</a:t>
          </a:r>
          <a:endParaRPr lang="en-GB" sz="2000" kern="1200" dirty="0"/>
        </a:p>
        <a:p>
          <a:pPr lvl="0" algn="l" defTabSz="889000" rtl="0">
            <a:lnSpc>
              <a:spcPct val="90000"/>
            </a:lnSpc>
            <a:spcBef>
              <a:spcPct val="0"/>
            </a:spcBef>
            <a:spcAft>
              <a:spcPct val="35000"/>
            </a:spcAft>
          </a:pPr>
          <a:r>
            <a:rPr lang="en-GB" sz="2000" kern="1200" dirty="0" smtClean="0"/>
            <a:t>Seal and label.</a:t>
          </a:r>
          <a:endParaRPr lang="en-GB" sz="2000" kern="1200" dirty="0"/>
        </a:p>
        <a:p>
          <a:pPr lvl="0" algn="l" defTabSz="889000" rtl="0">
            <a:lnSpc>
              <a:spcPct val="90000"/>
            </a:lnSpc>
            <a:spcBef>
              <a:spcPct val="0"/>
            </a:spcBef>
            <a:spcAft>
              <a:spcPct val="35000"/>
            </a:spcAft>
          </a:pPr>
          <a:r>
            <a:rPr lang="en-GB" sz="2000" kern="1200" dirty="0" smtClean="0"/>
            <a:t>Large objects: Moisten swab with distilled water, rub area with swab, and package swab.</a:t>
          </a:r>
        </a:p>
        <a:p>
          <a:pPr lvl="0" algn="l" defTabSz="889000" rtl="0">
            <a:lnSpc>
              <a:spcPct val="90000"/>
            </a:lnSpc>
            <a:spcBef>
              <a:spcPct val="0"/>
            </a:spcBef>
            <a:spcAft>
              <a:spcPct val="35000"/>
            </a:spcAft>
          </a:pPr>
          <a:r>
            <a:rPr lang="en-US" sz="2000" kern="1200" dirty="0" smtClean="0"/>
            <a:t>Scrapping</a:t>
          </a:r>
          <a:endParaRPr lang="en-GB" sz="2000" kern="1200" dirty="0"/>
        </a:p>
      </dsp:txBody>
      <dsp:txXfrm>
        <a:off x="8237361" y="826932"/>
        <a:ext cx="2446341" cy="3480006"/>
      </dsp:txXfrm>
    </dsp:sp>
    <dsp:sp modelId="{A1164B8B-6C11-46F5-8F19-FAB81B50E56E}">
      <dsp:nvSpPr>
        <dsp:cNvPr id="0" name=""/>
        <dsp:cNvSpPr/>
      </dsp:nvSpPr>
      <dsp:spPr>
        <a:xfrm>
          <a:off x="8237361" y="0"/>
          <a:ext cx="2446341" cy="8269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3500" tIns="63500" rIns="63500" bIns="63500" numCol="1" spcCol="1270" anchor="b" anchorCtr="0">
          <a:noAutofit/>
        </a:bodyPr>
        <a:lstStyle/>
        <a:p>
          <a:pPr lvl="0" algn="l" defTabSz="1111250" rtl="0">
            <a:lnSpc>
              <a:spcPct val="90000"/>
            </a:lnSpc>
            <a:spcBef>
              <a:spcPct val="0"/>
            </a:spcBef>
            <a:spcAft>
              <a:spcPct val="35000"/>
            </a:spcAft>
          </a:pPr>
          <a:r>
            <a:rPr lang="en-GB" sz="2500" kern="1200" smtClean="0"/>
            <a:t>Collection of Dried Stains</a:t>
          </a:r>
          <a:endParaRPr lang="en-GB" sz="2500" kern="1200"/>
        </a:p>
      </dsp:txBody>
      <dsp:txXfrm>
        <a:off x="8237361" y="0"/>
        <a:ext cx="2446341" cy="82693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FA4411-5B09-47C1-8E87-BDAE8D081196}" type="datetimeFigureOut">
              <a:rPr lang="en-GB" smtClean="0"/>
              <a:t>23/07/2021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3B59A0-41E9-4115-BCFA-F259F48494EA}" type="slidenum">
              <a:rPr lang="en-GB" smtClean="0"/>
              <a:t>‹#›</a:t>
            </a:fld>
            <a:endParaRPr lang="en-GB"/>
          </a:p>
        </p:txBody>
      </p:sp>
    </p:spTree>
    <p:extLst>
      <p:ext uri="{BB962C8B-B14F-4D97-AF65-F5344CB8AC3E}">
        <p14:creationId xmlns:p14="http://schemas.microsoft.com/office/powerpoint/2010/main" val="2796215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Plasma without clotting factor is</a:t>
            </a:r>
            <a:r>
              <a:rPr lang="en-US" baseline="0" dirty="0" smtClean="0"/>
              <a:t> known as serum.</a:t>
            </a:r>
            <a:endParaRPr lang="en-GB" dirty="0"/>
          </a:p>
        </p:txBody>
      </p:sp>
      <p:sp>
        <p:nvSpPr>
          <p:cNvPr id="4" name="Slide Number Placeholder 3"/>
          <p:cNvSpPr>
            <a:spLocks noGrp="1"/>
          </p:cNvSpPr>
          <p:nvPr>
            <p:ph type="sldNum" sz="quarter" idx="10"/>
          </p:nvPr>
        </p:nvSpPr>
        <p:spPr/>
        <p:txBody>
          <a:bodyPr/>
          <a:lstStyle/>
          <a:p>
            <a:fld id="{403B59A0-41E9-4115-BCFA-F259F48494EA}" type="slidenum">
              <a:rPr lang="en-GB" smtClean="0"/>
              <a:t>2</a:t>
            </a:fld>
            <a:endParaRPr lang="en-GB"/>
          </a:p>
        </p:txBody>
      </p:sp>
    </p:spTree>
    <p:extLst>
      <p:ext uri="{BB962C8B-B14F-4D97-AF65-F5344CB8AC3E}">
        <p14:creationId xmlns:p14="http://schemas.microsoft.com/office/powerpoint/2010/main" val="250212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DE42E4-D765-4139-A056-9A87AD5E24BB}" type="datetimeFigureOut">
              <a:rPr lang="en-GB" smtClean="0"/>
              <a:t>23/07/2021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157184156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DE42E4-D765-4139-A056-9A87AD5E24BB}" type="datetimeFigureOut">
              <a:rPr lang="en-GB" smtClean="0"/>
              <a:t>23/07/2021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1340553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63DE42E4-D765-4139-A056-9A87AD5E24BB}" type="datetimeFigureOut">
              <a:rPr lang="en-GB" smtClean="0"/>
              <a:t>23/07/2021</a:t>
            </a:fld>
            <a:endParaRPr lang="en-GB"/>
          </a:p>
        </p:txBody>
      </p:sp>
      <p:sp>
        <p:nvSpPr>
          <p:cNvPr id="5" name="Footer Placeholder 4"/>
          <p:cNvSpPr>
            <a:spLocks noGrp="1"/>
          </p:cNvSpPr>
          <p:nvPr>
            <p:ph type="ftr" sz="quarter" idx="11"/>
          </p:nvPr>
        </p:nvSpPr>
        <p:spPr>
          <a:xfrm>
            <a:off x="3776135" y="6422854"/>
            <a:ext cx="4279669" cy="365125"/>
          </a:xfrm>
        </p:spPr>
        <p:txBody>
          <a:bodyPr/>
          <a:lstStyle/>
          <a:p>
            <a:endParaRPr lang="en-GB"/>
          </a:p>
        </p:txBody>
      </p:sp>
      <p:sp>
        <p:nvSpPr>
          <p:cNvPr id="6" name="Slide Number Placeholder 5"/>
          <p:cNvSpPr>
            <a:spLocks noGrp="1"/>
          </p:cNvSpPr>
          <p:nvPr>
            <p:ph type="sldNum" sz="quarter" idx="12"/>
          </p:nvPr>
        </p:nvSpPr>
        <p:spPr>
          <a:xfrm>
            <a:off x="8073048" y="6422854"/>
            <a:ext cx="879759" cy="365125"/>
          </a:xfrm>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4142903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DE42E4-D765-4139-A056-9A87AD5E24BB}" type="datetimeFigureOut">
              <a:rPr lang="en-GB" smtClean="0"/>
              <a:t>23/07/2021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305251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63DE42E4-D765-4139-A056-9A87AD5E24BB}" type="datetimeFigureOut">
              <a:rPr lang="en-GB" smtClean="0"/>
              <a:t>23/07/2021</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3B4C247-31A3-47A2-B2A3-19B327637463}" type="slidenum">
              <a:rPr lang="en-GB" smtClean="0"/>
              <a:t>‹#›</a:t>
            </a:fld>
            <a:endParaRPr lang="en-GB"/>
          </a:p>
        </p:txBody>
      </p:sp>
    </p:spTree>
    <p:extLst>
      <p:ext uri="{BB962C8B-B14F-4D97-AF65-F5344CB8AC3E}">
        <p14:creationId xmlns:p14="http://schemas.microsoft.com/office/powerpoint/2010/main" val="192447883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DE42E4-D765-4139-A056-9A87AD5E24BB}" type="datetimeFigureOut">
              <a:rPr lang="en-GB" smtClean="0"/>
              <a:t>23/07/2021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3528799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DE42E4-D765-4139-A056-9A87AD5E24BB}" type="datetimeFigureOut">
              <a:rPr lang="en-GB" smtClean="0"/>
              <a:t>23/07/2021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4119216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DE42E4-D765-4139-A056-9A87AD5E24BB}" type="datetimeFigureOut">
              <a:rPr lang="en-GB" smtClean="0"/>
              <a:t>23/07/2021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152775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E42E4-D765-4139-A056-9A87AD5E24BB}" type="datetimeFigureOut">
              <a:rPr lang="en-GB" smtClean="0"/>
              <a:t>23/07/2021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2225716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DE42E4-D765-4139-A056-9A87AD5E24BB}" type="datetimeFigureOut">
              <a:rPr lang="en-GB" smtClean="0"/>
              <a:t>23/07/2021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142823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DE42E4-D765-4139-A056-9A87AD5E24BB}" type="datetimeFigureOut">
              <a:rPr lang="en-GB" smtClean="0"/>
              <a:t>23/07/2021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3B4C247-31A3-47A2-B2A3-19B327637463}" type="slidenum">
              <a:rPr lang="en-GB" smtClean="0"/>
              <a:t>‹#›</a:t>
            </a:fld>
            <a:endParaRPr lang="en-GB"/>
          </a:p>
        </p:txBody>
      </p:sp>
    </p:spTree>
    <p:extLst>
      <p:ext uri="{BB962C8B-B14F-4D97-AF65-F5344CB8AC3E}">
        <p14:creationId xmlns:p14="http://schemas.microsoft.com/office/powerpoint/2010/main" val="1710532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63DE42E4-D765-4139-A056-9A87AD5E24BB}" type="datetimeFigureOut">
              <a:rPr lang="en-GB" smtClean="0"/>
              <a:t>23/07/2021</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93B4C247-31A3-47A2-B2A3-19B327637463}" type="slidenum">
              <a:rPr lang="en-GB" smtClean="0"/>
              <a:t>‹#›</a:t>
            </a:fld>
            <a:endParaRPr lang="en-GB"/>
          </a:p>
        </p:txBody>
      </p:sp>
    </p:spTree>
    <p:extLst>
      <p:ext uri="{BB962C8B-B14F-4D97-AF65-F5344CB8AC3E}">
        <p14:creationId xmlns:p14="http://schemas.microsoft.com/office/powerpoint/2010/main" val="113993944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Composition and Functions of blood</a:t>
            </a:r>
            <a:endParaRPr lang="en-GB" dirty="0"/>
          </a:p>
        </p:txBody>
      </p:sp>
    </p:spTree>
    <p:extLst>
      <p:ext uri="{BB962C8B-B14F-4D97-AF65-F5344CB8AC3E}">
        <p14:creationId xmlns:p14="http://schemas.microsoft.com/office/powerpoint/2010/main" val="2825649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9998" y="878598"/>
            <a:ext cx="10128825" cy="5863395"/>
          </a:xfrm>
        </p:spPr>
      </p:pic>
      <p:sp>
        <p:nvSpPr>
          <p:cNvPr id="2" name="Title 1"/>
          <p:cNvSpPr>
            <a:spLocks noGrp="1"/>
          </p:cNvSpPr>
          <p:nvPr>
            <p:ph type="title"/>
          </p:nvPr>
        </p:nvSpPr>
        <p:spPr>
          <a:xfrm>
            <a:off x="3979328" y="0"/>
            <a:ext cx="4195681" cy="1508760"/>
          </a:xfrm>
        </p:spPr>
        <p:txBody>
          <a:bodyPr/>
          <a:lstStyle/>
          <a:p>
            <a:r>
              <a:rPr lang="en-US" dirty="0" smtClean="0"/>
              <a:t>Hematopoiesis</a:t>
            </a:r>
            <a:endParaRPr lang="en-GB" dirty="0"/>
          </a:p>
        </p:txBody>
      </p:sp>
    </p:spTree>
    <p:extLst>
      <p:ext uri="{BB962C8B-B14F-4D97-AF65-F5344CB8AC3E}">
        <p14:creationId xmlns:p14="http://schemas.microsoft.com/office/powerpoint/2010/main" val="1591310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Collection and preservation of blood evidence</a:t>
            </a:r>
            <a:endParaRPr lang="en-GB" dirty="0"/>
          </a:p>
        </p:txBody>
      </p:sp>
    </p:spTree>
    <p:extLst>
      <p:ext uri="{BB962C8B-B14F-4D97-AF65-F5344CB8AC3E}">
        <p14:creationId xmlns:p14="http://schemas.microsoft.com/office/powerpoint/2010/main" val="3521606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840373975"/>
              </p:ext>
            </p:extLst>
          </p:nvPr>
        </p:nvGraphicFramePr>
        <p:xfrm>
          <a:off x="805218" y="783064"/>
          <a:ext cx="10686197" cy="52628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4194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Things to be taken care </a:t>
            </a:r>
            <a:r>
              <a:rPr lang="en-US" dirty="0" smtClean="0"/>
              <a:t>of..</a:t>
            </a:r>
            <a:endParaRPr lang="en-GB" dirty="0"/>
          </a:p>
        </p:txBody>
      </p:sp>
    </p:spTree>
    <p:extLst>
      <p:ext uri="{BB962C8B-B14F-4D97-AF65-F5344CB8AC3E}">
        <p14:creationId xmlns:p14="http://schemas.microsoft.com/office/powerpoint/2010/main" val="1315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DRY STAINS</a:t>
            </a:r>
            <a:endParaRPr lang="en-GB" dirty="0"/>
          </a:p>
        </p:txBody>
      </p:sp>
      <p:sp>
        <p:nvSpPr>
          <p:cNvPr id="3" name="Content Placeholder 2"/>
          <p:cNvSpPr>
            <a:spLocks noGrp="1"/>
          </p:cNvSpPr>
          <p:nvPr>
            <p:ph idx="1"/>
          </p:nvPr>
        </p:nvSpPr>
        <p:spPr/>
        <p:txBody>
          <a:bodyPr>
            <a:normAutofit/>
          </a:bodyPr>
          <a:lstStyle/>
          <a:p>
            <a:r>
              <a:rPr lang="en-GB" dirty="0" smtClean="0"/>
              <a:t>Identification</a:t>
            </a:r>
            <a:r>
              <a:rPr lang="en-GB" dirty="0"/>
              <a:t>: On outside of box, paper packet, or envelope: Type of specimens, </a:t>
            </a:r>
            <a:r>
              <a:rPr lang="en-GB" dirty="0" smtClean="0"/>
              <a:t>date secured</a:t>
            </a:r>
            <a:r>
              <a:rPr lang="en-GB" dirty="0"/>
              <a:t>, CSI or investigator’s initials, case name and number, and where sample </a:t>
            </a:r>
            <a:r>
              <a:rPr lang="en-GB" dirty="0" smtClean="0"/>
              <a:t>was taken </a:t>
            </a:r>
            <a:r>
              <a:rPr lang="en-GB" dirty="0"/>
              <a:t>from.</a:t>
            </a:r>
          </a:p>
          <a:p>
            <a:r>
              <a:rPr lang="en-GB" dirty="0" smtClean="0"/>
              <a:t>Evidence </a:t>
            </a:r>
            <a:r>
              <a:rPr lang="en-GB" dirty="0"/>
              <a:t>- Collect as much of the stain as possible. Submit </a:t>
            </a:r>
            <a:r>
              <a:rPr lang="en-GB" dirty="0" smtClean="0"/>
              <a:t>entire stained </a:t>
            </a:r>
            <a:r>
              <a:rPr lang="en-GB" dirty="0"/>
              <a:t>object. A swabbing should be </a:t>
            </a:r>
            <a:r>
              <a:rPr lang="en-GB" dirty="0" smtClean="0"/>
              <a:t>submitted  </a:t>
            </a:r>
            <a:r>
              <a:rPr lang="en-GB" dirty="0"/>
              <a:t>when the </a:t>
            </a:r>
            <a:r>
              <a:rPr lang="en-GB" dirty="0" smtClean="0"/>
              <a:t>item can </a:t>
            </a:r>
            <a:r>
              <a:rPr lang="en-GB" dirty="0"/>
              <a:t>not be submitted due to size, shape or hazardous nature. </a:t>
            </a:r>
            <a:r>
              <a:rPr lang="en-GB" dirty="0" smtClean="0"/>
              <a:t>If swabbing</a:t>
            </a:r>
            <a:r>
              <a:rPr lang="en-GB" dirty="0"/>
              <a:t>, collect as much stain onto as few swabs as possible.</a:t>
            </a:r>
          </a:p>
          <a:p>
            <a:r>
              <a:rPr lang="en-GB" dirty="0"/>
              <a:t>Preservation: Keep dry.</a:t>
            </a:r>
          </a:p>
          <a:p>
            <a:r>
              <a:rPr lang="en-GB" dirty="0"/>
              <a:t>Wrapping &amp; Packing: Tops, ends and all folds sealed. Never package in plastic. </a:t>
            </a:r>
            <a:r>
              <a:rPr lang="en-GB" dirty="0" smtClean="0"/>
              <a:t>Always use </a:t>
            </a:r>
            <a:r>
              <a:rPr lang="en-GB" dirty="0"/>
              <a:t>paper.</a:t>
            </a:r>
          </a:p>
          <a:p>
            <a:r>
              <a:rPr lang="en-GB" dirty="0"/>
              <a:t>Miscellaneous: Dry completely under natural conditions before packaging.</a:t>
            </a:r>
          </a:p>
        </p:txBody>
      </p:sp>
    </p:spTree>
    <p:extLst>
      <p:ext uri="{BB962C8B-B14F-4D97-AF65-F5344CB8AC3E}">
        <p14:creationId xmlns:p14="http://schemas.microsoft.com/office/powerpoint/2010/main" val="1423065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STAINED </a:t>
            </a:r>
            <a:r>
              <a:rPr lang="en-GB" dirty="0"/>
              <a:t>CLOTHING OR </a:t>
            </a:r>
            <a:r>
              <a:rPr lang="en-GB" dirty="0" smtClean="0"/>
              <a:t>FABRIC</a:t>
            </a:r>
            <a:endParaRPr lang="en-GB" dirty="0"/>
          </a:p>
        </p:txBody>
      </p:sp>
      <p:sp>
        <p:nvSpPr>
          <p:cNvPr id="3" name="Content Placeholder 2"/>
          <p:cNvSpPr>
            <a:spLocks noGrp="1"/>
          </p:cNvSpPr>
          <p:nvPr>
            <p:ph idx="1"/>
          </p:nvPr>
        </p:nvSpPr>
        <p:spPr/>
        <p:txBody>
          <a:bodyPr>
            <a:normAutofit lnSpcReduction="10000"/>
          </a:bodyPr>
          <a:lstStyle/>
          <a:p>
            <a:r>
              <a:rPr lang="en-GB" dirty="0" smtClean="0"/>
              <a:t>Identification</a:t>
            </a:r>
            <a:r>
              <a:rPr lang="en-GB" dirty="0"/>
              <a:t>: Type of specimens, date obtained, CSI or investigator’s initials, case </a:t>
            </a:r>
            <a:r>
              <a:rPr lang="en-GB" dirty="0" smtClean="0"/>
              <a:t>name and </a:t>
            </a:r>
            <a:r>
              <a:rPr lang="en-GB" dirty="0"/>
              <a:t>number, and owner of garment.</a:t>
            </a:r>
          </a:p>
          <a:p>
            <a:r>
              <a:rPr lang="en-GB" dirty="0" smtClean="0"/>
              <a:t>Evidence </a:t>
            </a:r>
            <a:r>
              <a:rPr lang="en-GB" dirty="0"/>
              <a:t>- As found. Submit entire stained object </a:t>
            </a:r>
            <a:r>
              <a:rPr lang="en-GB" dirty="0" smtClean="0"/>
              <a:t>whenever possible</a:t>
            </a:r>
            <a:r>
              <a:rPr lang="en-GB" dirty="0"/>
              <a:t>.</a:t>
            </a:r>
          </a:p>
          <a:p>
            <a:r>
              <a:rPr lang="en-GB" dirty="0"/>
              <a:t>Preservation: If wet when found, dry under natural conditions</a:t>
            </a:r>
            <a:r>
              <a:rPr lang="en-GB" dirty="0" smtClean="0"/>
              <a:t>. USE </a:t>
            </a:r>
            <a:r>
              <a:rPr lang="en-GB" dirty="0"/>
              <a:t>NO EXCESSIVE HEAT TO DRY.</a:t>
            </a:r>
          </a:p>
          <a:p>
            <a:r>
              <a:rPr lang="en-GB" dirty="0"/>
              <a:t>Wrapping &amp; Packing: Each article packaged separately and identified on outside </a:t>
            </a:r>
            <a:r>
              <a:rPr lang="en-GB" dirty="0" smtClean="0"/>
              <a:t>of package</a:t>
            </a:r>
            <a:r>
              <a:rPr lang="en-GB" dirty="0"/>
              <a:t>. Place in cardboard box or paper bags, packed to prevent shifting of </a:t>
            </a:r>
            <a:r>
              <a:rPr lang="en-GB" dirty="0" smtClean="0"/>
              <a:t>contents. Always </a:t>
            </a:r>
            <a:r>
              <a:rPr lang="en-GB" dirty="0"/>
              <a:t>use paper bags, never use plastic bags or containers that do not allow air </a:t>
            </a:r>
            <a:r>
              <a:rPr lang="en-GB" dirty="0" smtClean="0"/>
              <a:t>flow. </a:t>
            </a:r>
          </a:p>
          <a:p>
            <a:r>
              <a:rPr lang="en-GB" dirty="0" smtClean="0"/>
              <a:t>Miscellaneous</a:t>
            </a:r>
            <a:r>
              <a:rPr lang="en-GB" dirty="0"/>
              <a:t>: Submit not less than 1 sq. in. of stain if entire article cannot be submitted</a:t>
            </a:r>
            <a:r>
              <a:rPr lang="en-GB" dirty="0" smtClean="0"/>
              <a:t>. Be </a:t>
            </a:r>
            <a:r>
              <a:rPr lang="en-GB" dirty="0"/>
              <a:t>sure to label from where on the garment the stained areas were taken.</a:t>
            </a:r>
          </a:p>
        </p:txBody>
      </p:sp>
    </p:spTree>
    <p:extLst>
      <p:ext uri="{BB962C8B-B14F-4D97-AF65-F5344CB8AC3E}">
        <p14:creationId xmlns:p14="http://schemas.microsoft.com/office/powerpoint/2010/main" val="204457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SWABS </a:t>
            </a:r>
            <a:r>
              <a:rPr lang="en-GB" dirty="0"/>
              <a:t>OF STAINS (FROM LARGE ITEMS WHICH CANNOT BE SUBMITTED</a:t>
            </a:r>
            <a:r>
              <a:rPr lang="en-GB" dirty="0" smtClean="0"/>
              <a:t>)</a:t>
            </a:r>
            <a:endParaRPr lang="en-GB" dirty="0"/>
          </a:p>
        </p:txBody>
      </p:sp>
      <p:sp>
        <p:nvSpPr>
          <p:cNvPr id="3" name="Content Placeholder 2"/>
          <p:cNvSpPr>
            <a:spLocks noGrp="1"/>
          </p:cNvSpPr>
          <p:nvPr>
            <p:ph idx="1"/>
          </p:nvPr>
        </p:nvSpPr>
        <p:spPr/>
        <p:txBody>
          <a:bodyPr>
            <a:normAutofit/>
          </a:bodyPr>
          <a:lstStyle/>
          <a:p>
            <a:r>
              <a:rPr lang="en-GB" dirty="0" smtClean="0"/>
              <a:t>Identification</a:t>
            </a:r>
            <a:r>
              <a:rPr lang="en-GB" dirty="0"/>
              <a:t>: On outside of envelope: Type of specimens, date secured, CSI </a:t>
            </a:r>
            <a:r>
              <a:rPr lang="en-GB" dirty="0" smtClean="0"/>
              <a:t>or investigator’s </a:t>
            </a:r>
            <a:r>
              <a:rPr lang="en-GB" dirty="0"/>
              <a:t>initials, case name and number, and from where sample was taken.</a:t>
            </a:r>
          </a:p>
          <a:p>
            <a:r>
              <a:rPr lang="en-GB" dirty="0" smtClean="0"/>
              <a:t>Evidence </a:t>
            </a:r>
            <a:r>
              <a:rPr lang="en-GB" dirty="0"/>
              <a:t>- Collect as much stain onto as few cotton swabs as </a:t>
            </a:r>
            <a:r>
              <a:rPr lang="en-GB" dirty="0" smtClean="0"/>
              <a:t>possible moistened </a:t>
            </a:r>
            <a:r>
              <a:rPr lang="en-GB" dirty="0"/>
              <a:t>with distilled water.</a:t>
            </a:r>
          </a:p>
          <a:p>
            <a:r>
              <a:rPr lang="en-GB" dirty="0"/>
              <a:t>Preservation: Allow swabs to dry before packing.</a:t>
            </a:r>
          </a:p>
          <a:p>
            <a:r>
              <a:rPr lang="en-GB" dirty="0"/>
              <a:t>Wrapping &amp; Packing: Package in envelope or paper bag. Never package in plastic.</a:t>
            </a:r>
          </a:p>
          <a:p>
            <a:r>
              <a:rPr lang="en-GB" dirty="0"/>
              <a:t>Miscellaneous: Contact the Biology/DNA analysis laboratory for further instructions.</a:t>
            </a:r>
          </a:p>
        </p:txBody>
      </p:sp>
    </p:spTree>
    <p:extLst>
      <p:ext uri="{BB962C8B-B14F-4D97-AF65-F5344CB8AC3E}">
        <p14:creationId xmlns:p14="http://schemas.microsoft.com/office/powerpoint/2010/main" val="1914150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ENVELOPES</a:t>
            </a:r>
            <a:br>
              <a:rPr lang="en-GB" dirty="0"/>
            </a:br>
            <a:endParaRPr lang="en-GB" dirty="0"/>
          </a:p>
        </p:txBody>
      </p:sp>
      <p:sp>
        <p:nvSpPr>
          <p:cNvPr id="3" name="Content Placeholder 2"/>
          <p:cNvSpPr>
            <a:spLocks noGrp="1"/>
          </p:cNvSpPr>
          <p:nvPr>
            <p:ph idx="1"/>
          </p:nvPr>
        </p:nvSpPr>
        <p:spPr/>
        <p:txBody>
          <a:bodyPr/>
          <a:lstStyle/>
          <a:p>
            <a:r>
              <a:rPr lang="en-GB" dirty="0" smtClean="0"/>
              <a:t>Identification</a:t>
            </a:r>
            <a:r>
              <a:rPr lang="en-GB" dirty="0"/>
              <a:t>: On outside of box, paper bag, or packaging envelope: Type of specimens</a:t>
            </a:r>
            <a:r>
              <a:rPr lang="en-GB" dirty="0" smtClean="0"/>
              <a:t>, date </a:t>
            </a:r>
            <a:r>
              <a:rPr lang="en-GB" dirty="0"/>
              <a:t>secured, CSI or investigator’s initials, case name and number.</a:t>
            </a:r>
          </a:p>
          <a:p>
            <a:r>
              <a:rPr lang="en-GB" dirty="0" smtClean="0"/>
              <a:t>Evidence </a:t>
            </a:r>
            <a:r>
              <a:rPr lang="en-GB" dirty="0"/>
              <a:t>- Submit entire envelope whenever possible.</a:t>
            </a:r>
          </a:p>
          <a:p>
            <a:r>
              <a:rPr lang="en-GB" dirty="0"/>
              <a:t>Preservation: Keep dry.</a:t>
            </a:r>
          </a:p>
          <a:p>
            <a:r>
              <a:rPr lang="en-GB" dirty="0"/>
              <a:t>Wrapping &amp; Packing: Package in another outer envelope or a paper bag. </a:t>
            </a:r>
            <a:r>
              <a:rPr lang="en-GB" dirty="0" smtClean="0"/>
              <a:t>Never package </a:t>
            </a:r>
            <a:r>
              <a:rPr lang="en-GB" dirty="0"/>
              <a:t>in plastic.</a:t>
            </a:r>
          </a:p>
        </p:txBody>
      </p:sp>
    </p:spTree>
    <p:extLst>
      <p:ext uri="{BB962C8B-B14F-4D97-AF65-F5344CB8AC3E}">
        <p14:creationId xmlns:p14="http://schemas.microsoft.com/office/powerpoint/2010/main" val="943058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CANS, BOTTLES, OR CUPS</a:t>
            </a:r>
          </a:p>
        </p:txBody>
      </p:sp>
      <p:sp>
        <p:nvSpPr>
          <p:cNvPr id="3" name="Content Placeholder 2"/>
          <p:cNvSpPr>
            <a:spLocks noGrp="1"/>
          </p:cNvSpPr>
          <p:nvPr>
            <p:ph idx="1"/>
          </p:nvPr>
        </p:nvSpPr>
        <p:spPr/>
        <p:txBody>
          <a:bodyPr/>
          <a:lstStyle/>
          <a:p>
            <a:r>
              <a:rPr lang="en-GB" dirty="0" smtClean="0"/>
              <a:t>Identification</a:t>
            </a:r>
            <a:r>
              <a:rPr lang="en-GB" dirty="0"/>
              <a:t>: On outside of box, paper bag, or envelope: Type of specimens, </a:t>
            </a:r>
            <a:r>
              <a:rPr lang="en-GB" dirty="0" smtClean="0"/>
              <a:t>date secured</a:t>
            </a:r>
            <a:r>
              <a:rPr lang="en-GB" dirty="0"/>
              <a:t>, CSI or investigator’s initials, case name and number.</a:t>
            </a:r>
          </a:p>
          <a:p>
            <a:r>
              <a:rPr lang="en-GB" dirty="0" smtClean="0"/>
              <a:t>Evidence </a:t>
            </a:r>
            <a:r>
              <a:rPr lang="en-GB" dirty="0"/>
              <a:t>- Submit entire container, or swab drinking area </a:t>
            </a:r>
            <a:r>
              <a:rPr lang="en-GB" dirty="0" smtClean="0"/>
              <a:t>with sterile </a:t>
            </a:r>
            <a:r>
              <a:rPr lang="en-GB" dirty="0"/>
              <a:t>cotton swabs moistened with distilled water.</a:t>
            </a:r>
          </a:p>
          <a:p>
            <a:r>
              <a:rPr lang="en-GB" dirty="0"/>
              <a:t>Preservation: Dry all swabs before packaging.</a:t>
            </a:r>
          </a:p>
          <a:p>
            <a:r>
              <a:rPr lang="en-GB" dirty="0"/>
              <a:t>Wrapping &amp; Packing: Package in box, envelope or a paper bag. Never package in plastic</a:t>
            </a:r>
          </a:p>
        </p:txBody>
      </p:sp>
    </p:spTree>
    <p:extLst>
      <p:ext uri="{BB962C8B-B14F-4D97-AF65-F5344CB8AC3E}">
        <p14:creationId xmlns:p14="http://schemas.microsoft.com/office/powerpoint/2010/main" val="3502748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BUTTS</a:t>
            </a:r>
            <a:br>
              <a:rPr lang="en-GB" dirty="0"/>
            </a:br>
            <a:endParaRPr lang="en-GB" dirty="0"/>
          </a:p>
        </p:txBody>
      </p:sp>
      <p:sp>
        <p:nvSpPr>
          <p:cNvPr id="3" name="Content Placeholder 2"/>
          <p:cNvSpPr>
            <a:spLocks noGrp="1"/>
          </p:cNvSpPr>
          <p:nvPr>
            <p:ph idx="1"/>
          </p:nvPr>
        </p:nvSpPr>
        <p:spPr/>
        <p:txBody>
          <a:bodyPr/>
          <a:lstStyle/>
          <a:p>
            <a:r>
              <a:rPr lang="en-GB" dirty="0" smtClean="0"/>
              <a:t>Identification</a:t>
            </a:r>
            <a:r>
              <a:rPr lang="en-GB" dirty="0"/>
              <a:t>: On outside of box, paper bag, or envelope: Type of specimens, </a:t>
            </a:r>
            <a:r>
              <a:rPr lang="en-GB" dirty="0" smtClean="0"/>
              <a:t>date secured</a:t>
            </a:r>
            <a:r>
              <a:rPr lang="en-GB" dirty="0"/>
              <a:t>, CSI or investigator’s initials, case name and number.</a:t>
            </a:r>
          </a:p>
          <a:p>
            <a:r>
              <a:rPr lang="en-GB" dirty="0" smtClean="0"/>
              <a:t>Evidence </a:t>
            </a:r>
            <a:r>
              <a:rPr lang="en-GB" dirty="0"/>
              <a:t>- Submit entire cigarette butt.</a:t>
            </a:r>
          </a:p>
          <a:p>
            <a:r>
              <a:rPr lang="en-GB" dirty="0"/>
              <a:t>Preservation: Keep dry.</a:t>
            </a:r>
          </a:p>
          <a:p>
            <a:r>
              <a:rPr lang="en-GB" dirty="0"/>
              <a:t>Wrapping &amp; Packing: Package in box, envelope or a paper bag. Never package in plastic.</a:t>
            </a:r>
          </a:p>
        </p:txBody>
      </p:sp>
    </p:spTree>
    <p:extLst>
      <p:ext uri="{BB962C8B-B14F-4D97-AF65-F5344CB8AC3E}">
        <p14:creationId xmlns:p14="http://schemas.microsoft.com/office/powerpoint/2010/main" val="2702704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t>special </a:t>
            </a:r>
            <a:r>
              <a:rPr lang="en-GB" dirty="0"/>
              <a:t>connective tissue consisting of a fluid matrix, </a:t>
            </a:r>
            <a:r>
              <a:rPr lang="en-GB" dirty="0" smtClean="0"/>
              <a:t>plasma &amp; </a:t>
            </a:r>
            <a:r>
              <a:rPr lang="en-GB" dirty="0"/>
              <a:t>formed </a:t>
            </a:r>
            <a:r>
              <a:rPr lang="en-GB" dirty="0" smtClean="0"/>
              <a:t>elements</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64154796"/>
              </p:ext>
            </p:extLst>
          </p:nvPr>
        </p:nvGraphicFramePr>
        <p:xfrm>
          <a:off x="1202919" y="2011680"/>
          <a:ext cx="9784080" cy="4206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7722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reference samples</a:t>
            </a:r>
          </a:p>
        </p:txBody>
      </p:sp>
      <p:sp>
        <p:nvSpPr>
          <p:cNvPr id="3" name="Content Placeholder 2"/>
          <p:cNvSpPr>
            <a:spLocks noGrp="1"/>
          </p:cNvSpPr>
          <p:nvPr>
            <p:ph idx="1"/>
          </p:nvPr>
        </p:nvSpPr>
        <p:spPr/>
        <p:txBody>
          <a:bodyPr>
            <a:normAutofit fontScale="85000" lnSpcReduction="20000"/>
          </a:bodyPr>
          <a:lstStyle/>
          <a:p>
            <a:r>
              <a:rPr lang="en-GB" dirty="0" smtClean="0"/>
              <a:t>Reference </a:t>
            </a:r>
            <a:r>
              <a:rPr lang="en-GB" dirty="0"/>
              <a:t>sample is collected directly from a person into a tube or "Vacutainer</a:t>
            </a:r>
            <a:r>
              <a:rPr lang="en-GB" dirty="0" smtClean="0"/>
              <a:t>" </a:t>
            </a:r>
            <a:r>
              <a:rPr lang="en-GB" dirty="0"/>
              <a:t>from all of the involved subjects must be sent to the crime </a:t>
            </a:r>
            <a:r>
              <a:rPr lang="en-GB" dirty="0" smtClean="0"/>
              <a:t>lab</a:t>
            </a:r>
          </a:p>
          <a:p>
            <a:r>
              <a:rPr lang="en-GB" dirty="0" smtClean="0"/>
              <a:t>Forensic </a:t>
            </a:r>
            <a:r>
              <a:rPr lang="en-GB" dirty="0"/>
              <a:t>uses of "Vacutainers</a:t>
            </a:r>
            <a:r>
              <a:rPr lang="en-GB" dirty="0" smtClean="0"/>
              <a:t>":</a:t>
            </a:r>
          </a:p>
          <a:p>
            <a:pPr lvl="1"/>
            <a:r>
              <a:rPr lang="en-GB" dirty="0" smtClean="0"/>
              <a:t>Yellow </a:t>
            </a:r>
            <a:r>
              <a:rPr lang="en-GB" dirty="0"/>
              <a:t>Top Vacutainers (contain Acid Citrate and Dextrose </a:t>
            </a:r>
            <a:r>
              <a:rPr lang="en-GB" dirty="0" smtClean="0"/>
              <a:t>solution)  : Useful </a:t>
            </a:r>
            <a:r>
              <a:rPr lang="en-GB" dirty="0"/>
              <a:t>for conventional serological testing and DNA </a:t>
            </a:r>
            <a:r>
              <a:rPr lang="en-GB" dirty="0" smtClean="0"/>
              <a:t>testing.</a:t>
            </a:r>
          </a:p>
          <a:p>
            <a:pPr lvl="1"/>
            <a:r>
              <a:rPr lang="en-GB" dirty="0" smtClean="0"/>
              <a:t>Purple </a:t>
            </a:r>
            <a:r>
              <a:rPr lang="en-GB" dirty="0"/>
              <a:t>Top Vacutainers (contain EDTA</a:t>
            </a:r>
            <a:r>
              <a:rPr lang="en-GB" dirty="0" smtClean="0"/>
              <a:t>) : Useful </a:t>
            </a:r>
            <a:r>
              <a:rPr lang="en-GB" dirty="0"/>
              <a:t>for DNA testing; may inhibit certain conventional serological tests</a:t>
            </a:r>
            <a:r>
              <a:rPr lang="en-GB" dirty="0" smtClean="0"/>
              <a:t>.</a:t>
            </a:r>
            <a:endParaRPr lang="en-GB" dirty="0"/>
          </a:p>
          <a:p>
            <a:pPr lvl="1"/>
            <a:r>
              <a:rPr lang="en-GB" dirty="0"/>
              <a:t>Red Top Vacutainers (no additives</a:t>
            </a:r>
            <a:r>
              <a:rPr lang="en-GB" dirty="0" smtClean="0"/>
              <a:t>) : Useful </a:t>
            </a:r>
            <a:r>
              <a:rPr lang="en-GB" dirty="0"/>
              <a:t>for conventional serological tests; less useful for DNA testing; can be used for pregnancy and HIV testing </a:t>
            </a:r>
            <a:r>
              <a:rPr lang="en-GB" dirty="0" smtClean="0"/>
              <a:t> </a:t>
            </a:r>
          </a:p>
          <a:p>
            <a:pPr lvl="1"/>
            <a:r>
              <a:rPr lang="en-GB" dirty="0" smtClean="0"/>
              <a:t>Grey </a:t>
            </a:r>
            <a:r>
              <a:rPr lang="en-GB" dirty="0"/>
              <a:t>Top Vacutainers (contain Sodium Fluoride and sometimes </a:t>
            </a:r>
            <a:r>
              <a:rPr lang="en-GB" dirty="0" smtClean="0"/>
              <a:t>EDTA) : Useful </a:t>
            </a:r>
            <a:r>
              <a:rPr lang="en-GB" dirty="0"/>
              <a:t>for toxicological testing; not suitable for conventional serological analysis </a:t>
            </a:r>
            <a:r>
              <a:rPr lang="en-GB" dirty="0" smtClean="0"/>
              <a:t> </a:t>
            </a:r>
            <a:r>
              <a:rPr lang="en-GB" dirty="0"/>
              <a:t>and may not be suitable for DNA analysis.</a:t>
            </a:r>
          </a:p>
          <a:p>
            <a:r>
              <a:rPr lang="en-GB" dirty="0" smtClean="0"/>
              <a:t>If </a:t>
            </a:r>
            <a:r>
              <a:rPr lang="en-GB" dirty="0"/>
              <a:t>the investigator is collecting blood from an autopsy, then one of each type of Vacutainer should be collected from the victim. This will insure that any necessary forensic testing can be performed. </a:t>
            </a:r>
            <a:endParaRPr lang="en-GB" dirty="0" smtClean="0"/>
          </a:p>
          <a:p>
            <a:r>
              <a:rPr lang="en-GB" dirty="0" smtClean="0"/>
              <a:t>These </a:t>
            </a:r>
            <a:r>
              <a:rPr lang="en-GB" dirty="0"/>
              <a:t>Vacutainers should be stored in a refrigerator (not frozen) at about four degrees Centigrade until they are transported to the crime lab</a:t>
            </a:r>
            <a:r>
              <a:rPr lang="en-GB" dirty="0" smtClean="0"/>
              <a:t>.</a:t>
            </a:r>
            <a:endParaRPr lang="en-GB" dirty="0"/>
          </a:p>
        </p:txBody>
      </p:sp>
    </p:spTree>
    <p:extLst>
      <p:ext uri="{BB962C8B-B14F-4D97-AF65-F5344CB8AC3E}">
        <p14:creationId xmlns:p14="http://schemas.microsoft.com/office/powerpoint/2010/main" val="3610059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2811438" y="1033533"/>
            <a:ext cx="6127015" cy="4111672"/>
          </a:xfrm>
        </p:spPr>
      </p:pic>
    </p:spTree>
    <p:extLst>
      <p:ext uri="{BB962C8B-B14F-4D97-AF65-F5344CB8AC3E}">
        <p14:creationId xmlns:p14="http://schemas.microsoft.com/office/powerpoint/2010/main" val="427263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1794670876"/>
              </p:ext>
            </p:extLst>
          </p:nvPr>
        </p:nvGraphicFramePr>
        <p:xfrm>
          <a:off x="395784" y="2011679"/>
          <a:ext cx="11395881" cy="4525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8418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1787" y="335863"/>
            <a:ext cx="8226045" cy="6039844"/>
          </a:xfrm>
          <a:prstGeom prst="rect">
            <a:avLst/>
          </a:prstGeom>
        </p:spPr>
      </p:pic>
    </p:spTree>
    <p:extLst>
      <p:ext uri="{BB962C8B-B14F-4D97-AF65-F5344CB8AC3E}">
        <p14:creationId xmlns:p14="http://schemas.microsoft.com/office/powerpoint/2010/main" val="3966265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RBC</a:t>
            </a:r>
            <a:endParaRPr lang="en-GB" dirty="0"/>
          </a:p>
        </p:txBody>
      </p:sp>
      <p:sp>
        <p:nvSpPr>
          <p:cNvPr id="5" name="Content Placeholder 4"/>
          <p:cNvSpPr>
            <a:spLocks noGrp="1"/>
          </p:cNvSpPr>
          <p:nvPr>
            <p:ph idx="1"/>
          </p:nvPr>
        </p:nvSpPr>
        <p:spPr/>
        <p:txBody>
          <a:bodyPr/>
          <a:lstStyle/>
          <a:p>
            <a:r>
              <a:rPr lang="en-GB" dirty="0"/>
              <a:t>Red blood cells have a slightly indented, flattened disk </a:t>
            </a:r>
            <a:r>
              <a:rPr lang="en-GB" dirty="0" smtClean="0"/>
              <a:t>shape (biconcave).</a:t>
            </a:r>
          </a:p>
          <a:p>
            <a:r>
              <a:rPr lang="en-US" dirty="0" smtClean="0"/>
              <a:t>Lack nucleus. </a:t>
            </a:r>
            <a:endParaRPr lang="en-GB" dirty="0" smtClean="0"/>
          </a:p>
          <a:p>
            <a:r>
              <a:rPr lang="en-GB" dirty="0" smtClean="0"/>
              <a:t>They </a:t>
            </a:r>
            <a:r>
              <a:rPr lang="en-GB" dirty="0"/>
              <a:t>transport oxygen to and from the lungs. </a:t>
            </a:r>
            <a:endParaRPr lang="en-GB" dirty="0" smtClean="0"/>
          </a:p>
          <a:p>
            <a:r>
              <a:rPr lang="en-GB" dirty="0" err="1" smtClean="0"/>
              <a:t>Hemoglobin</a:t>
            </a:r>
            <a:r>
              <a:rPr lang="en-GB" dirty="0" smtClean="0"/>
              <a:t> : Protein </a:t>
            </a:r>
            <a:r>
              <a:rPr lang="en-GB" dirty="0"/>
              <a:t>that contains iron and carries oxygen to its destination. </a:t>
            </a:r>
            <a:endParaRPr lang="en-GB" dirty="0" smtClean="0"/>
          </a:p>
          <a:p>
            <a:r>
              <a:rPr lang="en-GB" dirty="0" smtClean="0"/>
              <a:t>Life span </a:t>
            </a:r>
            <a:r>
              <a:rPr lang="en-GB" dirty="0"/>
              <a:t>of a red blood cell is 4 </a:t>
            </a:r>
            <a:r>
              <a:rPr lang="en-GB" dirty="0" smtClean="0"/>
              <a:t>months (120 days), </a:t>
            </a:r>
            <a:r>
              <a:rPr lang="en-GB" dirty="0"/>
              <a:t>and the body replaces them regularly. </a:t>
            </a:r>
            <a:endParaRPr lang="en-GB" dirty="0" smtClean="0"/>
          </a:p>
          <a:p>
            <a:r>
              <a:rPr lang="en-GB" dirty="0" smtClean="0"/>
              <a:t>The </a:t>
            </a:r>
            <a:r>
              <a:rPr lang="en-GB" dirty="0"/>
              <a:t>human body produces around 2 </a:t>
            </a:r>
            <a:r>
              <a:rPr lang="en-GB" dirty="0" smtClean="0"/>
              <a:t>million </a:t>
            </a:r>
            <a:r>
              <a:rPr lang="en-GB" dirty="0"/>
              <a:t>blood cells every second.</a:t>
            </a:r>
          </a:p>
          <a:p>
            <a:r>
              <a:rPr lang="en-GB" dirty="0" smtClean="0"/>
              <a:t>The </a:t>
            </a:r>
            <a:r>
              <a:rPr lang="en-GB" dirty="0"/>
              <a:t>expected number of red blood cells in a single drop (microliter) of blood is 4.5–6.2 million in males and 4.0–5.2 million in females.</a:t>
            </a:r>
          </a:p>
        </p:txBody>
      </p:sp>
    </p:spTree>
    <p:extLst>
      <p:ext uri="{BB962C8B-B14F-4D97-AF65-F5344CB8AC3E}">
        <p14:creationId xmlns:p14="http://schemas.microsoft.com/office/powerpoint/2010/main" val="212837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Wbc</a:t>
            </a:r>
            <a:r>
              <a:rPr lang="en-US" dirty="0" smtClean="0"/>
              <a:t>/ leucocytes</a:t>
            </a:r>
            <a:endParaRPr lang="en-GB" dirty="0"/>
          </a:p>
        </p:txBody>
      </p:sp>
      <p:sp>
        <p:nvSpPr>
          <p:cNvPr id="3" name="Content Placeholder 2"/>
          <p:cNvSpPr>
            <a:spLocks noGrp="1"/>
          </p:cNvSpPr>
          <p:nvPr>
            <p:ph idx="1"/>
          </p:nvPr>
        </p:nvSpPr>
        <p:spPr/>
        <p:txBody>
          <a:bodyPr/>
          <a:lstStyle/>
          <a:p>
            <a:r>
              <a:rPr lang="en-GB" dirty="0" smtClean="0"/>
              <a:t>Colourless </a:t>
            </a:r>
            <a:r>
              <a:rPr lang="en-GB" dirty="0"/>
              <a:t>blood </a:t>
            </a:r>
            <a:r>
              <a:rPr lang="en-GB" dirty="0" smtClean="0"/>
              <a:t>cells (as they lack haemoglobin)</a:t>
            </a:r>
          </a:p>
          <a:p>
            <a:r>
              <a:rPr lang="en-GB" dirty="0" smtClean="0"/>
              <a:t>Classified </a:t>
            </a:r>
            <a:r>
              <a:rPr lang="en-GB" dirty="0"/>
              <a:t>as granulocytes and </a:t>
            </a:r>
            <a:r>
              <a:rPr lang="en-GB" dirty="0" err="1"/>
              <a:t>agranulocytes</a:t>
            </a:r>
            <a:r>
              <a:rPr lang="en-GB" dirty="0"/>
              <a:t>. </a:t>
            </a:r>
            <a:endParaRPr lang="en-GB" dirty="0" smtClean="0"/>
          </a:p>
          <a:p>
            <a:r>
              <a:rPr lang="en-GB" dirty="0" smtClean="0"/>
              <a:t>Mainly </a:t>
            </a:r>
            <a:r>
              <a:rPr lang="en-GB" dirty="0"/>
              <a:t>contribute to immunity and defence mechanism.</a:t>
            </a:r>
          </a:p>
          <a:p>
            <a:endParaRPr lang="en-GB" dirty="0"/>
          </a:p>
          <a:p>
            <a:endParaRPr lang="en-GB" dirty="0"/>
          </a:p>
        </p:txBody>
      </p:sp>
    </p:spTree>
    <p:extLst>
      <p:ext uri="{BB962C8B-B14F-4D97-AF65-F5344CB8AC3E}">
        <p14:creationId xmlns:p14="http://schemas.microsoft.com/office/powerpoint/2010/main" val="277538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Granulocytes</a:t>
            </a:r>
            <a:endParaRPr lang="en-GB" dirty="0"/>
          </a:p>
        </p:txBody>
      </p:sp>
      <p:sp>
        <p:nvSpPr>
          <p:cNvPr id="5" name="Content Placeholder 4"/>
          <p:cNvSpPr>
            <a:spLocks noGrp="1"/>
          </p:cNvSpPr>
          <p:nvPr>
            <p:ph idx="1"/>
          </p:nvPr>
        </p:nvSpPr>
        <p:spPr/>
        <p:txBody>
          <a:bodyPr>
            <a:normAutofit fontScale="70000" lnSpcReduction="20000"/>
          </a:bodyPr>
          <a:lstStyle/>
          <a:p>
            <a:r>
              <a:rPr lang="en-GB" dirty="0" smtClean="0"/>
              <a:t>Eosinophils :</a:t>
            </a:r>
            <a:endParaRPr lang="en-GB" dirty="0"/>
          </a:p>
          <a:p>
            <a:pPr lvl="1"/>
            <a:r>
              <a:rPr lang="en-GB" dirty="0" smtClean="0"/>
              <a:t>Responsible </a:t>
            </a:r>
            <a:r>
              <a:rPr lang="en-GB" dirty="0"/>
              <a:t>for combating infections in parasites of vertebrates and for controlling mechanisms associated with allergy and </a:t>
            </a:r>
            <a:r>
              <a:rPr lang="en-GB" dirty="0" smtClean="0"/>
              <a:t>asthma.</a:t>
            </a:r>
          </a:p>
          <a:p>
            <a:pPr lvl="1"/>
            <a:r>
              <a:rPr lang="en-GB" dirty="0" smtClean="0"/>
              <a:t>Present </a:t>
            </a:r>
            <a:r>
              <a:rPr lang="en-GB" dirty="0"/>
              <a:t>in high concentrations in the digestive tract</a:t>
            </a:r>
            <a:r>
              <a:rPr lang="en-GB" dirty="0" smtClean="0"/>
              <a:t>.</a:t>
            </a:r>
          </a:p>
          <a:p>
            <a:r>
              <a:rPr lang="en-GB" dirty="0" smtClean="0"/>
              <a:t>Basophils :</a:t>
            </a:r>
            <a:endParaRPr lang="en-GB" dirty="0"/>
          </a:p>
          <a:p>
            <a:pPr lvl="1"/>
            <a:r>
              <a:rPr lang="en-GB" dirty="0" smtClean="0"/>
              <a:t>Contain </a:t>
            </a:r>
            <a:r>
              <a:rPr lang="en-GB" dirty="0"/>
              <a:t>large cytoplasmic granules, which plays a vital role in mounting a non-specific immune response to pathogens, allergic reactions by releasing histamine and dilates the blood </a:t>
            </a:r>
            <a:r>
              <a:rPr lang="en-GB" dirty="0" smtClean="0"/>
              <a:t>vessels.</a:t>
            </a:r>
          </a:p>
          <a:p>
            <a:pPr lvl="1"/>
            <a:r>
              <a:rPr lang="en-GB" dirty="0" smtClean="0"/>
              <a:t>Stained </a:t>
            </a:r>
            <a:r>
              <a:rPr lang="en-GB" dirty="0"/>
              <a:t>when exposed to basic dyes, hence referred to as </a:t>
            </a:r>
            <a:r>
              <a:rPr lang="en-GB" dirty="0" smtClean="0"/>
              <a:t>basophil.</a:t>
            </a:r>
          </a:p>
          <a:p>
            <a:pPr lvl="1"/>
            <a:r>
              <a:rPr lang="en-GB" dirty="0" smtClean="0"/>
              <a:t>Play role in inflammation </a:t>
            </a:r>
            <a:r>
              <a:rPr lang="en-GB" dirty="0"/>
              <a:t>and bronchoconstriction in the </a:t>
            </a:r>
            <a:r>
              <a:rPr lang="en-GB" dirty="0" smtClean="0"/>
              <a:t>airways.</a:t>
            </a:r>
          </a:p>
          <a:p>
            <a:pPr lvl="1"/>
            <a:r>
              <a:rPr lang="en-GB" dirty="0" smtClean="0"/>
              <a:t>Secrete </a:t>
            </a:r>
            <a:r>
              <a:rPr lang="en-GB" dirty="0"/>
              <a:t>serotonin, histamine and heparin</a:t>
            </a:r>
            <a:r>
              <a:rPr lang="en-GB" dirty="0" smtClean="0"/>
              <a:t>.</a:t>
            </a:r>
          </a:p>
          <a:p>
            <a:r>
              <a:rPr lang="en-GB" dirty="0" smtClean="0"/>
              <a:t>Neutrophils :</a:t>
            </a:r>
          </a:p>
          <a:p>
            <a:pPr lvl="1"/>
            <a:r>
              <a:rPr lang="en-GB" dirty="0" smtClean="0"/>
              <a:t> They </a:t>
            </a:r>
            <a:r>
              <a:rPr lang="en-GB" dirty="0"/>
              <a:t>are predominant </a:t>
            </a:r>
            <a:r>
              <a:rPr lang="en-GB" dirty="0" smtClean="0"/>
              <a:t>cells </a:t>
            </a:r>
            <a:r>
              <a:rPr lang="en-GB" dirty="0"/>
              <a:t>present in </a:t>
            </a:r>
            <a:r>
              <a:rPr lang="en-GB" dirty="0" smtClean="0"/>
              <a:t>pus. </a:t>
            </a:r>
          </a:p>
          <a:p>
            <a:pPr lvl="1"/>
            <a:r>
              <a:rPr lang="en-GB" dirty="0" smtClean="0"/>
              <a:t>The </a:t>
            </a:r>
            <a:r>
              <a:rPr lang="en-GB" dirty="0"/>
              <a:t>nucleus is 2 to 5 lobed and cytoplasm has very fine </a:t>
            </a:r>
            <a:r>
              <a:rPr lang="en-GB" dirty="0" smtClean="0"/>
              <a:t>granules. </a:t>
            </a:r>
          </a:p>
          <a:p>
            <a:pPr lvl="1"/>
            <a:r>
              <a:rPr lang="en-GB" dirty="0" smtClean="0"/>
              <a:t>Neutrophil </a:t>
            </a:r>
            <a:r>
              <a:rPr lang="en-GB" dirty="0"/>
              <a:t>helps in the destruction of bacteria with lysosomes, and it acts as a strong </a:t>
            </a:r>
            <a:r>
              <a:rPr lang="en-GB" dirty="0" smtClean="0"/>
              <a:t>oxidant.</a:t>
            </a:r>
          </a:p>
          <a:p>
            <a:pPr lvl="1"/>
            <a:r>
              <a:rPr lang="en-GB" dirty="0" smtClean="0"/>
              <a:t>Neutrophils </a:t>
            </a:r>
            <a:r>
              <a:rPr lang="en-GB" dirty="0"/>
              <a:t>are stained only using neutral </a:t>
            </a:r>
            <a:r>
              <a:rPr lang="en-GB" dirty="0" smtClean="0"/>
              <a:t>dyes</a:t>
            </a:r>
          </a:p>
          <a:p>
            <a:pPr lvl="1"/>
            <a:r>
              <a:rPr lang="en-GB" dirty="0" smtClean="0"/>
              <a:t>Neutrophils </a:t>
            </a:r>
            <a:r>
              <a:rPr lang="en-GB" dirty="0"/>
              <a:t>are also the first cells of the immune system to respond to an invader such as a bacteria or a </a:t>
            </a:r>
            <a:r>
              <a:rPr lang="en-GB" dirty="0" smtClean="0"/>
              <a:t>virus.</a:t>
            </a:r>
          </a:p>
          <a:p>
            <a:r>
              <a:rPr lang="en-GB" dirty="0" smtClean="0"/>
              <a:t>The </a:t>
            </a:r>
            <a:r>
              <a:rPr lang="en-GB" dirty="0"/>
              <a:t>lifespan of these WBCs extend for up to eight hours and are produced every day in the bone marrow.</a:t>
            </a:r>
          </a:p>
        </p:txBody>
      </p:sp>
    </p:spTree>
    <p:extLst>
      <p:ext uri="{BB962C8B-B14F-4D97-AF65-F5344CB8AC3E}">
        <p14:creationId xmlns:p14="http://schemas.microsoft.com/office/powerpoint/2010/main" val="3900612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Agranulocytes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Monocytes :</a:t>
            </a:r>
          </a:p>
          <a:p>
            <a:pPr lvl="1"/>
            <a:r>
              <a:rPr lang="en-GB" dirty="0" smtClean="0"/>
              <a:t>These </a:t>
            </a:r>
            <a:r>
              <a:rPr lang="en-GB" dirty="0"/>
              <a:t>cells usually have a large </a:t>
            </a:r>
            <a:r>
              <a:rPr lang="en-GB" dirty="0" err="1"/>
              <a:t>bilobed</a:t>
            </a:r>
            <a:r>
              <a:rPr lang="en-GB" dirty="0"/>
              <a:t> nucleus, with a diameter of 12 to 20 micrometres.</a:t>
            </a:r>
          </a:p>
          <a:p>
            <a:pPr lvl="1"/>
            <a:r>
              <a:rPr lang="en-GB" dirty="0"/>
              <a:t>The nucleus is generally of half-moon shaped or kidney-shaped and it occupies 6 to 8 per cent of WBCs.</a:t>
            </a:r>
          </a:p>
          <a:p>
            <a:pPr lvl="1"/>
            <a:r>
              <a:rPr lang="en-GB" dirty="0"/>
              <a:t>They are the garbage trucks of the immune system.</a:t>
            </a:r>
          </a:p>
          <a:p>
            <a:pPr lvl="1"/>
            <a:r>
              <a:rPr lang="en-GB" dirty="0"/>
              <a:t>The most important functions of monocytes are to migrate into tissues and clean up dead cells, protect against the </a:t>
            </a:r>
            <a:r>
              <a:rPr lang="en-GB" dirty="0" smtClean="0"/>
              <a:t>blood borne </a:t>
            </a:r>
            <a:r>
              <a:rPr lang="en-GB" dirty="0"/>
              <a:t>pathogens and they move very quickly to the sites of infections in </a:t>
            </a:r>
            <a:r>
              <a:rPr lang="en-GB" dirty="0" smtClean="0"/>
              <a:t>the tissues.</a:t>
            </a:r>
            <a:endParaRPr lang="en-GB" dirty="0"/>
          </a:p>
          <a:p>
            <a:pPr lvl="1"/>
            <a:r>
              <a:rPr lang="en-GB" dirty="0"/>
              <a:t>These white blood cells have a single bean-shaped nucleus, hence referred to as Monocytes.</a:t>
            </a:r>
          </a:p>
          <a:p>
            <a:r>
              <a:rPr lang="en-GB" dirty="0" smtClean="0"/>
              <a:t>Lymphocytes :</a:t>
            </a:r>
          </a:p>
          <a:p>
            <a:pPr lvl="1"/>
            <a:r>
              <a:rPr lang="en-GB" dirty="0" smtClean="0"/>
              <a:t>Produce antibodies</a:t>
            </a:r>
            <a:r>
              <a:rPr lang="en-GB" dirty="0"/>
              <a:t>.</a:t>
            </a:r>
          </a:p>
          <a:p>
            <a:pPr lvl="1"/>
            <a:r>
              <a:rPr lang="en-GB" dirty="0" smtClean="0"/>
              <a:t>Size ranges </a:t>
            </a:r>
            <a:r>
              <a:rPr lang="en-GB" dirty="0"/>
              <a:t>from 8 to 10 micrometres.</a:t>
            </a:r>
          </a:p>
          <a:p>
            <a:pPr lvl="1"/>
            <a:r>
              <a:rPr lang="en-GB" dirty="0" smtClean="0"/>
              <a:t>Colourless </a:t>
            </a:r>
            <a:r>
              <a:rPr lang="en-GB" dirty="0"/>
              <a:t>cells formed in lymphoid tissue, hence referred to as lymphocytes.</a:t>
            </a:r>
          </a:p>
          <a:p>
            <a:pPr lvl="1"/>
            <a:r>
              <a:rPr lang="en-GB" dirty="0"/>
              <a:t>There are two main types of lymphocytes – B lymphocytes and T lymphocytes.</a:t>
            </a:r>
          </a:p>
          <a:p>
            <a:pPr lvl="1"/>
            <a:r>
              <a:rPr lang="en-GB" dirty="0"/>
              <a:t>These cells are very important in the immune systems and are responsible for humoral and cell-mediated immunity.</a:t>
            </a:r>
          </a:p>
          <a:p>
            <a:endParaRPr lang="en-GB" dirty="0"/>
          </a:p>
        </p:txBody>
      </p:sp>
    </p:spTree>
    <p:extLst>
      <p:ext uri="{BB962C8B-B14F-4D97-AF65-F5344CB8AC3E}">
        <p14:creationId xmlns:p14="http://schemas.microsoft.com/office/powerpoint/2010/main" val="178000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blood</a:t>
            </a:r>
            <a:endParaRPr lang="en-GB" dirty="0"/>
          </a:p>
        </p:txBody>
      </p:sp>
      <p:sp>
        <p:nvSpPr>
          <p:cNvPr id="3" name="Content Placeholder 2"/>
          <p:cNvSpPr>
            <a:spLocks noGrp="1"/>
          </p:cNvSpPr>
          <p:nvPr>
            <p:ph idx="1"/>
          </p:nvPr>
        </p:nvSpPr>
        <p:spPr/>
        <p:txBody>
          <a:bodyPr/>
          <a:lstStyle/>
          <a:p>
            <a:r>
              <a:rPr lang="en-GB" dirty="0" smtClean="0"/>
              <a:t>Supplying oxygen to cells and tissues.</a:t>
            </a:r>
          </a:p>
          <a:p>
            <a:r>
              <a:rPr lang="en-GB" dirty="0" smtClean="0"/>
              <a:t>Providing essential nutrients to cells, such as amino acids, fatty acids, and glucose.</a:t>
            </a:r>
          </a:p>
          <a:p>
            <a:r>
              <a:rPr lang="en-GB" dirty="0" smtClean="0"/>
              <a:t>Removing waste materials, such as carbon dioxide, urea, and lactic acid</a:t>
            </a:r>
          </a:p>
          <a:p>
            <a:r>
              <a:rPr lang="en-GB" dirty="0" smtClean="0"/>
              <a:t>Protecting the body from diseases, infections, and foreign bodies through the action of white blood cells</a:t>
            </a:r>
          </a:p>
          <a:p>
            <a:r>
              <a:rPr lang="en-GB" dirty="0" smtClean="0"/>
              <a:t>Regulating body temperature</a:t>
            </a:r>
          </a:p>
          <a:p>
            <a:r>
              <a:rPr lang="en-GB" dirty="0" smtClean="0"/>
              <a:t>The platelets in blood enable the clotting, or coagulation, of blood. When bleeding occurs, the platelets group together to create a clot. The clot forms a scab, which stops the bleeding and helps protect the wound from infection.</a:t>
            </a:r>
            <a:endParaRPr lang="en-GB" dirty="0"/>
          </a:p>
        </p:txBody>
      </p:sp>
    </p:spTree>
    <p:extLst>
      <p:ext uri="{BB962C8B-B14F-4D97-AF65-F5344CB8AC3E}">
        <p14:creationId xmlns:p14="http://schemas.microsoft.com/office/powerpoint/2010/main" val="36793467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ysClr val="windowText" lastClr="000000"/>
      </a:dk1>
      <a:lt1>
        <a:sysClr val="window" lastClr="FFFFFF"/>
      </a:lt1>
      <a:dk2>
        <a:srgbClr val="323232"/>
      </a:dk2>
      <a:lt2>
        <a:srgbClr val="E3DED1"/>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tint val="98000"/>
              </a:schemeClr>
              <a:schemeClr val="phClr">
                <a:tint val="99000"/>
                <a:shade val="96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C3935CB6-B0E3-44A7-AB37-996D901F73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133</TotalTime>
  <Words>1602</Words>
  <Application>Microsoft Office PowerPoint</Application>
  <PresentationFormat>Widescreen</PresentationFormat>
  <Paragraphs>134</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Calibri</vt:lpstr>
      <vt:lpstr>Corbel</vt:lpstr>
      <vt:lpstr>Wingdings</vt:lpstr>
      <vt:lpstr>Banded</vt:lpstr>
      <vt:lpstr>Composition and Functions of blood</vt:lpstr>
      <vt:lpstr>special connective tissue consisting of a fluid matrix, plasma &amp; formed elements</vt:lpstr>
      <vt:lpstr>PowerPoint Presentation</vt:lpstr>
      <vt:lpstr>PowerPoint Presentation</vt:lpstr>
      <vt:lpstr>RBC</vt:lpstr>
      <vt:lpstr>Wbc/ leucocytes</vt:lpstr>
      <vt:lpstr>Granulocytes</vt:lpstr>
      <vt:lpstr>Agranulocytes</vt:lpstr>
      <vt:lpstr>Functions of blood</vt:lpstr>
      <vt:lpstr>Hematopoiesis</vt:lpstr>
      <vt:lpstr>Collection and preservation of blood evidence</vt:lpstr>
      <vt:lpstr>PowerPoint Presentation</vt:lpstr>
      <vt:lpstr>Things to be taken care of..</vt:lpstr>
      <vt:lpstr>DRY STAINS</vt:lpstr>
      <vt:lpstr>STAINED CLOTHING OR FABRIC</vt:lpstr>
      <vt:lpstr>SWABS OF STAINS (FROM LARGE ITEMS WHICH CANNOT BE SUBMITTED)</vt:lpstr>
      <vt:lpstr>ENVELOPES </vt:lpstr>
      <vt:lpstr>CANS, BOTTLES, OR CUPS</vt:lpstr>
      <vt:lpstr>CIGARETTE BUTTS </vt:lpstr>
      <vt:lpstr>reference samples</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Composition and Functions of blood</dc:title>
  <dc:creator>Shruti Rajwar</dc:creator>
  <cp:lastModifiedBy>Shruti Rajwar</cp:lastModifiedBy>
  <cp:revision>15</cp:revision>
  <dcterms:created xsi:type="dcterms:W3CDTF">2021-07-23T04:55:09Z</dcterms:created>
  <dcterms:modified xsi:type="dcterms:W3CDTF">2021-07-23T07:09:06Z</dcterms:modified>
</cp:coreProperties>
</file>