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3" r:id="rId6"/>
    <p:sldId id="268" r:id="rId7"/>
    <p:sldId id="272" r:id="rId8"/>
    <p:sldId id="260" r:id="rId9"/>
    <p:sldId id="269" r:id="rId10"/>
    <p:sldId id="270" r:id="rId11"/>
    <p:sldId id="264" r:id="rId12"/>
    <p:sldId id="261" r:id="rId13"/>
    <p:sldId id="271" r:id="rId14"/>
    <p:sldId id="265" r:id="rId15"/>
    <p:sldId id="267" r:id="rId16"/>
    <p:sldId id="274" r:id="rId17"/>
    <p:sldId id="276" r:id="rId18"/>
    <p:sldId id="273" r:id="rId19"/>
    <p:sldId id="262" r:id="rId20"/>
    <p:sldId id="266"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50" d="100"/>
          <a:sy n="50" d="100"/>
        </p:scale>
        <p:origin x="29" y="70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2954A4A-B461-4762-9FB6-4456B0B7F1F9}" type="doc">
      <dgm:prSet loTypeId="urn:microsoft.com/office/officeart/2009/3/layout/HorizontalOrganizationChart" loCatId="hierarchy" qsTypeId="urn:microsoft.com/office/officeart/2005/8/quickstyle/simple1" qsCatId="simple" csTypeId="urn:microsoft.com/office/officeart/2005/8/colors/accent1_2" csCatId="accent1" phldr="1"/>
      <dgm:spPr/>
      <dgm:t>
        <a:bodyPr/>
        <a:lstStyle/>
        <a:p>
          <a:endParaRPr lang="en-IN"/>
        </a:p>
      </dgm:t>
    </dgm:pt>
    <dgm:pt modelId="{0EA78ABD-C86D-4DE7-B191-03FE8F9560F1}">
      <dgm:prSet/>
      <dgm:spPr/>
      <dgm:t>
        <a:bodyPr/>
        <a:lstStyle/>
        <a:p>
          <a:r>
            <a:rPr lang="en-US" dirty="0"/>
            <a:t>Methods of craniofacial superimposition</a:t>
          </a:r>
          <a:endParaRPr lang="en-IN" dirty="0"/>
        </a:p>
      </dgm:t>
    </dgm:pt>
    <dgm:pt modelId="{3CB24109-F661-4D04-82B5-A074D4425E00}" type="parTrans" cxnId="{DAF37AB6-AAAC-4309-9CA7-1807E8A6F09A}">
      <dgm:prSet/>
      <dgm:spPr/>
      <dgm:t>
        <a:bodyPr/>
        <a:lstStyle/>
        <a:p>
          <a:endParaRPr lang="en-IN"/>
        </a:p>
      </dgm:t>
    </dgm:pt>
    <dgm:pt modelId="{6FC9BE8D-74A1-4797-97B0-17E09CFC2CC8}" type="sibTrans" cxnId="{DAF37AB6-AAAC-4309-9CA7-1807E8A6F09A}">
      <dgm:prSet/>
      <dgm:spPr/>
      <dgm:t>
        <a:bodyPr/>
        <a:lstStyle/>
        <a:p>
          <a:endParaRPr lang="en-IN"/>
        </a:p>
      </dgm:t>
    </dgm:pt>
    <dgm:pt modelId="{1DFEF3A1-6886-40CD-8681-1BEA42312821}">
      <dgm:prSet/>
      <dgm:spPr/>
      <dgm:t>
        <a:bodyPr/>
        <a:lstStyle/>
        <a:p>
          <a:r>
            <a:rPr lang="en-US" dirty="0"/>
            <a:t>Photographic Superimposition, </a:t>
          </a:r>
          <a:endParaRPr lang="en-IN" dirty="0"/>
        </a:p>
      </dgm:t>
    </dgm:pt>
    <dgm:pt modelId="{68D7B5F7-CE43-481E-87AC-CCD4DB7A246F}" type="parTrans" cxnId="{9E90BB43-8A70-49A1-9A72-B5230F7BB6DE}">
      <dgm:prSet/>
      <dgm:spPr/>
      <dgm:t>
        <a:bodyPr/>
        <a:lstStyle/>
        <a:p>
          <a:endParaRPr lang="en-IN"/>
        </a:p>
      </dgm:t>
    </dgm:pt>
    <dgm:pt modelId="{A4BA03AA-7FD4-481A-A327-A4A11A7EEF92}" type="sibTrans" cxnId="{9E90BB43-8A70-49A1-9A72-B5230F7BB6DE}">
      <dgm:prSet/>
      <dgm:spPr/>
      <dgm:t>
        <a:bodyPr/>
        <a:lstStyle/>
        <a:p>
          <a:endParaRPr lang="en-IN"/>
        </a:p>
      </dgm:t>
    </dgm:pt>
    <dgm:pt modelId="{E1872FB7-742E-4881-9E44-58C32594D6BA}">
      <dgm:prSet/>
      <dgm:spPr/>
      <dgm:t>
        <a:bodyPr/>
        <a:lstStyle/>
        <a:p>
          <a:r>
            <a:rPr lang="en-US"/>
            <a:t>Video Superimposition,</a:t>
          </a:r>
          <a:endParaRPr lang="en-IN"/>
        </a:p>
      </dgm:t>
    </dgm:pt>
    <dgm:pt modelId="{0F7FABFE-0D3A-4FAE-A824-2DD7F40E5544}" type="parTrans" cxnId="{517287FB-937C-4C57-BB27-5017EC5641A3}">
      <dgm:prSet/>
      <dgm:spPr/>
      <dgm:t>
        <a:bodyPr/>
        <a:lstStyle/>
        <a:p>
          <a:endParaRPr lang="en-IN"/>
        </a:p>
      </dgm:t>
    </dgm:pt>
    <dgm:pt modelId="{852D5BF7-A2EC-4DCD-8614-3122E8499A09}" type="sibTrans" cxnId="{517287FB-937C-4C57-BB27-5017EC5641A3}">
      <dgm:prSet/>
      <dgm:spPr/>
      <dgm:t>
        <a:bodyPr/>
        <a:lstStyle/>
        <a:p>
          <a:endParaRPr lang="en-IN"/>
        </a:p>
      </dgm:t>
    </dgm:pt>
    <dgm:pt modelId="{9C22C163-3292-48B1-ABE3-09909BEC505B}">
      <dgm:prSet/>
      <dgm:spPr/>
      <dgm:t>
        <a:bodyPr/>
        <a:lstStyle/>
        <a:p>
          <a:r>
            <a:rPr lang="en-US"/>
            <a:t>Roentgenographic Superimposition.</a:t>
          </a:r>
          <a:endParaRPr lang="en-IN"/>
        </a:p>
      </dgm:t>
    </dgm:pt>
    <dgm:pt modelId="{67D64D5D-0DC3-42B3-9CF6-77052C85877A}" type="parTrans" cxnId="{BD7F46CE-AAB1-4094-8582-79C546C13FFD}">
      <dgm:prSet/>
      <dgm:spPr/>
      <dgm:t>
        <a:bodyPr/>
        <a:lstStyle/>
        <a:p>
          <a:endParaRPr lang="en-IN"/>
        </a:p>
      </dgm:t>
    </dgm:pt>
    <dgm:pt modelId="{3F6A806A-23E7-4D10-8189-81489E9C65D1}" type="sibTrans" cxnId="{BD7F46CE-AAB1-4094-8582-79C546C13FFD}">
      <dgm:prSet/>
      <dgm:spPr/>
      <dgm:t>
        <a:bodyPr/>
        <a:lstStyle/>
        <a:p>
          <a:endParaRPr lang="en-IN"/>
        </a:p>
      </dgm:t>
    </dgm:pt>
    <dgm:pt modelId="{53C1FA1A-2843-4211-9AB0-FBB36414152E}" type="pres">
      <dgm:prSet presAssocID="{F2954A4A-B461-4762-9FB6-4456B0B7F1F9}" presName="hierChild1" presStyleCnt="0">
        <dgm:presLayoutVars>
          <dgm:orgChart val="1"/>
          <dgm:chPref val="1"/>
          <dgm:dir/>
          <dgm:animOne val="branch"/>
          <dgm:animLvl val="lvl"/>
          <dgm:resizeHandles/>
        </dgm:presLayoutVars>
      </dgm:prSet>
      <dgm:spPr/>
    </dgm:pt>
    <dgm:pt modelId="{65CFD9CB-1EC1-45C2-ACC7-12C3680E0D16}" type="pres">
      <dgm:prSet presAssocID="{0EA78ABD-C86D-4DE7-B191-03FE8F9560F1}" presName="hierRoot1" presStyleCnt="0">
        <dgm:presLayoutVars>
          <dgm:hierBranch val="init"/>
        </dgm:presLayoutVars>
      </dgm:prSet>
      <dgm:spPr/>
    </dgm:pt>
    <dgm:pt modelId="{4C0F9CE1-F1E0-496A-A370-75A9B50CD679}" type="pres">
      <dgm:prSet presAssocID="{0EA78ABD-C86D-4DE7-B191-03FE8F9560F1}" presName="rootComposite1" presStyleCnt="0"/>
      <dgm:spPr/>
    </dgm:pt>
    <dgm:pt modelId="{0318FFF5-541F-446C-9100-2EFD7B5DDDD0}" type="pres">
      <dgm:prSet presAssocID="{0EA78ABD-C86D-4DE7-B191-03FE8F9560F1}" presName="rootText1" presStyleLbl="node0" presStyleIdx="0" presStyleCnt="1">
        <dgm:presLayoutVars>
          <dgm:chPref val="3"/>
        </dgm:presLayoutVars>
      </dgm:prSet>
      <dgm:spPr/>
    </dgm:pt>
    <dgm:pt modelId="{8D6CBCD6-0BC6-4978-9474-25696132302C}" type="pres">
      <dgm:prSet presAssocID="{0EA78ABD-C86D-4DE7-B191-03FE8F9560F1}" presName="rootConnector1" presStyleLbl="node1" presStyleIdx="0" presStyleCnt="0"/>
      <dgm:spPr/>
    </dgm:pt>
    <dgm:pt modelId="{1586D3DA-F089-44E6-96E5-280176AC0E85}" type="pres">
      <dgm:prSet presAssocID="{0EA78ABD-C86D-4DE7-B191-03FE8F9560F1}" presName="hierChild2" presStyleCnt="0"/>
      <dgm:spPr/>
    </dgm:pt>
    <dgm:pt modelId="{49EB5CD7-4BBB-46A1-90EC-AE2BB45266D2}" type="pres">
      <dgm:prSet presAssocID="{68D7B5F7-CE43-481E-87AC-CCD4DB7A246F}" presName="Name64" presStyleLbl="parChTrans1D2" presStyleIdx="0" presStyleCnt="3"/>
      <dgm:spPr/>
    </dgm:pt>
    <dgm:pt modelId="{6DCB0377-63A6-4E4E-95A8-22215521C4B7}" type="pres">
      <dgm:prSet presAssocID="{1DFEF3A1-6886-40CD-8681-1BEA42312821}" presName="hierRoot2" presStyleCnt="0">
        <dgm:presLayoutVars>
          <dgm:hierBranch val="init"/>
        </dgm:presLayoutVars>
      </dgm:prSet>
      <dgm:spPr/>
    </dgm:pt>
    <dgm:pt modelId="{32B32858-4039-4FC4-969A-29339F9C9D51}" type="pres">
      <dgm:prSet presAssocID="{1DFEF3A1-6886-40CD-8681-1BEA42312821}" presName="rootComposite" presStyleCnt="0"/>
      <dgm:spPr/>
    </dgm:pt>
    <dgm:pt modelId="{ED9F6425-B6DE-422E-8CF9-F93EACFCA46C}" type="pres">
      <dgm:prSet presAssocID="{1DFEF3A1-6886-40CD-8681-1BEA42312821}" presName="rootText" presStyleLbl="node2" presStyleIdx="0" presStyleCnt="3">
        <dgm:presLayoutVars>
          <dgm:chPref val="3"/>
        </dgm:presLayoutVars>
      </dgm:prSet>
      <dgm:spPr/>
    </dgm:pt>
    <dgm:pt modelId="{E9D9D60F-D16B-4122-AAFC-93EF4E67F067}" type="pres">
      <dgm:prSet presAssocID="{1DFEF3A1-6886-40CD-8681-1BEA42312821}" presName="rootConnector" presStyleLbl="node2" presStyleIdx="0" presStyleCnt="3"/>
      <dgm:spPr/>
    </dgm:pt>
    <dgm:pt modelId="{B2BBDC74-0154-47AA-8AB0-FA3FECA30B14}" type="pres">
      <dgm:prSet presAssocID="{1DFEF3A1-6886-40CD-8681-1BEA42312821}" presName="hierChild4" presStyleCnt="0"/>
      <dgm:spPr/>
    </dgm:pt>
    <dgm:pt modelId="{A17D6AFA-A7EA-43AF-B14E-18CEE99CD4B7}" type="pres">
      <dgm:prSet presAssocID="{1DFEF3A1-6886-40CD-8681-1BEA42312821}" presName="hierChild5" presStyleCnt="0"/>
      <dgm:spPr/>
    </dgm:pt>
    <dgm:pt modelId="{CC09902C-6FC7-4AD7-8557-334A21851213}" type="pres">
      <dgm:prSet presAssocID="{0F7FABFE-0D3A-4FAE-A824-2DD7F40E5544}" presName="Name64" presStyleLbl="parChTrans1D2" presStyleIdx="1" presStyleCnt="3"/>
      <dgm:spPr/>
    </dgm:pt>
    <dgm:pt modelId="{7C59C59A-5789-43D7-A1DD-7C046751A5EB}" type="pres">
      <dgm:prSet presAssocID="{E1872FB7-742E-4881-9E44-58C32594D6BA}" presName="hierRoot2" presStyleCnt="0">
        <dgm:presLayoutVars>
          <dgm:hierBranch val="init"/>
        </dgm:presLayoutVars>
      </dgm:prSet>
      <dgm:spPr/>
    </dgm:pt>
    <dgm:pt modelId="{75FAD856-5723-4F5F-B8C4-6C141DA54447}" type="pres">
      <dgm:prSet presAssocID="{E1872FB7-742E-4881-9E44-58C32594D6BA}" presName="rootComposite" presStyleCnt="0"/>
      <dgm:spPr/>
    </dgm:pt>
    <dgm:pt modelId="{D3938631-1654-4423-AEA6-DFDCFDD2194F}" type="pres">
      <dgm:prSet presAssocID="{E1872FB7-742E-4881-9E44-58C32594D6BA}" presName="rootText" presStyleLbl="node2" presStyleIdx="1" presStyleCnt="3">
        <dgm:presLayoutVars>
          <dgm:chPref val="3"/>
        </dgm:presLayoutVars>
      </dgm:prSet>
      <dgm:spPr/>
    </dgm:pt>
    <dgm:pt modelId="{C2D548E7-0632-45CE-A321-54C904063332}" type="pres">
      <dgm:prSet presAssocID="{E1872FB7-742E-4881-9E44-58C32594D6BA}" presName="rootConnector" presStyleLbl="node2" presStyleIdx="1" presStyleCnt="3"/>
      <dgm:spPr/>
    </dgm:pt>
    <dgm:pt modelId="{AA2C1EBF-41C7-4236-BDFE-E1B38ADF2274}" type="pres">
      <dgm:prSet presAssocID="{E1872FB7-742E-4881-9E44-58C32594D6BA}" presName="hierChild4" presStyleCnt="0"/>
      <dgm:spPr/>
    </dgm:pt>
    <dgm:pt modelId="{A61A6ED6-4327-4140-B03D-3205DF713FF1}" type="pres">
      <dgm:prSet presAssocID="{E1872FB7-742E-4881-9E44-58C32594D6BA}" presName="hierChild5" presStyleCnt="0"/>
      <dgm:spPr/>
    </dgm:pt>
    <dgm:pt modelId="{F80EA329-ADD3-4A0C-B46C-15C63AFDCA2B}" type="pres">
      <dgm:prSet presAssocID="{67D64D5D-0DC3-42B3-9CF6-77052C85877A}" presName="Name64" presStyleLbl="parChTrans1D2" presStyleIdx="2" presStyleCnt="3"/>
      <dgm:spPr/>
    </dgm:pt>
    <dgm:pt modelId="{BFB14548-EA4C-47ED-960A-F0B15429D290}" type="pres">
      <dgm:prSet presAssocID="{9C22C163-3292-48B1-ABE3-09909BEC505B}" presName="hierRoot2" presStyleCnt="0">
        <dgm:presLayoutVars>
          <dgm:hierBranch val="init"/>
        </dgm:presLayoutVars>
      </dgm:prSet>
      <dgm:spPr/>
    </dgm:pt>
    <dgm:pt modelId="{31469946-9DB6-4A76-820D-ACE1C76FC725}" type="pres">
      <dgm:prSet presAssocID="{9C22C163-3292-48B1-ABE3-09909BEC505B}" presName="rootComposite" presStyleCnt="0"/>
      <dgm:spPr/>
    </dgm:pt>
    <dgm:pt modelId="{279C0A89-2000-4F2A-9600-FE3D0F7543C6}" type="pres">
      <dgm:prSet presAssocID="{9C22C163-3292-48B1-ABE3-09909BEC505B}" presName="rootText" presStyleLbl="node2" presStyleIdx="2" presStyleCnt="3">
        <dgm:presLayoutVars>
          <dgm:chPref val="3"/>
        </dgm:presLayoutVars>
      </dgm:prSet>
      <dgm:spPr/>
    </dgm:pt>
    <dgm:pt modelId="{3A617B79-498B-4BC0-A0DA-33EE10B91515}" type="pres">
      <dgm:prSet presAssocID="{9C22C163-3292-48B1-ABE3-09909BEC505B}" presName="rootConnector" presStyleLbl="node2" presStyleIdx="2" presStyleCnt="3"/>
      <dgm:spPr/>
    </dgm:pt>
    <dgm:pt modelId="{CC173AEA-6E0E-4491-9C37-AF58CDC9B046}" type="pres">
      <dgm:prSet presAssocID="{9C22C163-3292-48B1-ABE3-09909BEC505B}" presName="hierChild4" presStyleCnt="0"/>
      <dgm:spPr/>
    </dgm:pt>
    <dgm:pt modelId="{D6F4E5CD-4037-4562-968F-034B1CAA6BEC}" type="pres">
      <dgm:prSet presAssocID="{9C22C163-3292-48B1-ABE3-09909BEC505B}" presName="hierChild5" presStyleCnt="0"/>
      <dgm:spPr/>
    </dgm:pt>
    <dgm:pt modelId="{F3B49246-DADB-4A01-89A9-B4ECB29DC3E3}" type="pres">
      <dgm:prSet presAssocID="{0EA78ABD-C86D-4DE7-B191-03FE8F9560F1}" presName="hierChild3" presStyleCnt="0"/>
      <dgm:spPr/>
    </dgm:pt>
  </dgm:ptLst>
  <dgm:cxnLst>
    <dgm:cxn modelId="{0F687606-A656-4535-BCE2-6271E90CB80D}" type="presOf" srcId="{9C22C163-3292-48B1-ABE3-09909BEC505B}" destId="{279C0A89-2000-4F2A-9600-FE3D0F7543C6}" srcOrd="0" destOrd="0" presId="urn:microsoft.com/office/officeart/2009/3/layout/HorizontalOrganizationChart"/>
    <dgm:cxn modelId="{436BB643-3268-4F78-8F42-E40719FBC62A}" type="presOf" srcId="{F2954A4A-B461-4762-9FB6-4456B0B7F1F9}" destId="{53C1FA1A-2843-4211-9AB0-FBB36414152E}" srcOrd="0" destOrd="0" presId="urn:microsoft.com/office/officeart/2009/3/layout/HorizontalOrganizationChart"/>
    <dgm:cxn modelId="{9E90BB43-8A70-49A1-9A72-B5230F7BB6DE}" srcId="{0EA78ABD-C86D-4DE7-B191-03FE8F9560F1}" destId="{1DFEF3A1-6886-40CD-8681-1BEA42312821}" srcOrd="0" destOrd="0" parTransId="{68D7B5F7-CE43-481E-87AC-CCD4DB7A246F}" sibTransId="{A4BA03AA-7FD4-481A-A327-A4A11A7EEF92}"/>
    <dgm:cxn modelId="{5CCFFC55-EDBB-4518-BBC9-FF2C4FA2CCF6}" type="presOf" srcId="{67D64D5D-0DC3-42B3-9CF6-77052C85877A}" destId="{F80EA329-ADD3-4A0C-B46C-15C63AFDCA2B}" srcOrd="0" destOrd="0" presId="urn:microsoft.com/office/officeart/2009/3/layout/HorizontalOrganizationChart"/>
    <dgm:cxn modelId="{6C726577-58EB-4099-B4AC-D68E3F8ABD96}" type="presOf" srcId="{1DFEF3A1-6886-40CD-8681-1BEA42312821}" destId="{ED9F6425-B6DE-422E-8CF9-F93EACFCA46C}" srcOrd="0" destOrd="0" presId="urn:microsoft.com/office/officeart/2009/3/layout/HorizontalOrganizationChart"/>
    <dgm:cxn modelId="{5EFC3F7F-2357-4221-ACE9-BD78B357336E}" type="presOf" srcId="{E1872FB7-742E-4881-9E44-58C32594D6BA}" destId="{D3938631-1654-4423-AEA6-DFDCFDD2194F}" srcOrd="0" destOrd="0" presId="urn:microsoft.com/office/officeart/2009/3/layout/HorizontalOrganizationChart"/>
    <dgm:cxn modelId="{353EF47F-397A-4503-AB13-B19D7570B798}" type="presOf" srcId="{1DFEF3A1-6886-40CD-8681-1BEA42312821}" destId="{E9D9D60F-D16B-4122-AAFC-93EF4E67F067}" srcOrd="1" destOrd="0" presId="urn:microsoft.com/office/officeart/2009/3/layout/HorizontalOrganizationChart"/>
    <dgm:cxn modelId="{D92C69A0-6AC4-4D77-81D1-D02D09D9BD3D}" type="presOf" srcId="{0EA78ABD-C86D-4DE7-B191-03FE8F9560F1}" destId="{8D6CBCD6-0BC6-4978-9474-25696132302C}" srcOrd="1" destOrd="0" presId="urn:microsoft.com/office/officeart/2009/3/layout/HorizontalOrganizationChart"/>
    <dgm:cxn modelId="{A30323AB-922C-4FF8-81A9-6440C60CD4D9}" type="presOf" srcId="{9C22C163-3292-48B1-ABE3-09909BEC505B}" destId="{3A617B79-498B-4BC0-A0DA-33EE10B91515}" srcOrd="1" destOrd="0" presId="urn:microsoft.com/office/officeart/2009/3/layout/HorizontalOrganizationChart"/>
    <dgm:cxn modelId="{DAF37AB6-AAAC-4309-9CA7-1807E8A6F09A}" srcId="{F2954A4A-B461-4762-9FB6-4456B0B7F1F9}" destId="{0EA78ABD-C86D-4DE7-B191-03FE8F9560F1}" srcOrd="0" destOrd="0" parTransId="{3CB24109-F661-4D04-82B5-A074D4425E00}" sibTransId="{6FC9BE8D-74A1-4797-97B0-17E09CFC2CC8}"/>
    <dgm:cxn modelId="{0AE056BE-5DFB-454D-9584-FD86AFB10851}" type="presOf" srcId="{E1872FB7-742E-4881-9E44-58C32594D6BA}" destId="{C2D548E7-0632-45CE-A321-54C904063332}" srcOrd="1" destOrd="0" presId="urn:microsoft.com/office/officeart/2009/3/layout/HorizontalOrganizationChart"/>
    <dgm:cxn modelId="{1B65B3C0-D246-406E-94C2-40E8B95D5346}" type="presOf" srcId="{0EA78ABD-C86D-4DE7-B191-03FE8F9560F1}" destId="{0318FFF5-541F-446C-9100-2EFD7B5DDDD0}" srcOrd="0" destOrd="0" presId="urn:microsoft.com/office/officeart/2009/3/layout/HorizontalOrganizationChart"/>
    <dgm:cxn modelId="{BD7F46CE-AAB1-4094-8582-79C546C13FFD}" srcId="{0EA78ABD-C86D-4DE7-B191-03FE8F9560F1}" destId="{9C22C163-3292-48B1-ABE3-09909BEC505B}" srcOrd="2" destOrd="0" parTransId="{67D64D5D-0DC3-42B3-9CF6-77052C85877A}" sibTransId="{3F6A806A-23E7-4D10-8189-81489E9C65D1}"/>
    <dgm:cxn modelId="{A5A51CD3-C529-4A20-99D4-865EFE880FE2}" type="presOf" srcId="{68D7B5F7-CE43-481E-87AC-CCD4DB7A246F}" destId="{49EB5CD7-4BBB-46A1-90EC-AE2BB45266D2}" srcOrd="0" destOrd="0" presId="urn:microsoft.com/office/officeart/2009/3/layout/HorizontalOrganizationChart"/>
    <dgm:cxn modelId="{F493A3DC-B6E1-4E77-9706-6EDB7D4B0789}" type="presOf" srcId="{0F7FABFE-0D3A-4FAE-A824-2DD7F40E5544}" destId="{CC09902C-6FC7-4AD7-8557-334A21851213}" srcOrd="0" destOrd="0" presId="urn:microsoft.com/office/officeart/2009/3/layout/HorizontalOrganizationChart"/>
    <dgm:cxn modelId="{517287FB-937C-4C57-BB27-5017EC5641A3}" srcId="{0EA78ABD-C86D-4DE7-B191-03FE8F9560F1}" destId="{E1872FB7-742E-4881-9E44-58C32594D6BA}" srcOrd="1" destOrd="0" parTransId="{0F7FABFE-0D3A-4FAE-A824-2DD7F40E5544}" sibTransId="{852D5BF7-A2EC-4DCD-8614-3122E8499A09}"/>
    <dgm:cxn modelId="{555A3A87-4A3E-45C6-833A-D5B225F5A036}" type="presParOf" srcId="{53C1FA1A-2843-4211-9AB0-FBB36414152E}" destId="{65CFD9CB-1EC1-45C2-ACC7-12C3680E0D16}" srcOrd="0" destOrd="0" presId="urn:microsoft.com/office/officeart/2009/3/layout/HorizontalOrganizationChart"/>
    <dgm:cxn modelId="{D31717E2-3E80-4FB8-A6AC-B8DDC95E82A1}" type="presParOf" srcId="{65CFD9CB-1EC1-45C2-ACC7-12C3680E0D16}" destId="{4C0F9CE1-F1E0-496A-A370-75A9B50CD679}" srcOrd="0" destOrd="0" presId="urn:microsoft.com/office/officeart/2009/3/layout/HorizontalOrganizationChart"/>
    <dgm:cxn modelId="{D9CEA929-A429-460B-BCF2-8FFDE85EF36A}" type="presParOf" srcId="{4C0F9CE1-F1E0-496A-A370-75A9B50CD679}" destId="{0318FFF5-541F-446C-9100-2EFD7B5DDDD0}" srcOrd="0" destOrd="0" presId="urn:microsoft.com/office/officeart/2009/3/layout/HorizontalOrganizationChart"/>
    <dgm:cxn modelId="{562510D4-876C-4C65-A8CB-6E9A0FE82F74}" type="presParOf" srcId="{4C0F9CE1-F1E0-496A-A370-75A9B50CD679}" destId="{8D6CBCD6-0BC6-4978-9474-25696132302C}" srcOrd="1" destOrd="0" presId="urn:microsoft.com/office/officeart/2009/3/layout/HorizontalOrganizationChart"/>
    <dgm:cxn modelId="{51C03182-1BFC-4B3D-BDEA-E1DA2973DE60}" type="presParOf" srcId="{65CFD9CB-1EC1-45C2-ACC7-12C3680E0D16}" destId="{1586D3DA-F089-44E6-96E5-280176AC0E85}" srcOrd="1" destOrd="0" presId="urn:microsoft.com/office/officeart/2009/3/layout/HorizontalOrganizationChart"/>
    <dgm:cxn modelId="{28A8A6C0-C184-40DF-900D-1516D8035CC9}" type="presParOf" srcId="{1586D3DA-F089-44E6-96E5-280176AC0E85}" destId="{49EB5CD7-4BBB-46A1-90EC-AE2BB45266D2}" srcOrd="0" destOrd="0" presId="urn:microsoft.com/office/officeart/2009/3/layout/HorizontalOrganizationChart"/>
    <dgm:cxn modelId="{5A00CEA3-AE64-4BB2-A238-03602AD31A62}" type="presParOf" srcId="{1586D3DA-F089-44E6-96E5-280176AC0E85}" destId="{6DCB0377-63A6-4E4E-95A8-22215521C4B7}" srcOrd="1" destOrd="0" presId="urn:microsoft.com/office/officeart/2009/3/layout/HorizontalOrganizationChart"/>
    <dgm:cxn modelId="{B843074A-BBA7-49E8-B47A-89612F02B6E9}" type="presParOf" srcId="{6DCB0377-63A6-4E4E-95A8-22215521C4B7}" destId="{32B32858-4039-4FC4-969A-29339F9C9D51}" srcOrd="0" destOrd="0" presId="urn:microsoft.com/office/officeart/2009/3/layout/HorizontalOrganizationChart"/>
    <dgm:cxn modelId="{08DB9EF6-FB80-462E-9150-D934E88FE8BC}" type="presParOf" srcId="{32B32858-4039-4FC4-969A-29339F9C9D51}" destId="{ED9F6425-B6DE-422E-8CF9-F93EACFCA46C}" srcOrd="0" destOrd="0" presId="urn:microsoft.com/office/officeart/2009/3/layout/HorizontalOrganizationChart"/>
    <dgm:cxn modelId="{364B6F5B-6E2A-4E21-BE57-986003BE4589}" type="presParOf" srcId="{32B32858-4039-4FC4-969A-29339F9C9D51}" destId="{E9D9D60F-D16B-4122-AAFC-93EF4E67F067}" srcOrd="1" destOrd="0" presId="urn:microsoft.com/office/officeart/2009/3/layout/HorizontalOrganizationChart"/>
    <dgm:cxn modelId="{2C0D9E5F-7C84-459D-B47B-8AF8C954FA73}" type="presParOf" srcId="{6DCB0377-63A6-4E4E-95A8-22215521C4B7}" destId="{B2BBDC74-0154-47AA-8AB0-FA3FECA30B14}" srcOrd="1" destOrd="0" presId="urn:microsoft.com/office/officeart/2009/3/layout/HorizontalOrganizationChart"/>
    <dgm:cxn modelId="{260DB582-B463-4B69-AFCA-BFE1E664AE8C}" type="presParOf" srcId="{6DCB0377-63A6-4E4E-95A8-22215521C4B7}" destId="{A17D6AFA-A7EA-43AF-B14E-18CEE99CD4B7}" srcOrd="2" destOrd="0" presId="urn:microsoft.com/office/officeart/2009/3/layout/HorizontalOrganizationChart"/>
    <dgm:cxn modelId="{85E56C36-4391-4301-B586-17163F6747F6}" type="presParOf" srcId="{1586D3DA-F089-44E6-96E5-280176AC0E85}" destId="{CC09902C-6FC7-4AD7-8557-334A21851213}" srcOrd="2" destOrd="0" presId="urn:microsoft.com/office/officeart/2009/3/layout/HorizontalOrganizationChart"/>
    <dgm:cxn modelId="{C60EB851-6E61-4D1E-867C-0E87EB13B5C0}" type="presParOf" srcId="{1586D3DA-F089-44E6-96E5-280176AC0E85}" destId="{7C59C59A-5789-43D7-A1DD-7C046751A5EB}" srcOrd="3" destOrd="0" presId="urn:microsoft.com/office/officeart/2009/3/layout/HorizontalOrganizationChart"/>
    <dgm:cxn modelId="{971E07AD-0FB8-40F9-A38F-0903E4128F8A}" type="presParOf" srcId="{7C59C59A-5789-43D7-A1DD-7C046751A5EB}" destId="{75FAD856-5723-4F5F-B8C4-6C141DA54447}" srcOrd="0" destOrd="0" presId="urn:microsoft.com/office/officeart/2009/3/layout/HorizontalOrganizationChart"/>
    <dgm:cxn modelId="{66F3619D-FB51-45B2-BCE2-98171D6E8104}" type="presParOf" srcId="{75FAD856-5723-4F5F-B8C4-6C141DA54447}" destId="{D3938631-1654-4423-AEA6-DFDCFDD2194F}" srcOrd="0" destOrd="0" presId="urn:microsoft.com/office/officeart/2009/3/layout/HorizontalOrganizationChart"/>
    <dgm:cxn modelId="{1501F4AF-8061-4C75-B24D-833FD0C81D30}" type="presParOf" srcId="{75FAD856-5723-4F5F-B8C4-6C141DA54447}" destId="{C2D548E7-0632-45CE-A321-54C904063332}" srcOrd="1" destOrd="0" presId="urn:microsoft.com/office/officeart/2009/3/layout/HorizontalOrganizationChart"/>
    <dgm:cxn modelId="{24047539-B7A4-4D25-A827-FA90F668EDDA}" type="presParOf" srcId="{7C59C59A-5789-43D7-A1DD-7C046751A5EB}" destId="{AA2C1EBF-41C7-4236-BDFE-E1B38ADF2274}" srcOrd="1" destOrd="0" presId="urn:microsoft.com/office/officeart/2009/3/layout/HorizontalOrganizationChart"/>
    <dgm:cxn modelId="{64A1F1A4-7153-4849-A220-F3173C0C2302}" type="presParOf" srcId="{7C59C59A-5789-43D7-A1DD-7C046751A5EB}" destId="{A61A6ED6-4327-4140-B03D-3205DF713FF1}" srcOrd="2" destOrd="0" presId="urn:microsoft.com/office/officeart/2009/3/layout/HorizontalOrganizationChart"/>
    <dgm:cxn modelId="{C6F5ED55-D23B-4A93-ADA0-A02367991377}" type="presParOf" srcId="{1586D3DA-F089-44E6-96E5-280176AC0E85}" destId="{F80EA329-ADD3-4A0C-B46C-15C63AFDCA2B}" srcOrd="4" destOrd="0" presId="urn:microsoft.com/office/officeart/2009/3/layout/HorizontalOrganizationChart"/>
    <dgm:cxn modelId="{DC0E3933-C5A8-4C26-91AA-128EA89171AE}" type="presParOf" srcId="{1586D3DA-F089-44E6-96E5-280176AC0E85}" destId="{BFB14548-EA4C-47ED-960A-F0B15429D290}" srcOrd="5" destOrd="0" presId="urn:microsoft.com/office/officeart/2009/3/layout/HorizontalOrganizationChart"/>
    <dgm:cxn modelId="{7222D099-8B55-401A-BB7C-FF87CB278594}" type="presParOf" srcId="{BFB14548-EA4C-47ED-960A-F0B15429D290}" destId="{31469946-9DB6-4A76-820D-ACE1C76FC725}" srcOrd="0" destOrd="0" presId="urn:microsoft.com/office/officeart/2009/3/layout/HorizontalOrganizationChart"/>
    <dgm:cxn modelId="{BF4A3A22-6914-4F56-B9D8-B3A1CD8D8109}" type="presParOf" srcId="{31469946-9DB6-4A76-820D-ACE1C76FC725}" destId="{279C0A89-2000-4F2A-9600-FE3D0F7543C6}" srcOrd="0" destOrd="0" presId="urn:microsoft.com/office/officeart/2009/3/layout/HorizontalOrganizationChart"/>
    <dgm:cxn modelId="{437E2FA0-EAE6-4DF9-B173-438D44D60E70}" type="presParOf" srcId="{31469946-9DB6-4A76-820D-ACE1C76FC725}" destId="{3A617B79-498B-4BC0-A0DA-33EE10B91515}" srcOrd="1" destOrd="0" presId="urn:microsoft.com/office/officeart/2009/3/layout/HorizontalOrganizationChart"/>
    <dgm:cxn modelId="{541FA63F-FA56-4038-BB9D-0FB4920ED371}" type="presParOf" srcId="{BFB14548-EA4C-47ED-960A-F0B15429D290}" destId="{CC173AEA-6E0E-4491-9C37-AF58CDC9B046}" srcOrd="1" destOrd="0" presId="urn:microsoft.com/office/officeart/2009/3/layout/HorizontalOrganizationChart"/>
    <dgm:cxn modelId="{BC5597B6-70CB-47C5-8D2A-6477417F4CEA}" type="presParOf" srcId="{BFB14548-EA4C-47ED-960A-F0B15429D290}" destId="{D6F4E5CD-4037-4562-968F-034B1CAA6BEC}" srcOrd="2" destOrd="0" presId="urn:microsoft.com/office/officeart/2009/3/layout/HorizontalOrganizationChart"/>
    <dgm:cxn modelId="{2CA076D7-249E-4631-8A7C-1632C7AC7C4F}" type="presParOf" srcId="{65CFD9CB-1EC1-45C2-ACC7-12C3680E0D16}" destId="{F3B49246-DADB-4A01-89A9-B4ECB29DC3E3}" srcOrd="2" destOrd="0" presId="urn:microsoft.com/office/officeart/2009/3/layout/Horizontal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A1F8BCD-C588-4FD4-877E-F47654A7143C}"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IN"/>
        </a:p>
      </dgm:t>
    </dgm:pt>
    <dgm:pt modelId="{7E1F5217-B467-473E-93D0-CBFAFDA87E41}">
      <dgm:prSet/>
      <dgm:spPr/>
      <dgm:t>
        <a:bodyPr/>
        <a:lstStyle/>
        <a:p>
          <a:r>
            <a:rPr lang="en-US" dirty="0"/>
            <a:t>Direct Superimposition </a:t>
          </a:r>
          <a:endParaRPr lang="en-IN" dirty="0"/>
        </a:p>
      </dgm:t>
    </dgm:pt>
    <dgm:pt modelId="{DF0EB62A-46DC-4DF9-982F-4DB1793F748E}" type="parTrans" cxnId="{959D6B6E-D44A-4B04-B135-BCE4391F0439}">
      <dgm:prSet/>
      <dgm:spPr/>
      <dgm:t>
        <a:bodyPr/>
        <a:lstStyle/>
        <a:p>
          <a:endParaRPr lang="en-IN"/>
        </a:p>
      </dgm:t>
    </dgm:pt>
    <dgm:pt modelId="{1E798476-CFC2-45C1-AA95-7E4D582A13D5}" type="sibTrans" cxnId="{959D6B6E-D44A-4B04-B135-BCE4391F0439}">
      <dgm:prSet/>
      <dgm:spPr/>
      <dgm:t>
        <a:bodyPr/>
        <a:lstStyle/>
        <a:p>
          <a:endParaRPr lang="en-IN"/>
        </a:p>
      </dgm:t>
    </dgm:pt>
    <dgm:pt modelId="{9AFA49D5-B36F-4055-8D14-E4B6D3293EFC}">
      <dgm:prSet/>
      <dgm:spPr/>
      <dgm:t>
        <a:bodyPr/>
        <a:lstStyle/>
        <a:p>
          <a:r>
            <a:rPr lang="en-US" dirty="0"/>
            <a:t>Photograph of a suspect or victim is simply placed over a photograph of a skull or face to compare the features. </a:t>
          </a:r>
          <a:endParaRPr lang="en-IN" dirty="0"/>
        </a:p>
      </dgm:t>
    </dgm:pt>
    <dgm:pt modelId="{571703E1-C91C-4A7B-B312-C662BAB3A933}" type="parTrans" cxnId="{6DBE265C-7DA4-4A6E-8941-B9A8617EE447}">
      <dgm:prSet/>
      <dgm:spPr/>
      <dgm:t>
        <a:bodyPr/>
        <a:lstStyle/>
        <a:p>
          <a:endParaRPr lang="en-IN"/>
        </a:p>
      </dgm:t>
    </dgm:pt>
    <dgm:pt modelId="{369EE88A-A441-47B2-8302-B421255496C5}" type="sibTrans" cxnId="{6DBE265C-7DA4-4A6E-8941-B9A8617EE447}">
      <dgm:prSet/>
      <dgm:spPr/>
      <dgm:t>
        <a:bodyPr/>
        <a:lstStyle/>
        <a:p>
          <a:endParaRPr lang="en-IN"/>
        </a:p>
      </dgm:t>
    </dgm:pt>
    <dgm:pt modelId="{1D35BE27-CF63-4D3E-BE3B-E03B8A5EA374}">
      <dgm:prSet/>
      <dgm:spPr/>
      <dgm:t>
        <a:bodyPr/>
        <a:lstStyle/>
        <a:p>
          <a:r>
            <a:rPr lang="en-US" dirty="0"/>
            <a:t>Used in cases where the features are clearly visible and there is a high degree of similarity between the two images.</a:t>
          </a:r>
          <a:endParaRPr lang="en-IN" dirty="0"/>
        </a:p>
      </dgm:t>
    </dgm:pt>
    <dgm:pt modelId="{89DD734F-5D6A-4D0B-9905-2F022562D05A}" type="parTrans" cxnId="{B266D972-F0CF-43CE-941A-07EDCB9075CE}">
      <dgm:prSet/>
      <dgm:spPr/>
      <dgm:t>
        <a:bodyPr/>
        <a:lstStyle/>
        <a:p>
          <a:endParaRPr lang="en-IN"/>
        </a:p>
      </dgm:t>
    </dgm:pt>
    <dgm:pt modelId="{799DD644-0838-4E79-8CAB-F6526342B596}" type="sibTrans" cxnId="{B266D972-F0CF-43CE-941A-07EDCB9075CE}">
      <dgm:prSet/>
      <dgm:spPr/>
      <dgm:t>
        <a:bodyPr/>
        <a:lstStyle/>
        <a:p>
          <a:endParaRPr lang="en-IN"/>
        </a:p>
      </dgm:t>
    </dgm:pt>
    <dgm:pt modelId="{0478C448-341C-434F-91B1-F6847D085771}">
      <dgm:prSet/>
      <dgm:spPr/>
      <dgm:t>
        <a:bodyPr/>
        <a:lstStyle/>
        <a:p>
          <a:r>
            <a:rPr lang="en-US" dirty="0"/>
            <a:t>Indirect Superimposition </a:t>
          </a:r>
          <a:endParaRPr lang="en-IN" dirty="0"/>
        </a:p>
      </dgm:t>
    </dgm:pt>
    <dgm:pt modelId="{8D697D1D-DB59-45FF-A8D3-F9B8060AD683}" type="parTrans" cxnId="{CA6476F3-D062-4EC1-835D-C7C9CA06B279}">
      <dgm:prSet/>
      <dgm:spPr/>
      <dgm:t>
        <a:bodyPr/>
        <a:lstStyle/>
        <a:p>
          <a:endParaRPr lang="en-IN"/>
        </a:p>
      </dgm:t>
    </dgm:pt>
    <dgm:pt modelId="{2AA35A1D-4E9D-4BA9-A605-368B589F4914}" type="sibTrans" cxnId="{CA6476F3-D062-4EC1-835D-C7C9CA06B279}">
      <dgm:prSet/>
      <dgm:spPr/>
      <dgm:t>
        <a:bodyPr/>
        <a:lstStyle/>
        <a:p>
          <a:endParaRPr lang="en-IN"/>
        </a:p>
      </dgm:t>
    </dgm:pt>
    <dgm:pt modelId="{CDA2B2F8-0282-4178-A03C-E9C512BC589E}">
      <dgm:prSet/>
      <dgm:spPr/>
      <dgm:t>
        <a:bodyPr/>
        <a:lstStyle/>
        <a:p>
          <a:r>
            <a:rPr lang="en-US"/>
            <a:t>This technique involves using a photograph of a suspect or victim to create a plaster or clay model of their face. This model is then overlaid on a photograph of a skull or face to compare the features. </a:t>
          </a:r>
          <a:endParaRPr lang="en-IN"/>
        </a:p>
      </dgm:t>
    </dgm:pt>
    <dgm:pt modelId="{40CAF06A-479C-4A4A-90DC-1600ACE8187E}" type="parTrans" cxnId="{E8DFC760-34E8-4994-BF86-655B03BBEA14}">
      <dgm:prSet/>
      <dgm:spPr/>
      <dgm:t>
        <a:bodyPr/>
        <a:lstStyle/>
        <a:p>
          <a:endParaRPr lang="en-IN"/>
        </a:p>
      </dgm:t>
    </dgm:pt>
    <dgm:pt modelId="{A75DF158-7122-4ED9-85A9-D2E2FEC07209}" type="sibTrans" cxnId="{E8DFC760-34E8-4994-BF86-655B03BBEA14}">
      <dgm:prSet/>
      <dgm:spPr/>
      <dgm:t>
        <a:bodyPr/>
        <a:lstStyle/>
        <a:p>
          <a:endParaRPr lang="en-IN"/>
        </a:p>
      </dgm:t>
    </dgm:pt>
    <dgm:pt modelId="{AF78E77A-7C68-4BDC-B770-CF8E5003BCB5}">
      <dgm:prSet/>
      <dgm:spPr/>
      <dgm:t>
        <a:bodyPr/>
        <a:lstStyle/>
        <a:p>
          <a:r>
            <a:rPr lang="en-US" dirty="0"/>
            <a:t>Used in cases where the original photograph is of low quality or where the features are not clearly visible.</a:t>
          </a:r>
          <a:endParaRPr lang="en-IN" dirty="0"/>
        </a:p>
      </dgm:t>
    </dgm:pt>
    <dgm:pt modelId="{8DBB8B4D-33C1-4962-B31B-61F0292F83D2}" type="parTrans" cxnId="{E7EBDF4C-2645-4752-B034-9E3494F6B14A}">
      <dgm:prSet/>
      <dgm:spPr/>
      <dgm:t>
        <a:bodyPr/>
        <a:lstStyle/>
        <a:p>
          <a:endParaRPr lang="en-IN"/>
        </a:p>
      </dgm:t>
    </dgm:pt>
    <dgm:pt modelId="{605EE1E2-0D13-4063-9791-13AB6B8680BB}" type="sibTrans" cxnId="{E7EBDF4C-2645-4752-B034-9E3494F6B14A}">
      <dgm:prSet/>
      <dgm:spPr/>
      <dgm:t>
        <a:bodyPr/>
        <a:lstStyle/>
        <a:p>
          <a:endParaRPr lang="en-IN"/>
        </a:p>
      </dgm:t>
    </dgm:pt>
    <dgm:pt modelId="{A50255A0-DE08-4C88-9CF4-E5316EB0F452}">
      <dgm:prSet/>
      <dgm:spPr/>
      <dgm:t>
        <a:bodyPr/>
        <a:lstStyle/>
        <a:p>
          <a:r>
            <a:rPr lang="en-US" dirty="0"/>
            <a:t>Reverse Superimposition </a:t>
          </a:r>
          <a:endParaRPr lang="en-IN" dirty="0"/>
        </a:p>
      </dgm:t>
    </dgm:pt>
    <dgm:pt modelId="{82D99618-6B49-4A06-A9FE-BC00F341D3BA}" type="parTrans" cxnId="{C610F045-9F51-49AC-A515-CCD14BEA8BA3}">
      <dgm:prSet/>
      <dgm:spPr/>
      <dgm:t>
        <a:bodyPr/>
        <a:lstStyle/>
        <a:p>
          <a:endParaRPr lang="en-IN"/>
        </a:p>
      </dgm:t>
    </dgm:pt>
    <dgm:pt modelId="{BB396ECF-1B7B-4258-92A4-42F6BF16EF9C}" type="sibTrans" cxnId="{C610F045-9F51-49AC-A515-CCD14BEA8BA3}">
      <dgm:prSet/>
      <dgm:spPr/>
      <dgm:t>
        <a:bodyPr/>
        <a:lstStyle/>
        <a:p>
          <a:endParaRPr lang="en-IN"/>
        </a:p>
      </dgm:t>
    </dgm:pt>
    <dgm:pt modelId="{69200A38-4A97-49F3-A76C-EB8E2E5441DE}">
      <dgm:prSet/>
      <dgm:spPr/>
      <dgm:t>
        <a:bodyPr/>
        <a:lstStyle/>
        <a:p>
          <a:r>
            <a:rPr lang="en-US"/>
            <a:t>This technique involves overlaying a photograph of a skull or face onto a photograph of a suspect or victim.</a:t>
          </a:r>
          <a:endParaRPr lang="en-IN"/>
        </a:p>
      </dgm:t>
    </dgm:pt>
    <dgm:pt modelId="{7057D200-5872-4DA1-8063-F60B6690511D}" type="parTrans" cxnId="{2F4BE8B9-C5D9-4421-BF77-ED6364054BE3}">
      <dgm:prSet/>
      <dgm:spPr/>
      <dgm:t>
        <a:bodyPr/>
        <a:lstStyle/>
        <a:p>
          <a:endParaRPr lang="en-IN"/>
        </a:p>
      </dgm:t>
    </dgm:pt>
    <dgm:pt modelId="{2CA658CE-2C1E-4D60-BDD1-DDAB4366596D}" type="sibTrans" cxnId="{2F4BE8B9-C5D9-4421-BF77-ED6364054BE3}">
      <dgm:prSet/>
      <dgm:spPr/>
      <dgm:t>
        <a:bodyPr/>
        <a:lstStyle/>
        <a:p>
          <a:endParaRPr lang="en-IN"/>
        </a:p>
      </dgm:t>
    </dgm:pt>
    <dgm:pt modelId="{4D9ECA84-06EB-4334-9B6D-0A5404D7C8C8}">
      <dgm:prSet/>
      <dgm:spPr/>
      <dgm:t>
        <a:bodyPr/>
        <a:lstStyle/>
        <a:p>
          <a:r>
            <a:rPr lang="en-US" dirty="0"/>
            <a:t>Useful in cases where the photograph of the suspect or victim is of higher quality or where there are more visible features to compare.</a:t>
          </a:r>
          <a:endParaRPr lang="en-IN" dirty="0"/>
        </a:p>
      </dgm:t>
    </dgm:pt>
    <dgm:pt modelId="{E49CEC1A-E1FE-428B-BA4C-C543FF30C377}" type="parTrans" cxnId="{C4926D87-99B8-40CA-A09E-54C06BEA09C7}">
      <dgm:prSet/>
      <dgm:spPr/>
      <dgm:t>
        <a:bodyPr/>
        <a:lstStyle/>
        <a:p>
          <a:endParaRPr lang="en-IN"/>
        </a:p>
      </dgm:t>
    </dgm:pt>
    <dgm:pt modelId="{F565DA7E-618E-4B0F-A6E2-5185F174EEF0}" type="sibTrans" cxnId="{C4926D87-99B8-40CA-A09E-54C06BEA09C7}">
      <dgm:prSet/>
      <dgm:spPr/>
      <dgm:t>
        <a:bodyPr/>
        <a:lstStyle/>
        <a:p>
          <a:endParaRPr lang="en-IN"/>
        </a:p>
      </dgm:t>
    </dgm:pt>
    <dgm:pt modelId="{7EDAA3AF-817B-499E-BD1E-E58D553F344E}">
      <dgm:prSet/>
      <dgm:spPr/>
      <dgm:t>
        <a:bodyPr/>
        <a:lstStyle/>
        <a:p>
          <a:r>
            <a:rPr lang="en-US" dirty="0"/>
            <a:t>Computer-Assisted Superimposition</a:t>
          </a:r>
          <a:endParaRPr lang="en-IN" dirty="0"/>
        </a:p>
      </dgm:t>
    </dgm:pt>
    <dgm:pt modelId="{DC4A8124-1FF8-4DF7-A05C-65A688AD6AA1}" type="parTrans" cxnId="{B748C2A7-E314-4953-8AF4-EDF12CEC6CAA}">
      <dgm:prSet/>
      <dgm:spPr/>
      <dgm:t>
        <a:bodyPr/>
        <a:lstStyle/>
        <a:p>
          <a:endParaRPr lang="en-IN"/>
        </a:p>
      </dgm:t>
    </dgm:pt>
    <dgm:pt modelId="{D61BBAD8-A5DF-42DC-B1AC-312CE8DF78BC}" type="sibTrans" cxnId="{B748C2A7-E314-4953-8AF4-EDF12CEC6CAA}">
      <dgm:prSet/>
      <dgm:spPr/>
      <dgm:t>
        <a:bodyPr/>
        <a:lstStyle/>
        <a:p>
          <a:endParaRPr lang="en-IN"/>
        </a:p>
      </dgm:t>
    </dgm:pt>
    <dgm:pt modelId="{02472297-C554-4D6A-9D51-AB44E5734EB4}">
      <dgm:prSet/>
      <dgm:spPr/>
      <dgm:t>
        <a:bodyPr/>
        <a:lstStyle/>
        <a:p>
          <a:r>
            <a:rPr lang="en-US"/>
            <a:t>This is the most advanced form of photographic superimposition, which involves using computer software to overlay photographs and create a composite image. </a:t>
          </a:r>
          <a:endParaRPr lang="en-IN"/>
        </a:p>
      </dgm:t>
    </dgm:pt>
    <dgm:pt modelId="{28E0036E-01B4-4F67-A1D1-1D1D631C921F}" type="parTrans" cxnId="{C6F68608-886C-4B59-98DC-CBC3C2A85248}">
      <dgm:prSet/>
      <dgm:spPr/>
      <dgm:t>
        <a:bodyPr/>
        <a:lstStyle/>
        <a:p>
          <a:endParaRPr lang="en-IN"/>
        </a:p>
      </dgm:t>
    </dgm:pt>
    <dgm:pt modelId="{75FB8728-A331-46A7-8ED4-D9ABA90F2484}" type="sibTrans" cxnId="{C6F68608-886C-4B59-98DC-CBC3C2A85248}">
      <dgm:prSet/>
      <dgm:spPr/>
      <dgm:t>
        <a:bodyPr/>
        <a:lstStyle/>
        <a:p>
          <a:endParaRPr lang="en-IN"/>
        </a:p>
      </dgm:t>
    </dgm:pt>
    <dgm:pt modelId="{B4E4DAF1-58D3-46F0-8A23-9941E55C515E}">
      <dgm:prSet/>
      <dgm:spPr/>
      <dgm:t>
        <a:bodyPr/>
        <a:lstStyle/>
        <a:p>
          <a:r>
            <a:rPr lang="en-US" dirty="0"/>
            <a:t>Used to compare multiple images and can be helpful in cases where there are multiple suspects or victims to compare.</a:t>
          </a:r>
          <a:endParaRPr lang="en-IN" dirty="0"/>
        </a:p>
      </dgm:t>
    </dgm:pt>
    <dgm:pt modelId="{6316C551-E38B-4E0E-ACBE-313864DC3B3A}" type="parTrans" cxnId="{D69751E8-2F10-40FB-B9CE-EEBCF79F114F}">
      <dgm:prSet/>
      <dgm:spPr/>
      <dgm:t>
        <a:bodyPr/>
        <a:lstStyle/>
        <a:p>
          <a:endParaRPr lang="en-IN"/>
        </a:p>
      </dgm:t>
    </dgm:pt>
    <dgm:pt modelId="{1F5B4098-6C1C-451A-84A7-0D198CF28892}" type="sibTrans" cxnId="{D69751E8-2F10-40FB-B9CE-EEBCF79F114F}">
      <dgm:prSet/>
      <dgm:spPr/>
      <dgm:t>
        <a:bodyPr/>
        <a:lstStyle/>
        <a:p>
          <a:endParaRPr lang="en-IN"/>
        </a:p>
      </dgm:t>
    </dgm:pt>
    <dgm:pt modelId="{843977F9-3777-4E32-8618-BE9BE6FCB689}" type="pres">
      <dgm:prSet presAssocID="{DA1F8BCD-C588-4FD4-877E-F47654A7143C}" presName="Name0" presStyleCnt="0">
        <dgm:presLayoutVars>
          <dgm:dir/>
          <dgm:animLvl val="lvl"/>
          <dgm:resizeHandles val="exact"/>
        </dgm:presLayoutVars>
      </dgm:prSet>
      <dgm:spPr/>
    </dgm:pt>
    <dgm:pt modelId="{99353EF6-D5C6-4BB6-9632-CD716848F215}" type="pres">
      <dgm:prSet presAssocID="{7E1F5217-B467-473E-93D0-CBFAFDA87E41}" presName="composite" presStyleCnt="0"/>
      <dgm:spPr/>
    </dgm:pt>
    <dgm:pt modelId="{2D1A5923-5FF5-4E77-BB75-C68D88A45510}" type="pres">
      <dgm:prSet presAssocID="{7E1F5217-B467-473E-93D0-CBFAFDA87E41}" presName="parTx" presStyleLbl="alignNode1" presStyleIdx="0" presStyleCnt="4">
        <dgm:presLayoutVars>
          <dgm:chMax val="0"/>
          <dgm:chPref val="0"/>
          <dgm:bulletEnabled val="1"/>
        </dgm:presLayoutVars>
      </dgm:prSet>
      <dgm:spPr/>
    </dgm:pt>
    <dgm:pt modelId="{AB547F17-4FA6-49F6-AFA9-B921D589EC42}" type="pres">
      <dgm:prSet presAssocID="{7E1F5217-B467-473E-93D0-CBFAFDA87E41}" presName="desTx" presStyleLbl="alignAccFollowNode1" presStyleIdx="0" presStyleCnt="4">
        <dgm:presLayoutVars>
          <dgm:bulletEnabled val="1"/>
        </dgm:presLayoutVars>
      </dgm:prSet>
      <dgm:spPr/>
    </dgm:pt>
    <dgm:pt modelId="{DFBBB7B1-E187-4E81-AA89-D75EC458BADA}" type="pres">
      <dgm:prSet presAssocID="{1E798476-CFC2-45C1-AA95-7E4D582A13D5}" presName="space" presStyleCnt="0"/>
      <dgm:spPr/>
    </dgm:pt>
    <dgm:pt modelId="{366C5970-28E1-4912-BC70-36F7D8333769}" type="pres">
      <dgm:prSet presAssocID="{0478C448-341C-434F-91B1-F6847D085771}" presName="composite" presStyleCnt="0"/>
      <dgm:spPr/>
    </dgm:pt>
    <dgm:pt modelId="{D8E00C25-FA11-47A8-8597-D235700B3EAC}" type="pres">
      <dgm:prSet presAssocID="{0478C448-341C-434F-91B1-F6847D085771}" presName="parTx" presStyleLbl="alignNode1" presStyleIdx="1" presStyleCnt="4">
        <dgm:presLayoutVars>
          <dgm:chMax val="0"/>
          <dgm:chPref val="0"/>
          <dgm:bulletEnabled val="1"/>
        </dgm:presLayoutVars>
      </dgm:prSet>
      <dgm:spPr/>
    </dgm:pt>
    <dgm:pt modelId="{2EB609CB-9B65-4E27-A670-91517E099D33}" type="pres">
      <dgm:prSet presAssocID="{0478C448-341C-434F-91B1-F6847D085771}" presName="desTx" presStyleLbl="alignAccFollowNode1" presStyleIdx="1" presStyleCnt="4">
        <dgm:presLayoutVars>
          <dgm:bulletEnabled val="1"/>
        </dgm:presLayoutVars>
      </dgm:prSet>
      <dgm:spPr/>
    </dgm:pt>
    <dgm:pt modelId="{27981860-1AB1-4204-A008-331EB43925A4}" type="pres">
      <dgm:prSet presAssocID="{2AA35A1D-4E9D-4BA9-A605-368B589F4914}" presName="space" presStyleCnt="0"/>
      <dgm:spPr/>
    </dgm:pt>
    <dgm:pt modelId="{B84F917E-2CA6-45D4-96FE-CCB465EFAAF0}" type="pres">
      <dgm:prSet presAssocID="{A50255A0-DE08-4C88-9CF4-E5316EB0F452}" presName="composite" presStyleCnt="0"/>
      <dgm:spPr/>
    </dgm:pt>
    <dgm:pt modelId="{FF6D374C-FA73-4529-A101-1F52DB704D28}" type="pres">
      <dgm:prSet presAssocID="{A50255A0-DE08-4C88-9CF4-E5316EB0F452}" presName="parTx" presStyleLbl="alignNode1" presStyleIdx="2" presStyleCnt="4">
        <dgm:presLayoutVars>
          <dgm:chMax val="0"/>
          <dgm:chPref val="0"/>
          <dgm:bulletEnabled val="1"/>
        </dgm:presLayoutVars>
      </dgm:prSet>
      <dgm:spPr/>
    </dgm:pt>
    <dgm:pt modelId="{648E228A-8193-4C2C-A8F3-86EF82CEC08B}" type="pres">
      <dgm:prSet presAssocID="{A50255A0-DE08-4C88-9CF4-E5316EB0F452}" presName="desTx" presStyleLbl="alignAccFollowNode1" presStyleIdx="2" presStyleCnt="4">
        <dgm:presLayoutVars>
          <dgm:bulletEnabled val="1"/>
        </dgm:presLayoutVars>
      </dgm:prSet>
      <dgm:spPr/>
    </dgm:pt>
    <dgm:pt modelId="{3A632A6C-6A80-46D4-B030-8875715FB080}" type="pres">
      <dgm:prSet presAssocID="{BB396ECF-1B7B-4258-92A4-42F6BF16EF9C}" presName="space" presStyleCnt="0"/>
      <dgm:spPr/>
    </dgm:pt>
    <dgm:pt modelId="{C6BA7064-63E9-465A-9BDD-866B4BC5BAA9}" type="pres">
      <dgm:prSet presAssocID="{7EDAA3AF-817B-499E-BD1E-E58D553F344E}" presName="composite" presStyleCnt="0"/>
      <dgm:spPr/>
    </dgm:pt>
    <dgm:pt modelId="{DD9A24D6-3025-441A-A0BD-3C417608EA95}" type="pres">
      <dgm:prSet presAssocID="{7EDAA3AF-817B-499E-BD1E-E58D553F344E}" presName="parTx" presStyleLbl="alignNode1" presStyleIdx="3" presStyleCnt="4">
        <dgm:presLayoutVars>
          <dgm:chMax val="0"/>
          <dgm:chPref val="0"/>
          <dgm:bulletEnabled val="1"/>
        </dgm:presLayoutVars>
      </dgm:prSet>
      <dgm:spPr/>
    </dgm:pt>
    <dgm:pt modelId="{2E47CF50-A074-4949-BC0E-4F82BA17DEE9}" type="pres">
      <dgm:prSet presAssocID="{7EDAA3AF-817B-499E-BD1E-E58D553F344E}" presName="desTx" presStyleLbl="alignAccFollowNode1" presStyleIdx="3" presStyleCnt="4">
        <dgm:presLayoutVars>
          <dgm:bulletEnabled val="1"/>
        </dgm:presLayoutVars>
      </dgm:prSet>
      <dgm:spPr/>
    </dgm:pt>
  </dgm:ptLst>
  <dgm:cxnLst>
    <dgm:cxn modelId="{B79A9A01-26D4-411D-ACCC-21E00F4DA82D}" type="presOf" srcId="{69200A38-4A97-49F3-A76C-EB8E2E5441DE}" destId="{648E228A-8193-4C2C-A8F3-86EF82CEC08B}" srcOrd="0" destOrd="0" presId="urn:microsoft.com/office/officeart/2005/8/layout/hList1"/>
    <dgm:cxn modelId="{C6F68608-886C-4B59-98DC-CBC3C2A85248}" srcId="{7EDAA3AF-817B-499E-BD1E-E58D553F344E}" destId="{02472297-C554-4D6A-9D51-AB44E5734EB4}" srcOrd="0" destOrd="0" parTransId="{28E0036E-01B4-4F67-A1D1-1D1D631C921F}" sibTransId="{75FB8728-A331-46A7-8ED4-D9ABA90F2484}"/>
    <dgm:cxn modelId="{AE743914-AE2F-4471-883F-BF291882A1BF}" type="presOf" srcId="{B4E4DAF1-58D3-46F0-8A23-9941E55C515E}" destId="{2E47CF50-A074-4949-BC0E-4F82BA17DEE9}" srcOrd="0" destOrd="1" presId="urn:microsoft.com/office/officeart/2005/8/layout/hList1"/>
    <dgm:cxn modelId="{823DE717-BBB5-4095-84B8-4047D7583EE5}" type="presOf" srcId="{4D9ECA84-06EB-4334-9B6D-0A5404D7C8C8}" destId="{648E228A-8193-4C2C-A8F3-86EF82CEC08B}" srcOrd="0" destOrd="1" presId="urn:microsoft.com/office/officeart/2005/8/layout/hList1"/>
    <dgm:cxn modelId="{6F20C036-D20A-4F7C-8EE7-DE043F211BD5}" type="presOf" srcId="{0478C448-341C-434F-91B1-F6847D085771}" destId="{D8E00C25-FA11-47A8-8597-D235700B3EAC}" srcOrd="0" destOrd="0" presId="urn:microsoft.com/office/officeart/2005/8/layout/hList1"/>
    <dgm:cxn modelId="{F88FA83F-3B28-4132-BF34-51C154547421}" type="presOf" srcId="{1D35BE27-CF63-4D3E-BE3B-E03B8A5EA374}" destId="{AB547F17-4FA6-49F6-AFA9-B921D589EC42}" srcOrd="0" destOrd="1" presId="urn:microsoft.com/office/officeart/2005/8/layout/hList1"/>
    <dgm:cxn modelId="{6DBE265C-7DA4-4A6E-8941-B9A8617EE447}" srcId="{7E1F5217-B467-473E-93D0-CBFAFDA87E41}" destId="{9AFA49D5-B36F-4055-8D14-E4B6D3293EFC}" srcOrd="0" destOrd="0" parTransId="{571703E1-C91C-4A7B-B312-C662BAB3A933}" sibTransId="{369EE88A-A441-47B2-8302-B421255496C5}"/>
    <dgm:cxn modelId="{E8DFC760-34E8-4994-BF86-655B03BBEA14}" srcId="{0478C448-341C-434F-91B1-F6847D085771}" destId="{CDA2B2F8-0282-4178-A03C-E9C512BC589E}" srcOrd="0" destOrd="0" parTransId="{40CAF06A-479C-4A4A-90DC-1600ACE8187E}" sibTransId="{A75DF158-7122-4ED9-85A9-D2E2FEC07209}"/>
    <dgm:cxn modelId="{E2AA8963-DCCF-41DF-A9F6-06BE7EC2233C}" type="presOf" srcId="{CDA2B2F8-0282-4178-A03C-E9C512BC589E}" destId="{2EB609CB-9B65-4E27-A670-91517E099D33}" srcOrd="0" destOrd="0" presId="urn:microsoft.com/office/officeart/2005/8/layout/hList1"/>
    <dgm:cxn modelId="{C610F045-9F51-49AC-A515-CCD14BEA8BA3}" srcId="{DA1F8BCD-C588-4FD4-877E-F47654A7143C}" destId="{A50255A0-DE08-4C88-9CF4-E5316EB0F452}" srcOrd="2" destOrd="0" parTransId="{82D99618-6B49-4A06-A9FE-BC00F341D3BA}" sibTransId="{BB396ECF-1B7B-4258-92A4-42F6BF16EF9C}"/>
    <dgm:cxn modelId="{E7EBDF4C-2645-4752-B034-9E3494F6B14A}" srcId="{0478C448-341C-434F-91B1-F6847D085771}" destId="{AF78E77A-7C68-4BDC-B770-CF8E5003BCB5}" srcOrd="1" destOrd="0" parTransId="{8DBB8B4D-33C1-4962-B31B-61F0292F83D2}" sibTransId="{605EE1E2-0D13-4063-9791-13AB6B8680BB}"/>
    <dgm:cxn modelId="{959D6B6E-D44A-4B04-B135-BCE4391F0439}" srcId="{DA1F8BCD-C588-4FD4-877E-F47654A7143C}" destId="{7E1F5217-B467-473E-93D0-CBFAFDA87E41}" srcOrd="0" destOrd="0" parTransId="{DF0EB62A-46DC-4DF9-982F-4DB1793F748E}" sibTransId="{1E798476-CFC2-45C1-AA95-7E4D582A13D5}"/>
    <dgm:cxn modelId="{B964746F-C06A-4A20-9453-CC04756D31A8}" type="presOf" srcId="{7E1F5217-B467-473E-93D0-CBFAFDA87E41}" destId="{2D1A5923-5FF5-4E77-BB75-C68D88A45510}" srcOrd="0" destOrd="0" presId="urn:microsoft.com/office/officeart/2005/8/layout/hList1"/>
    <dgm:cxn modelId="{B266D972-F0CF-43CE-941A-07EDCB9075CE}" srcId="{7E1F5217-B467-473E-93D0-CBFAFDA87E41}" destId="{1D35BE27-CF63-4D3E-BE3B-E03B8A5EA374}" srcOrd="1" destOrd="0" parTransId="{89DD734F-5D6A-4D0B-9905-2F022562D05A}" sibTransId="{799DD644-0838-4E79-8CAB-F6526342B596}"/>
    <dgm:cxn modelId="{81BF797D-3FE8-470A-ADCE-4040633BAB04}" type="presOf" srcId="{02472297-C554-4D6A-9D51-AB44E5734EB4}" destId="{2E47CF50-A074-4949-BC0E-4F82BA17DEE9}" srcOrd="0" destOrd="0" presId="urn:microsoft.com/office/officeart/2005/8/layout/hList1"/>
    <dgm:cxn modelId="{C4926D87-99B8-40CA-A09E-54C06BEA09C7}" srcId="{A50255A0-DE08-4C88-9CF4-E5316EB0F452}" destId="{4D9ECA84-06EB-4334-9B6D-0A5404D7C8C8}" srcOrd="1" destOrd="0" parTransId="{E49CEC1A-E1FE-428B-BA4C-C543FF30C377}" sibTransId="{F565DA7E-618E-4B0F-A6E2-5185F174EEF0}"/>
    <dgm:cxn modelId="{324EBB95-53DD-4CB2-9BC0-98BAD2A897D7}" type="presOf" srcId="{9AFA49D5-B36F-4055-8D14-E4B6D3293EFC}" destId="{AB547F17-4FA6-49F6-AFA9-B921D589EC42}" srcOrd="0" destOrd="0" presId="urn:microsoft.com/office/officeart/2005/8/layout/hList1"/>
    <dgm:cxn modelId="{0D3CFA9F-CA90-4569-9381-FF37761F5EB0}" type="presOf" srcId="{DA1F8BCD-C588-4FD4-877E-F47654A7143C}" destId="{843977F9-3777-4E32-8618-BE9BE6FCB689}" srcOrd="0" destOrd="0" presId="urn:microsoft.com/office/officeart/2005/8/layout/hList1"/>
    <dgm:cxn modelId="{B748C2A7-E314-4953-8AF4-EDF12CEC6CAA}" srcId="{DA1F8BCD-C588-4FD4-877E-F47654A7143C}" destId="{7EDAA3AF-817B-499E-BD1E-E58D553F344E}" srcOrd="3" destOrd="0" parTransId="{DC4A8124-1FF8-4DF7-A05C-65A688AD6AA1}" sibTransId="{D61BBAD8-A5DF-42DC-B1AC-312CE8DF78BC}"/>
    <dgm:cxn modelId="{ACA4B0B5-34C4-475F-8F5B-B64B9A74F884}" type="presOf" srcId="{A50255A0-DE08-4C88-9CF4-E5316EB0F452}" destId="{FF6D374C-FA73-4529-A101-1F52DB704D28}" srcOrd="0" destOrd="0" presId="urn:microsoft.com/office/officeart/2005/8/layout/hList1"/>
    <dgm:cxn modelId="{2F4BE8B9-C5D9-4421-BF77-ED6364054BE3}" srcId="{A50255A0-DE08-4C88-9CF4-E5316EB0F452}" destId="{69200A38-4A97-49F3-A76C-EB8E2E5441DE}" srcOrd="0" destOrd="0" parTransId="{7057D200-5872-4DA1-8063-F60B6690511D}" sibTransId="{2CA658CE-2C1E-4D60-BDD1-DDAB4366596D}"/>
    <dgm:cxn modelId="{65FD18D4-F5C5-4FA3-92C4-5043D66C19B7}" type="presOf" srcId="{AF78E77A-7C68-4BDC-B770-CF8E5003BCB5}" destId="{2EB609CB-9B65-4E27-A670-91517E099D33}" srcOrd="0" destOrd="1" presId="urn:microsoft.com/office/officeart/2005/8/layout/hList1"/>
    <dgm:cxn modelId="{FCE2D2DF-BA4D-4BF7-84AD-D28B3418B9D9}" type="presOf" srcId="{7EDAA3AF-817B-499E-BD1E-E58D553F344E}" destId="{DD9A24D6-3025-441A-A0BD-3C417608EA95}" srcOrd="0" destOrd="0" presId="urn:microsoft.com/office/officeart/2005/8/layout/hList1"/>
    <dgm:cxn modelId="{D69751E8-2F10-40FB-B9CE-EEBCF79F114F}" srcId="{7EDAA3AF-817B-499E-BD1E-E58D553F344E}" destId="{B4E4DAF1-58D3-46F0-8A23-9941E55C515E}" srcOrd="1" destOrd="0" parTransId="{6316C551-E38B-4E0E-ACBE-313864DC3B3A}" sibTransId="{1F5B4098-6C1C-451A-84A7-0D198CF28892}"/>
    <dgm:cxn modelId="{CA6476F3-D062-4EC1-835D-C7C9CA06B279}" srcId="{DA1F8BCD-C588-4FD4-877E-F47654A7143C}" destId="{0478C448-341C-434F-91B1-F6847D085771}" srcOrd="1" destOrd="0" parTransId="{8D697D1D-DB59-45FF-A8D3-F9B8060AD683}" sibTransId="{2AA35A1D-4E9D-4BA9-A605-368B589F4914}"/>
    <dgm:cxn modelId="{FBEB7134-D5EF-423E-B9B9-E124C44449E9}" type="presParOf" srcId="{843977F9-3777-4E32-8618-BE9BE6FCB689}" destId="{99353EF6-D5C6-4BB6-9632-CD716848F215}" srcOrd="0" destOrd="0" presId="urn:microsoft.com/office/officeart/2005/8/layout/hList1"/>
    <dgm:cxn modelId="{878A2A42-2209-48AA-90F1-E09B10D2ED02}" type="presParOf" srcId="{99353EF6-D5C6-4BB6-9632-CD716848F215}" destId="{2D1A5923-5FF5-4E77-BB75-C68D88A45510}" srcOrd="0" destOrd="0" presId="urn:microsoft.com/office/officeart/2005/8/layout/hList1"/>
    <dgm:cxn modelId="{E7B9E539-83A7-492A-9D63-09EB5D396ED8}" type="presParOf" srcId="{99353EF6-D5C6-4BB6-9632-CD716848F215}" destId="{AB547F17-4FA6-49F6-AFA9-B921D589EC42}" srcOrd="1" destOrd="0" presId="urn:microsoft.com/office/officeart/2005/8/layout/hList1"/>
    <dgm:cxn modelId="{B4658715-F644-4061-A481-68B439477147}" type="presParOf" srcId="{843977F9-3777-4E32-8618-BE9BE6FCB689}" destId="{DFBBB7B1-E187-4E81-AA89-D75EC458BADA}" srcOrd="1" destOrd="0" presId="urn:microsoft.com/office/officeart/2005/8/layout/hList1"/>
    <dgm:cxn modelId="{203373B1-4C25-4B46-BE07-D08DD7B4828B}" type="presParOf" srcId="{843977F9-3777-4E32-8618-BE9BE6FCB689}" destId="{366C5970-28E1-4912-BC70-36F7D8333769}" srcOrd="2" destOrd="0" presId="urn:microsoft.com/office/officeart/2005/8/layout/hList1"/>
    <dgm:cxn modelId="{B932CE8F-4E74-4511-BEF8-B6B797F338B6}" type="presParOf" srcId="{366C5970-28E1-4912-BC70-36F7D8333769}" destId="{D8E00C25-FA11-47A8-8597-D235700B3EAC}" srcOrd="0" destOrd="0" presId="urn:microsoft.com/office/officeart/2005/8/layout/hList1"/>
    <dgm:cxn modelId="{DB669DE6-A5A0-417F-968F-B1CAE315F2C6}" type="presParOf" srcId="{366C5970-28E1-4912-BC70-36F7D8333769}" destId="{2EB609CB-9B65-4E27-A670-91517E099D33}" srcOrd="1" destOrd="0" presId="urn:microsoft.com/office/officeart/2005/8/layout/hList1"/>
    <dgm:cxn modelId="{1EEC0577-B7B5-4168-B01E-4C7EDD7C5B05}" type="presParOf" srcId="{843977F9-3777-4E32-8618-BE9BE6FCB689}" destId="{27981860-1AB1-4204-A008-331EB43925A4}" srcOrd="3" destOrd="0" presId="urn:microsoft.com/office/officeart/2005/8/layout/hList1"/>
    <dgm:cxn modelId="{039000F1-F787-4678-AB6E-D669AEFC5DEF}" type="presParOf" srcId="{843977F9-3777-4E32-8618-BE9BE6FCB689}" destId="{B84F917E-2CA6-45D4-96FE-CCB465EFAAF0}" srcOrd="4" destOrd="0" presId="urn:microsoft.com/office/officeart/2005/8/layout/hList1"/>
    <dgm:cxn modelId="{A64C3B5B-E659-4AAB-B7A1-C01669862D84}" type="presParOf" srcId="{B84F917E-2CA6-45D4-96FE-CCB465EFAAF0}" destId="{FF6D374C-FA73-4529-A101-1F52DB704D28}" srcOrd="0" destOrd="0" presId="urn:microsoft.com/office/officeart/2005/8/layout/hList1"/>
    <dgm:cxn modelId="{BD564FDB-A30B-4DD6-856A-50946A168061}" type="presParOf" srcId="{B84F917E-2CA6-45D4-96FE-CCB465EFAAF0}" destId="{648E228A-8193-4C2C-A8F3-86EF82CEC08B}" srcOrd="1" destOrd="0" presId="urn:microsoft.com/office/officeart/2005/8/layout/hList1"/>
    <dgm:cxn modelId="{92F15C88-E6C4-4B2F-BAF0-3B1EBE2D99EF}" type="presParOf" srcId="{843977F9-3777-4E32-8618-BE9BE6FCB689}" destId="{3A632A6C-6A80-46D4-B030-8875715FB080}" srcOrd="5" destOrd="0" presId="urn:microsoft.com/office/officeart/2005/8/layout/hList1"/>
    <dgm:cxn modelId="{9AA10AE5-5FAB-4C1E-9616-0DDDB585D9DD}" type="presParOf" srcId="{843977F9-3777-4E32-8618-BE9BE6FCB689}" destId="{C6BA7064-63E9-465A-9BDD-866B4BC5BAA9}" srcOrd="6" destOrd="0" presId="urn:microsoft.com/office/officeart/2005/8/layout/hList1"/>
    <dgm:cxn modelId="{84C25E96-59A3-4ECA-859A-E8AC6639DD4D}" type="presParOf" srcId="{C6BA7064-63E9-465A-9BDD-866B4BC5BAA9}" destId="{DD9A24D6-3025-441A-A0BD-3C417608EA95}" srcOrd="0" destOrd="0" presId="urn:microsoft.com/office/officeart/2005/8/layout/hList1"/>
    <dgm:cxn modelId="{10A657AE-7A64-43AD-B383-327EC71496D5}" type="presParOf" srcId="{C6BA7064-63E9-465A-9BDD-866B4BC5BAA9}" destId="{2E47CF50-A074-4949-BC0E-4F82BA17DEE9}"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C33FF67-1D35-430A-A9D8-6D9EA6CCE887}" type="doc">
      <dgm:prSet loTypeId="urn:microsoft.com/office/officeart/2005/8/layout/chevron1" loCatId="process" qsTypeId="urn:microsoft.com/office/officeart/2005/8/quickstyle/3d1" qsCatId="3D" csTypeId="urn:microsoft.com/office/officeart/2005/8/colors/accent1_2" csCatId="accent1"/>
      <dgm:spPr/>
      <dgm:t>
        <a:bodyPr/>
        <a:lstStyle/>
        <a:p>
          <a:endParaRPr lang="en-IN"/>
        </a:p>
      </dgm:t>
    </dgm:pt>
    <dgm:pt modelId="{9E783422-DC3F-45BC-B5E6-AF1E5823FB60}">
      <dgm:prSet/>
      <dgm:spPr/>
      <dgm:t>
        <a:bodyPr/>
        <a:lstStyle/>
        <a:p>
          <a:r>
            <a:rPr lang="en-US"/>
            <a:t>Collecting photographic evidence</a:t>
          </a:r>
          <a:endParaRPr lang="en-IN"/>
        </a:p>
      </dgm:t>
    </dgm:pt>
    <dgm:pt modelId="{9053E9D9-E110-40FE-80D6-903D6F0F05D3}" type="parTrans" cxnId="{2BBC0B48-3656-4A94-80C4-58D6E64C85D3}">
      <dgm:prSet/>
      <dgm:spPr/>
      <dgm:t>
        <a:bodyPr/>
        <a:lstStyle/>
        <a:p>
          <a:endParaRPr lang="en-IN"/>
        </a:p>
      </dgm:t>
    </dgm:pt>
    <dgm:pt modelId="{D1C19E1E-7E53-4D8F-8238-6B3066DB9AD9}" type="sibTrans" cxnId="{2BBC0B48-3656-4A94-80C4-58D6E64C85D3}">
      <dgm:prSet/>
      <dgm:spPr/>
      <dgm:t>
        <a:bodyPr/>
        <a:lstStyle/>
        <a:p>
          <a:endParaRPr lang="en-IN"/>
        </a:p>
      </dgm:t>
    </dgm:pt>
    <dgm:pt modelId="{E8A0FDEB-BE81-49AC-96DA-F6893366EDE7}">
      <dgm:prSet/>
      <dgm:spPr/>
      <dgm:t>
        <a:bodyPr/>
        <a:lstStyle/>
        <a:p>
          <a:r>
            <a:rPr lang="en-US"/>
            <a:t>The first step in the process is to gather photographic evidence, including photographs of the individual in question, as well as any other relevant photographs such as a skull or a composite drawing.</a:t>
          </a:r>
          <a:endParaRPr lang="en-IN"/>
        </a:p>
      </dgm:t>
    </dgm:pt>
    <dgm:pt modelId="{841DF4E5-2974-4D0C-9E4C-D82CE8832032}" type="parTrans" cxnId="{98B4DE79-E1B2-4BBA-9BC6-9F8BE528727E}">
      <dgm:prSet/>
      <dgm:spPr/>
      <dgm:t>
        <a:bodyPr/>
        <a:lstStyle/>
        <a:p>
          <a:endParaRPr lang="en-IN"/>
        </a:p>
      </dgm:t>
    </dgm:pt>
    <dgm:pt modelId="{0D81678C-F9B5-4B59-A03B-4D5314AC3AF5}" type="sibTrans" cxnId="{98B4DE79-E1B2-4BBA-9BC6-9F8BE528727E}">
      <dgm:prSet/>
      <dgm:spPr/>
      <dgm:t>
        <a:bodyPr/>
        <a:lstStyle/>
        <a:p>
          <a:endParaRPr lang="en-IN"/>
        </a:p>
      </dgm:t>
    </dgm:pt>
    <dgm:pt modelId="{796B0020-AA0A-4351-95A9-5DA76CAC08F8}">
      <dgm:prSet/>
      <dgm:spPr/>
      <dgm:t>
        <a:bodyPr/>
        <a:lstStyle/>
        <a:p>
          <a:r>
            <a:rPr lang="en-US"/>
            <a:t>Preparing the photographs</a:t>
          </a:r>
          <a:endParaRPr lang="en-IN"/>
        </a:p>
      </dgm:t>
    </dgm:pt>
    <dgm:pt modelId="{F2D7D971-D616-4FA8-8487-84144C1BB16E}" type="parTrans" cxnId="{0F504F1F-02BB-49FA-AB6C-03C60771A391}">
      <dgm:prSet/>
      <dgm:spPr/>
      <dgm:t>
        <a:bodyPr/>
        <a:lstStyle/>
        <a:p>
          <a:endParaRPr lang="en-IN"/>
        </a:p>
      </dgm:t>
    </dgm:pt>
    <dgm:pt modelId="{FC88DC3C-1B0E-4B2D-BF21-F0C050E9187E}" type="sibTrans" cxnId="{0F504F1F-02BB-49FA-AB6C-03C60771A391}">
      <dgm:prSet/>
      <dgm:spPr/>
      <dgm:t>
        <a:bodyPr/>
        <a:lstStyle/>
        <a:p>
          <a:endParaRPr lang="en-IN"/>
        </a:p>
      </dgm:t>
    </dgm:pt>
    <dgm:pt modelId="{4C8A2CF7-C04C-454D-817C-B039EAF862C3}">
      <dgm:prSet/>
      <dgm:spPr/>
      <dgm:t>
        <a:bodyPr/>
        <a:lstStyle/>
        <a:p>
          <a:r>
            <a:rPr lang="en-US" dirty="0"/>
            <a:t>The photographs are then prepared for superimposition by being scanned or digitized and converted into a digital format that can be easily manipulated.</a:t>
          </a:r>
          <a:endParaRPr lang="en-IN" dirty="0"/>
        </a:p>
      </dgm:t>
    </dgm:pt>
    <dgm:pt modelId="{C83BAEDF-2EE0-4AD3-9166-5A516D0B8B82}" type="parTrans" cxnId="{B13F03BC-576B-45D3-A7F4-BAD0F9E9F361}">
      <dgm:prSet/>
      <dgm:spPr/>
      <dgm:t>
        <a:bodyPr/>
        <a:lstStyle/>
        <a:p>
          <a:endParaRPr lang="en-IN"/>
        </a:p>
      </dgm:t>
    </dgm:pt>
    <dgm:pt modelId="{48519ECC-E9DF-4FA0-BBB2-0021DE3F4AA2}" type="sibTrans" cxnId="{B13F03BC-576B-45D3-A7F4-BAD0F9E9F361}">
      <dgm:prSet/>
      <dgm:spPr/>
      <dgm:t>
        <a:bodyPr/>
        <a:lstStyle/>
        <a:p>
          <a:endParaRPr lang="en-IN"/>
        </a:p>
      </dgm:t>
    </dgm:pt>
    <dgm:pt modelId="{38CF2046-4B6F-4E53-81D5-63F944F38B08}">
      <dgm:prSet/>
      <dgm:spPr/>
      <dgm:t>
        <a:bodyPr/>
        <a:lstStyle/>
        <a:p>
          <a:r>
            <a:rPr lang="en-US"/>
            <a:t>Scaling the photographs</a:t>
          </a:r>
          <a:endParaRPr lang="en-IN"/>
        </a:p>
      </dgm:t>
    </dgm:pt>
    <dgm:pt modelId="{10251D91-824A-442F-A933-E8ACB8A48FDC}" type="parTrans" cxnId="{C54B6E59-425E-45FD-8E52-A533E62F38B0}">
      <dgm:prSet/>
      <dgm:spPr/>
      <dgm:t>
        <a:bodyPr/>
        <a:lstStyle/>
        <a:p>
          <a:endParaRPr lang="en-IN"/>
        </a:p>
      </dgm:t>
    </dgm:pt>
    <dgm:pt modelId="{DF041E7D-9738-4ED8-8817-72023433A894}" type="sibTrans" cxnId="{C54B6E59-425E-45FD-8E52-A533E62F38B0}">
      <dgm:prSet/>
      <dgm:spPr/>
      <dgm:t>
        <a:bodyPr/>
        <a:lstStyle/>
        <a:p>
          <a:endParaRPr lang="en-IN"/>
        </a:p>
      </dgm:t>
    </dgm:pt>
    <dgm:pt modelId="{A371A1DF-D01F-4802-873E-CD0398026117}">
      <dgm:prSet/>
      <dgm:spPr/>
      <dgm:t>
        <a:bodyPr/>
        <a:lstStyle/>
        <a:p>
          <a:r>
            <a:rPr lang="en-US"/>
            <a:t>The next step is to scale the photographs so that they are roughly the same size. This can be done by identifying a common reference point, such as the distance between the eyes, and scaling one photograph to match the other.</a:t>
          </a:r>
          <a:endParaRPr lang="en-IN"/>
        </a:p>
      </dgm:t>
    </dgm:pt>
    <dgm:pt modelId="{B98CE273-838C-45C2-A8E3-3E267DC4C551}" type="parTrans" cxnId="{DB90BE98-E94F-45B9-9A14-98CF2E4B608F}">
      <dgm:prSet/>
      <dgm:spPr/>
      <dgm:t>
        <a:bodyPr/>
        <a:lstStyle/>
        <a:p>
          <a:endParaRPr lang="en-IN"/>
        </a:p>
      </dgm:t>
    </dgm:pt>
    <dgm:pt modelId="{192E5F7B-045B-4103-BB1F-D224591FDC7E}" type="sibTrans" cxnId="{DB90BE98-E94F-45B9-9A14-98CF2E4B608F}">
      <dgm:prSet/>
      <dgm:spPr/>
      <dgm:t>
        <a:bodyPr/>
        <a:lstStyle/>
        <a:p>
          <a:endParaRPr lang="en-IN"/>
        </a:p>
      </dgm:t>
    </dgm:pt>
    <dgm:pt modelId="{B2FC94D9-038A-4D2A-8D3E-78F1A4590FA7}">
      <dgm:prSet/>
      <dgm:spPr/>
      <dgm:t>
        <a:bodyPr/>
        <a:lstStyle/>
        <a:p>
          <a:r>
            <a:rPr lang="en-US"/>
            <a:t>Aligning the photographs</a:t>
          </a:r>
          <a:endParaRPr lang="en-IN"/>
        </a:p>
      </dgm:t>
    </dgm:pt>
    <dgm:pt modelId="{73467695-9219-4020-B110-D73984140C81}" type="parTrans" cxnId="{C1BB9290-D3B3-42EC-9F70-6C92ADEE01FB}">
      <dgm:prSet/>
      <dgm:spPr/>
      <dgm:t>
        <a:bodyPr/>
        <a:lstStyle/>
        <a:p>
          <a:endParaRPr lang="en-IN"/>
        </a:p>
      </dgm:t>
    </dgm:pt>
    <dgm:pt modelId="{66AAE3BA-4F4E-47A8-952A-403A2C2A6B3A}" type="sibTrans" cxnId="{C1BB9290-D3B3-42EC-9F70-6C92ADEE01FB}">
      <dgm:prSet/>
      <dgm:spPr/>
      <dgm:t>
        <a:bodyPr/>
        <a:lstStyle/>
        <a:p>
          <a:endParaRPr lang="en-IN"/>
        </a:p>
      </dgm:t>
    </dgm:pt>
    <dgm:pt modelId="{B409D09E-F8D8-4607-888D-18CDF7E9A14A}">
      <dgm:prSet/>
      <dgm:spPr/>
      <dgm:t>
        <a:bodyPr/>
        <a:lstStyle/>
        <a:p>
          <a:r>
            <a:rPr lang="en-US"/>
            <a:t>The two photographs are then aligned as closely as possible, using specialized software that allows for precise adjustment of position and orientation.</a:t>
          </a:r>
          <a:endParaRPr lang="en-IN"/>
        </a:p>
      </dgm:t>
    </dgm:pt>
    <dgm:pt modelId="{BB5B3F7F-ABA8-46CC-A210-3AFB3696B9F9}" type="parTrans" cxnId="{D16F950F-708F-4D4A-9FE8-A854508FF1BB}">
      <dgm:prSet/>
      <dgm:spPr/>
      <dgm:t>
        <a:bodyPr/>
        <a:lstStyle/>
        <a:p>
          <a:endParaRPr lang="en-IN"/>
        </a:p>
      </dgm:t>
    </dgm:pt>
    <dgm:pt modelId="{780EAB2F-8EE7-446F-BA83-417F5FB8F20B}" type="sibTrans" cxnId="{D16F950F-708F-4D4A-9FE8-A854508FF1BB}">
      <dgm:prSet/>
      <dgm:spPr/>
      <dgm:t>
        <a:bodyPr/>
        <a:lstStyle/>
        <a:p>
          <a:endParaRPr lang="en-IN"/>
        </a:p>
      </dgm:t>
    </dgm:pt>
    <dgm:pt modelId="{3880E484-347C-4DA9-9B6C-5A75F2326FB0}">
      <dgm:prSet/>
      <dgm:spPr/>
      <dgm:t>
        <a:bodyPr/>
        <a:lstStyle/>
        <a:p>
          <a:r>
            <a:rPr lang="en-US"/>
            <a:t>Overlaying the photographs</a:t>
          </a:r>
          <a:endParaRPr lang="en-IN"/>
        </a:p>
      </dgm:t>
    </dgm:pt>
    <dgm:pt modelId="{531BD660-AE18-4562-9D4D-26E29A090102}" type="parTrans" cxnId="{80F9884F-2D79-4375-B99A-CAA87F31FDA0}">
      <dgm:prSet/>
      <dgm:spPr/>
      <dgm:t>
        <a:bodyPr/>
        <a:lstStyle/>
        <a:p>
          <a:endParaRPr lang="en-IN"/>
        </a:p>
      </dgm:t>
    </dgm:pt>
    <dgm:pt modelId="{9D614AAB-201D-4A0E-B048-4E5431847121}" type="sibTrans" cxnId="{80F9884F-2D79-4375-B99A-CAA87F31FDA0}">
      <dgm:prSet/>
      <dgm:spPr/>
      <dgm:t>
        <a:bodyPr/>
        <a:lstStyle/>
        <a:p>
          <a:endParaRPr lang="en-IN"/>
        </a:p>
      </dgm:t>
    </dgm:pt>
    <dgm:pt modelId="{858B862A-D733-42DF-8119-E38C703BCCE0}">
      <dgm:prSet/>
      <dgm:spPr/>
      <dgm:t>
        <a:bodyPr/>
        <a:lstStyle/>
        <a:p>
          <a:r>
            <a:rPr lang="en-US"/>
            <a:t>Once the photographs are aligned, they are overlaid on top of each other so that the facial features are superimposed.</a:t>
          </a:r>
          <a:endParaRPr lang="en-IN"/>
        </a:p>
      </dgm:t>
    </dgm:pt>
    <dgm:pt modelId="{DE3C9F87-356A-41A8-B6D9-3E6340D16A18}" type="parTrans" cxnId="{5658A0B3-2B76-4404-8008-DFE5387E204E}">
      <dgm:prSet/>
      <dgm:spPr/>
      <dgm:t>
        <a:bodyPr/>
        <a:lstStyle/>
        <a:p>
          <a:endParaRPr lang="en-IN"/>
        </a:p>
      </dgm:t>
    </dgm:pt>
    <dgm:pt modelId="{6F89BB78-20CD-4274-8CDC-129D4107F0A1}" type="sibTrans" cxnId="{5658A0B3-2B76-4404-8008-DFE5387E204E}">
      <dgm:prSet/>
      <dgm:spPr/>
      <dgm:t>
        <a:bodyPr/>
        <a:lstStyle/>
        <a:p>
          <a:endParaRPr lang="en-IN"/>
        </a:p>
      </dgm:t>
    </dgm:pt>
    <dgm:pt modelId="{0B6B8559-A2CA-4710-8813-3D1195EAD72E}">
      <dgm:prSet/>
      <dgm:spPr/>
      <dgm:t>
        <a:bodyPr/>
        <a:lstStyle/>
        <a:p>
          <a:r>
            <a:rPr lang="en-US"/>
            <a:t>Comparing the features</a:t>
          </a:r>
          <a:endParaRPr lang="en-IN"/>
        </a:p>
      </dgm:t>
    </dgm:pt>
    <dgm:pt modelId="{B28C4B67-72AA-4E58-82D4-BD7504EBFBC2}" type="parTrans" cxnId="{16C37F69-ABFF-4B16-8F13-D893C495C8AC}">
      <dgm:prSet/>
      <dgm:spPr/>
      <dgm:t>
        <a:bodyPr/>
        <a:lstStyle/>
        <a:p>
          <a:endParaRPr lang="en-IN"/>
        </a:p>
      </dgm:t>
    </dgm:pt>
    <dgm:pt modelId="{41105D4B-A003-4B13-B08D-BB076BB1298A}" type="sibTrans" cxnId="{16C37F69-ABFF-4B16-8F13-D893C495C8AC}">
      <dgm:prSet/>
      <dgm:spPr/>
      <dgm:t>
        <a:bodyPr/>
        <a:lstStyle/>
        <a:p>
          <a:endParaRPr lang="en-IN"/>
        </a:p>
      </dgm:t>
    </dgm:pt>
    <dgm:pt modelId="{66B8B2E5-403A-4B35-8780-C77AD992348F}">
      <dgm:prSet/>
      <dgm:spPr/>
      <dgm:t>
        <a:bodyPr/>
        <a:lstStyle/>
        <a:p>
          <a:r>
            <a:rPr lang="en-US"/>
            <a:t>The forensic expert will then carefully compare the features of the two photographs, looking for similarities and differences in the size, shape, and position of the facial features, as well as any distinctive marks or scars.</a:t>
          </a:r>
          <a:endParaRPr lang="en-IN"/>
        </a:p>
      </dgm:t>
    </dgm:pt>
    <dgm:pt modelId="{76274AB1-59FE-4DDA-9100-6997CB4B7FB1}" type="parTrans" cxnId="{B97A141A-F50C-47F5-A9A4-01C51FA23A87}">
      <dgm:prSet/>
      <dgm:spPr/>
      <dgm:t>
        <a:bodyPr/>
        <a:lstStyle/>
        <a:p>
          <a:endParaRPr lang="en-IN"/>
        </a:p>
      </dgm:t>
    </dgm:pt>
    <dgm:pt modelId="{233467DA-2FA3-4089-8F68-FF5930E9D838}" type="sibTrans" cxnId="{B97A141A-F50C-47F5-A9A4-01C51FA23A87}">
      <dgm:prSet/>
      <dgm:spPr/>
      <dgm:t>
        <a:bodyPr/>
        <a:lstStyle/>
        <a:p>
          <a:endParaRPr lang="en-IN"/>
        </a:p>
      </dgm:t>
    </dgm:pt>
    <dgm:pt modelId="{2C6724FF-4C8A-4799-AC91-58FB4DA770EC}">
      <dgm:prSet/>
      <dgm:spPr/>
      <dgm:t>
        <a:bodyPr/>
        <a:lstStyle/>
        <a:p>
          <a:r>
            <a:rPr lang="en-US"/>
            <a:t>Making a determination</a:t>
          </a:r>
          <a:endParaRPr lang="en-IN"/>
        </a:p>
      </dgm:t>
    </dgm:pt>
    <dgm:pt modelId="{AB97D359-2183-4EC3-8336-EFA6165FDF58}" type="parTrans" cxnId="{2A36B9DA-4EBA-4247-BDB9-7FC4C299C149}">
      <dgm:prSet/>
      <dgm:spPr/>
      <dgm:t>
        <a:bodyPr/>
        <a:lstStyle/>
        <a:p>
          <a:endParaRPr lang="en-IN"/>
        </a:p>
      </dgm:t>
    </dgm:pt>
    <dgm:pt modelId="{FAD52C2D-5B81-4288-9CEB-AEC27EBBF3D2}" type="sibTrans" cxnId="{2A36B9DA-4EBA-4247-BDB9-7FC4C299C149}">
      <dgm:prSet/>
      <dgm:spPr/>
      <dgm:t>
        <a:bodyPr/>
        <a:lstStyle/>
        <a:p>
          <a:endParaRPr lang="en-IN"/>
        </a:p>
      </dgm:t>
    </dgm:pt>
    <dgm:pt modelId="{7AA2AB89-BEF0-4A7B-87AE-22C9B017815F}">
      <dgm:prSet/>
      <dgm:spPr/>
      <dgm:t>
        <a:bodyPr/>
        <a:lstStyle/>
        <a:p>
          <a:r>
            <a:rPr lang="en-US"/>
            <a:t>Based on the degree of correspondence between the two photographs, the forensic expert will make a determination as to whether or not they are a match. This determination may be used to help identify the individual in question, or to rule out their involvement in a particular crime or other incident.</a:t>
          </a:r>
          <a:endParaRPr lang="en-IN"/>
        </a:p>
      </dgm:t>
    </dgm:pt>
    <dgm:pt modelId="{896A4422-8BB4-473D-BD41-D8970C5CA9D9}" type="parTrans" cxnId="{8CB3C545-9C25-4741-8CDF-D2288A36F337}">
      <dgm:prSet/>
      <dgm:spPr/>
      <dgm:t>
        <a:bodyPr/>
        <a:lstStyle/>
        <a:p>
          <a:endParaRPr lang="en-IN"/>
        </a:p>
      </dgm:t>
    </dgm:pt>
    <dgm:pt modelId="{61C90E6A-9464-448A-830D-03E3EE69BCED}" type="sibTrans" cxnId="{8CB3C545-9C25-4741-8CDF-D2288A36F337}">
      <dgm:prSet/>
      <dgm:spPr/>
      <dgm:t>
        <a:bodyPr/>
        <a:lstStyle/>
        <a:p>
          <a:endParaRPr lang="en-IN"/>
        </a:p>
      </dgm:t>
    </dgm:pt>
    <dgm:pt modelId="{77CCF41F-1C6C-4E3F-85A0-04C76EE8F39B}" type="pres">
      <dgm:prSet presAssocID="{1C33FF67-1D35-430A-A9D8-6D9EA6CCE887}" presName="Name0" presStyleCnt="0">
        <dgm:presLayoutVars>
          <dgm:dir/>
          <dgm:animLvl val="lvl"/>
          <dgm:resizeHandles val="exact"/>
        </dgm:presLayoutVars>
      </dgm:prSet>
      <dgm:spPr/>
    </dgm:pt>
    <dgm:pt modelId="{961C3F25-2852-4110-B206-F5CA2A3AB548}" type="pres">
      <dgm:prSet presAssocID="{9E783422-DC3F-45BC-B5E6-AF1E5823FB60}" presName="composite" presStyleCnt="0"/>
      <dgm:spPr/>
    </dgm:pt>
    <dgm:pt modelId="{AB705C73-6183-47E9-95E6-C959CCA52E46}" type="pres">
      <dgm:prSet presAssocID="{9E783422-DC3F-45BC-B5E6-AF1E5823FB60}" presName="parTx" presStyleLbl="node1" presStyleIdx="0" presStyleCnt="7">
        <dgm:presLayoutVars>
          <dgm:chMax val="0"/>
          <dgm:chPref val="0"/>
          <dgm:bulletEnabled val="1"/>
        </dgm:presLayoutVars>
      </dgm:prSet>
      <dgm:spPr/>
    </dgm:pt>
    <dgm:pt modelId="{9422D007-C0D6-40E7-B4B0-D77CEE1B619C}" type="pres">
      <dgm:prSet presAssocID="{9E783422-DC3F-45BC-B5E6-AF1E5823FB60}" presName="desTx" presStyleLbl="revTx" presStyleIdx="0" presStyleCnt="7">
        <dgm:presLayoutVars>
          <dgm:bulletEnabled val="1"/>
        </dgm:presLayoutVars>
      </dgm:prSet>
      <dgm:spPr/>
    </dgm:pt>
    <dgm:pt modelId="{92582EA9-A4FC-4122-BE68-EABA243C8475}" type="pres">
      <dgm:prSet presAssocID="{D1C19E1E-7E53-4D8F-8238-6B3066DB9AD9}" presName="space" presStyleCnt="0"/>
      <dgm:spPr/>
    </dgm:pt>
    <dgm:pt modelId="{31068460-0AC4-4189-B740-4D1240079595}" type="pres">
      <dgm:prSet presAssocID="{796B0020-AA0A-4351-95A9-5DA76CAC08F8}" presName="composite" presStyleCnt="0"/>
      <dgm:spPr/>
    </dgm:pt>
    <dgm:pt modelId="{63B88202-1700-40D4-AFA3-D0DAC43520EF}" type="pres">
      <dgm:prSet presAssocID="{796B0020-AA0A-4351-95A9-5DA76CAC08F8}" presName="parTx" presStyleLbl="node1" presStyleIdx="1" presStyleCnt="7">
        <dgm:presLayoutVars>
          <dgm:chMax val="0"/>
          <dgm:chPref val="0"/>
          <dgm:bulletEnabled val="1"/>
        </dgm:presLayoutVars>
      </dgm:prSet>
      <dgm:spPr/>
    </dgm:pt>
    <dgm:pt modelId="{8A261433-2F66-4549-B2A9-5101908BFDC2}" type="pres">
      <dgm:prSet presAssocID="{796B0020-AA0A-4351-95A9-5DA76CAC08F8}" presName="desTx" presStyleLbl="revTx" presStyleIdx="1" presStyleCnt="7">
        <dgm:presLayoutVars>
          <dgm:bulletEnabled val="1"/>
        </dgm:presLayoutVars>
      </dgm:prSet>
      <dgm:spPr/>
    </dgm:pt>
    <dgm:pt modelId="{BFE5B322-DC16-44D9-92FC-4D78C69D18FD}" type="pres">
      <dgm:prSet presAssocID="{FC88DC3C-1B0E-4B2D-BF21-F0C050E9187E}" presName="space" presStyleCnt="0"/>
      <dgm:spPr/>
    </dgm:pt>
    <dgm:pt modelId="{BAD681FC-40B6-47C0-BBF1-DF4D92FD7501}" type="pres">
      <dgm:prSet presAssocID="{38CF2046-4B6F-4E53-81D5-63F944F38B08}" presName="composite" presStyleCnt="0"/>
      <dgm:spPr/>
    </dgm:pt>
    <dgm:pt modelId="{AFDC6853-95F3-42A5-863A-F0FCB5B851B8}" type="pres">
      <dgm:prSet presAssocID="{38CF2046-4B6F-4E53-81D5-63F944F38B08}" presName="parTx" presStyleLbl="node1" presStyleIdx="2" presStyleCnt="7">
        <dgm:presLayoutVars>
          <dgm:chMax val="0"/>
          <dgm:chPref val="0"/>
          <dgm:bulletEnabled val="1"/>
        </dgm:presLayoutVars>
      </dgm:prSet>
      <dgm:spPr/>
    </dgm:pt>
    <dgm:pt modelId="{74479ECA-95FF-455B-821A-81A76B5D0F41}" type="pres">
      <dgm:prSet presAssocID="{38CF2046-4B6F-4E53-81D5-63F944F38B08}" presName="desTx" presStyleLbl="revTx" presStyleIdx="2" presStyleCnt="7">
        <dgm:presLayoutVars>
          <dgm:bulletEnabled val="1"/>
        </dgm:presLayoutVars>
      </dgm:prSet>
      <dgm:spPr/>
    </dgm:pt>
    <dgm:pt modelId="{AD0E7BB2-E883-496F-BFAD-314722528DEC}" type="pres">
      <dgm:prSet presAssocID="{DF041E7D-9738-4ED8-8817-72023433A894}" presName="space" presStyleCnt="0"/>
      <dgm:spPr/>
    </dgm:pt>
    <dgm:pt modelId="{DC1912A4-EAEC-4602-8BA3-1D40830576C1}" type="pres">
      <dgm:prSet presAssocID="{B2FC94D9-038A-4D2A-8D3E-78F1A4590FA7}" presName="composite" presStyleCnt="0"/>
      <dgm:spPr/>
    </dgm:pt>
    <dgm:pt modelId="{869B77FD-0F32-49F4-B853-673B0F561B6F}" type="pres">
      <dgm:prSet presAssocID="{B2FC94D9-038A-4D2A-8D3E-78F1A4590FA7}" presName="parTx" presStyleLbl="node1" presStyleIdx="3" presStyleCnt="7">
        <dgm:presLayoutVars>
          <dgm:chMax val="0"/>
          <dgm:chPref val="0"/>
          <dgm:bulletEnabled val="1"/>
        </dgm:presLayoutVars>
      </dgm:prSet>
      <dgm:spPr/>
    </dgm:pt>
    <dgm:pt modelId="{A890C74F-A8CD-43C9-986F-3F1BE62A2C76}" type="pres">
      <dgm:prSet presAssocID="{B2FC94D9-038A-4D2A-8D3E-78F1A4590FA7}" presName="desTx" presStyleLbl="revTx" presStyleIdx="3" presStyleCnt="7">
        <dgm:presLayoutVars>
          <dgm:bulletEnabled val="1"/>
        </dgm:presLayoutVars>
      </dgm:prSet>
      <dgm:spPr/>
    </dgm:pt>
    <dgm:pt modelId="{0B8EDFD5-A22F-45CB-9CFB-AC5BB5531163}" type="pres">
      <dgm:prSet presAssocID="{66AAE3BA-4F4E-47A8-952A-403A2C2A6B3A}" presName="space" presStyleCnt="0"/>
      <dgm:spPr/>
    </dgm:pt>
    <dgm:pt modelId="{D8B96F41-50C8-4A9A-9968-5282F782B420}" type="pres">
      <dgm:prSet presAssocID="{3880E484-347C-4DA9-9B6C-5A75F2326FB0}" presName="composite" presStyleCnt="0"/>
      <dgm:spPr/>
    </dgm:pt>
    <dgm:pt modelId="{A9AB2837-8D82-4A5B-A7EA-1E3B23D987D0}" type="pres">
      <dgm:prSet presAssocID="{3880E484-347C-4DA9-9B6C-5A75F2326FB0}" presName="parTx" presStyleLbl="node1" presStyleIdx="4" presStyleCnt="7">
        <dgm:presLayoutVars>
          <dgm:chMax val="0"/>
          <dgm:chPref val="0"/>
          <dgm:bulletEnabled val="1"/>
        </dgm:presLayoutVars>
      </dgm:prSet>
      <dgm:spPr/>
    </dgm:pt>
    <dgm:pt modelId="{E5A58868-4BBD-475E-8743-8B13F9DB2A90}" type="pres">
      <dgm:prSet presAssocID="{3880E484-347C-4DA9-9B6C-5A75F2326FB0}" presName="desTx" presStyleLbl="revTx" presStyleIdx="4" presStyleCnt="7">
        <dgm:presLayoutVars>
          <dgm:bulletEnabled val="1"/>
        </dgm:presLayoutVars>
      </dgm:prSet>
      <dgm:spPr/>
    </dgm:pt>
    <dgm:pt modelId="{F6F0F5DD-8B40-4FF2-B03D-796E497FD719}" type="pres">
      <dgm:prSet presAssocID="{9D614AAB-201D-4A0E-B048-4E5431847121}" presName="space" presStyleCnt="0"/>
      <dgm:spPr/>
    </dgm:pt>
    <dgm:pt modelId="{ABBB11F5-5F5F-49BD-9CAE-35F37ED589F5}" type="pres">
      <dgm:prSet presAssocID="{0B6B8559-A2CA-4710-8813-3D1195EAD72E}" presName="composite" presStyleCnt="0"/>
      <dgm:spPr/>
    </dgm:pt>
    <dgm:pt modelId="{87F36A18-C8EF-4ACD-8A48-FDE188101ABF}" type="pres">
      <dgm:prSet presAssocID="{0B6B8559-A2CA-4710-8813-3D1195EAD72E}" presName="parTx" presStyleLbl="node1" presStyleIdx="5" presStyleCnt="7">
        <dgm:presLayoutVars>
          <dgm:chMax val="0"/>
          <dgm:chPref val="0"/>
          <dgm:bulletEnabled val="1"/>
        </dgm:presLayoutVars>
      </dgm:prSet>
      <dgm:spPr/>
    </dgm:pt>
    <dgm:pt modelId="{7881DFBA-F887-4F5A-B301-EFFD32BAE766}" type="pres">
      <dgm:prSet presAssocID="{0B6B8559-A2CA-4710-8813-3D1195EAD72E}" presName="desTx" presStyleLbl="revTx" presStyleIdx="5" presStyleCnt="7">
        <dgm:presLayoutVars>
          <dgm:bulletEnabled val="1"/>
        </dgm:presLayoutVars>
      </dgm:prSet>
      <dgm:spPr/>
    </dgm:pt>
    <dgm:pt modelId="{7E8E85F0-8FDC-4ED0-8536-1B3C6331BB41}" type="pres">
      <dgm:prSet presAssocID="{41105D4B-A003-4B13-B08D-BB076BB1298A}" presName="space" presStyleCnt="0"/>
      <dgm:spPr/>
    </dgm:pt>
    <dgm:pt modelId="{1FC3FE83-8D86-43AD-A69B-7C97EBBA3C6D}" type="pres">
      <dgm:prSet presAssocID="{2C6724FF-4C8A-4799-AC91-58FB4DA770EC}" presName="composite" presStyleCnt="0"/>
      <dgm:spPr/>
    </dgm:pt>
    <dgm:pt modelId="{3764BC15-DB9C-464A-9E71-445264E92F71}" type="pres">
      <dgm:prSet presAssocID="{2C6724FF-4C8A-4799-AC91-58FB4DA770EC}" presName="parTx" presStyleLbl="node1" presStyleIdx="6" presStyleCnt="7">
        <dgm:presLayoutVars>
          <dgm:chMax val="0"/>
          <dgm:chPref val="0"/>
          <dgm:bulletEnabled val="1"/>
        </dgm:presLayoutVars>
      </dgm:prSet>
      <dgm:spPr/>
    </dgm:pt>
    <dgm:pt modelId="{312D58C8-EB18-4659-8A6F-859491BC476B}" type="pres">
      <dgm:prSet presAssocID="{2C6724FF-4C8A-4799-AC91-58FB4DA770EC}" presName="desTx" presStyleLbl="revTx" presStyleIdx="6" presStyleCnt="7">
        <dgm:presLayoutVars>
          <dgm:bulletEnabled val="1"/>
        </dgm:presLayoutVars>
      </dgm:prSet>
      <dgm:spPr/>
    </dgm:pt>
  </dgm:ptLst>
  <dgm:cxnLst>
    <dgm:cxn modelId="{4C3AA90D-286E-4B3F-8928-1EFE67147016}" type="presOf" srcId="{A371A1DF-D01F-4802-873E-CD0398026117}" destId="{74479ECA-95FF-455B-821A-81A76B5D0F41}" srcOrd="0" destOrd="0" presId="urn:microsoft.com/office/officeart/2005/8/layout/chevron1"/>
    <dgm:cxn modelId="{D16F950F-708F-4D4A-9FE8-A854508FF1BB}" srcId="{B2FC94D9-038A-4D2A-8D3E-78F1A4590FA7}" destId="{B409D09E-F8D8-4607-888D-18CDF7E9A14A}" srcOrd="0" destOrd="0" parTransId="{BB5B3F7F-ABA8-46CC-A210-3AFB3696B9F9}" sibTransId="{780EAB2F-8EE7-446F-BA83-417F5FB8F20B}"/>
    <dgm:cxn modelId="{B97A141A-F50C-47F5-A9A4-01C51FA23A87}" srcId="{0B6B8559-A2CA-4710-8813-3D1195EAD72E}" destId="{66B8B2E5-403A-4B35-8780-C77AD992348F}" srcOrd="0" destOrd="0" parTransId="{76274AB1-59FE-4DDA-9100-6997CB4B7FB1}" sibTransId="{233467DA-2FA3-4089-8F68-FF5930E9D838}"/>
    <dgm:cxn modelId="{0F504F1F-02BB-49FA-AB6C-03C60771A391}" srcId="{1C33FF67-1D35-430A-A9D8-6D9EA6CCE887}" destId="{796B0020-AA0A-4351-95A9-5DA76CAC08F8}" srcOrd="1" destOrd="0" parTransId="{F2D7D971-D616-4FA8-8487-84144C1BB16E}" sibTransId="{FC88DC3C-1B0E-4B2D-BF21-F0C050E9187E}"/>
    <dgm:cxn modelId="{8CEBAB20-D65C-47B7-A13B-E1769713B71A}" type="presOf" srcId="{B2FC94D9-038A-4D2A-8D3E-78F1A4590FA7}" destId="{869B77FD-0F32-49F4-B853-673B0F561B6F}" srcOrd="0" destOrd="0" presId="urn:microsoft.com/office/officeart/2005/8/layout/chevron1"/>
    <dgm:cxn modelId="{AC1A9C23-B716-4974-8366-8B50CC2F8D9F}" type="presOf" srcId="{0B6B8559-A2CA-4710-8813-3D1195EAD72E}" destId="{87F36A18-C8EF-4ACD-8A48-FDE188101ABF}" srcOrd="0" destOrd="0" presId="urn:microsoft.com/office/officeart/2005/8/layout/chevron1"/>
    <dgm:cxn modelId="{3C8E443F-10B1-4C1E-B279-83E93BE55691}" type="presOf" srcId="{796B0020-AA0A-4351-95A9-5DA76CAC08F8}" destId="{63B88202-1700-40D4-AFA3-D0DAC43520EF}" srcOrd="0" destOrd="0" presId="urn:microsoft.com/office/officeart/2005/8/layout/chevron1"/>
    <dgm:cxn modelId="{5DF25544-99E2-4AF4-8AA9-8FADC70D6D75}" type="presOf" srcId="{9E783422-DC3F-45BC-B5E6-AF1E5823FB60}" destId="{AB705C73-6183-47E9-95E6-C959CCA52E46}" srcOrd="0" destOrd="0" presId="urn:microsoft.com/office/officeart/2005/8/layout/chevron1"/>
    <dgm:cxn modelId="{8CB3C545-9C25-4741-8CDF-D2288A36F337}" srcId="{2C6724FF-4C8A-4799-AC91-58FB4DA770EC}" destId="{7AA2AB89-BEF0-4A7B-87AE-22C9B017815F}" srcOrd="0" destOrd="0" parTransId="{896A4422-8BB4-473D-BD41-D8970C5CA9D9}" sibTransId="{61C90E6A-9464-448A-830D-03E3EE69BCED}"/>
    <dgm:cxn modelId="{C2BAC946-0D5F-417C-83D6-A72AA221038B}" type="presOf" srcId="{4C8A2CF7-C04C-454D-817C-B039EAF862C3}" destId="{8A261433-2F66-4549-B2A9-5101908BFDC2}" srcOrd="0" destOrd="0" presId="urn:microsoft.com/office/officeart/2005/8/layout/chevron1"/>
    <dgm:cxn modelId="{2BBC0B48-3656-4A94-80C4-58D6E64C85D3}" srcId="{1C33FF67-1D35-430A-A9D8-6D9EA6CCE887}" destId="{9E783422-DC3F-45BC-B5E6-AF1E5823FB60}" srcOrd="0" destOrd="0" parTransId="{9053E9D9-E110-40FE-80D6-903D6F0F05D3}" sibTransId="{D1C19E1E-7E53-4D8F-8238-6B3066DB9AD9}"/>
    <dgm:cxn modelId="{16C37F69-ABFF-4B16-8F13-D893C495C8AC}" srcId="{1C33FF67-1D35-430A-A9D8-6D9EA6CCE887}" destId="{0B6B8559-A2CA-4710-8813-3D1195EAD72E}" srcOrd="5" destOrd="0" parTransId="{B28C4B67-72AA-4E58-82D4-BD7504EBFBC2}" sibTransId="{41105D4B-A003-4B13-B08D-BB076BB1298A}"/>
    <dgm:cxn modelId="{80F9884F-2D79-4375-B99A-CAA87F31FDA0}" srcId="{1C33FF67-1D35-430A-A9D8-6D9EA6CCE887}" destId="{3880E484-347C-4DA9-9B6C-5A75F2326FB0}" srcOrd="4" destOrd="0" parTransId="{531BD660-AE18-4562-9D4D-26E29A090102}" sibTransId="{9D614AAB-201D-4A0E-B048-4E5431847121}"/>
    <dgm:cxn modelId="{C54B6E59-425E-45FD-8E52-A533E62F38B0}" srcId="{1C33FF67-1D35-430A-A9D8-6D9EA6CCE887}" destId="{38CF2046-4B6F-4E53-81D5-63F944F38B08}" srcOrd="2" destOrd="0" parTransId="{10251D91-824A-442F-A933-E8ACB8A48FDC}" sibTransId="{DF041E7D-9738-4ED8-8817-72023433A894}"/>
    <dgm:cxn modelId="{98B4DE79-E1B2-4BBA-9BC6-9F8BE528727E}" srcId="{9E783422-DC3F-45BC-B5E6-AF1E5823FB60}" destId="{E8A0FDEB-BE81-49AC-96DA-F6893366EDE7}" srcOrd="0" destOrd="0" parTransId="{841DF4E5-2974-4D0C-9E4C-D82CE8832032}" sibTransId="{0D81678C-F9B5-4B59-A03B-4D5314AC3AF5}"/>
    <dgm:cxn modelId="{C1BB9290-D3B3-42EC-9F70-6C92ADEE01FB}" srcId="{1C33FF67-1D35-430A-A9D8-6D9EA6CCE887}" destId="{B2FC94D9-038A-4D2A-8D3E-78F1A4590FA7}" srcOrd="3" destOrd="0" parTransId="{73467695-9219-4020-B110-D73984140C81}" sibTransId="{66AAE3BA-4F4E-47A8-952A-403A2C2A6B3A}"/>
    <dgm:cxn modelId="{DB90BE98-E94F-45B9-9A14-98CF2E4B608F}" srcId="{38CF2046-4B6F-4E53-81D5-63F944F38B08}" destId="{A371A1DF-D01F-4802-873E-CD0398026117}" srcOrd="0" destOrd="0" parTransId="{B98CE273-838C-45C2-A8E3-3E267DC4C551}" sibTransId="{192E5F7B-045B-4103-BB1F-D224591FDC7E}"/>
    <dgm:cxn modelId="{566BCC9E-D0B6-4D10-9C7E-AB0BD7BE0F09}" type="presOf" srcId="{3880E484-347C-4DA9-9B6C-5A75F2326FB0}" destId="{A9AB2837-8D82-4A5B-A7EA-1E3B23D987D0}" srcOrd="0" destOrd="0" presId="urn:microsoft.com/office/officeart/2005/8/layout/chevron1"/>
    <dgm:cxn modelId="{0AE9F4A1-3384-4389-B0BF-FF31A7A5C96F}" type="presOf" srcId="{7AA2AB89-BEF0-4A7B-87AE-22C9B017815F}" destId="{312D58C8-EB18-4659-8A6F-859491BC476B}" srcOrd="0" destOrd="0" presId="urn:microsoft.com/office/officeart/2005/8/layout/chevron1"/>
    <dgm:cxn modelId="{5B7835A7-708E-485C-9776-9108E22F7A56}" type="presOf" srcId="{66B8B2E5-403A-4B35-8780-C77AD992348F}" destId="{7881DFBA-F887-4F5A-B301-EFFD32BAE766}" srcOrd="0" destOrd="0" presId="urn:microsoft.com/office/officeart/2005/8/layout/chevron1"/>
    <dgm:cxn modelId="{37A837B3-B71B-4636-ACE4-1E53981C0055}" type="presOf" srcId="{2C6724FF-4C8A-4799-AC91-58FB4DA770EC}" destId="{3764BC15-DB9C-464A-9E71-445264E92F71}" srcOrd="0" destOrd="0" presId="urn:microsoft.com/office/officeart/2005/8/layout/chevron1"/>
    <dgm:cxn modelId="{5658A0B3-2B76-4404-8008-DFE5387E204E}" srcId="{3880E484-347C-4DA9-9B6C-5A75F2326FB0}" destId="{858B862A-D733-42DF-8119-E38C703BCCE0}" srcOrd="0" destOrd="0" parTransId="{DE3C9F87-356A-41A8-B6D9-3E6340D16A18}" sibTransId="{6F89BB78-20CD-4274-8CDC-129D4107F0A1}"/>
    <dgm:cxn modelId="{B13F03BC-576B-45D3-A7F4-BAD0F9E9F361}" srcId="{796B0020-AA0A-4351-95A9-5DA76CAC08F8}" destId="{4C8A2CF7-C04C-454D-817C-B039EAF862C3}" srcOrd="0" destOrd="0" parTransId="{C83BAEDF-2EE0-4AD3-9166-5A516D0B8B82}" sibTransId="{48519ECC-E9DF-4FA0-BBB2-0021DE3F4AA2}"/>
    <dgm:cxn modelId="{2B3A25C0-7DFB-47CE-BCBB-195F2C884AD2}" type="presOf" srcId="{38CF2046-4B6F-4E53-81D5-63F944F38B08}" destId="{AFDC6853-95F3-42A5-863A-F0FCB5B851B8}" srcOrd="0" destOrd="0" presId="urn:microsoft.com/office/officeart/2005/8/layout/chevron1"/>
    <dgm:cxn modelId="{A7230FD4-1A2D-4978-8332-E703ADE5CD78}" type="presOf" srcId="{1C33FF67-1D35-430A-A9D8-6D9EA6CCE887}" destId="{77CCF41F-1C6C-4E3F-85A0-04C76EE8F39B}" srcOrd="0" destOrd="0" presId="urn:microsoft.com/office/officeart/2005/8/layout/chevron1"/>
    <dgm:cxn modelId="{2A36B9DA-4EBA-4247-BDB9-7FC4C299C149}" srcId="{1C33FF67-1D35-430A-A9D8-6D9EA6CCE887}" destId="{2C6724FF-4C8A-4799-AC91-58FB4DA770EC}" srcOrd="6" destOrd="0" parTransId="{AB97D359-2183-4EC3-8336-EFA6165FDF58}" sibTransId="{FAD52C2D-5B81-4288-9CEB-AEC27EBBF3D2}"/>
    <dgm:cxn modelId="{DFC72DEE-7C37-4955-8F18-9A1C8E990AE9}" type="presOf" srcId="{B409D09E-F8D8-4607-888D-18CDF7E9A14A}" destId="{A890C74F-A8CD-43C9-986F-3F1BE62A2C76}" srcOrd="0" destOrd="0" presId="urn:microsoft.com/office/officeart/2005/8/layout/chevron1"/>
    <dgm:cxn modelId="{611C85EF-D670-4059-BB22-8495C03AD168}" type="presOf" srcId="{E8A0FDEB-BE81-49AC-96DA-F6893366EDE7}" destId="{9422D007-C0D6-40E7-B4B0-D77CEE1B619C}" srcOrd="0" destOrd="0" presId="urn:microsoft.com/office/officeart/2005/8/layout/chevron1"/>
    <dgm:cxn modelId="{46D932F6-0E78-489F-94FA-277F4BB37739}" type="presOf" srcId="{858B862A-D733-42DF-8119-E38C703BCCE0}" destId="{E5A58868-4BBD-475E-8743-8B13F9DB2A90}" srcOrd="0" destOrd="0" presId="urn:microsoft.com/office/officeart/2005/8/layout/chevron1"/>
    <dgm:cxn modelId="{3C437A9A-E933-40D1-BCDF-FBEF60E8C456}" type="presParOf" srcId="{77CCF41F-1C6C-4E3F-85A0-04C76EE8F39B}" destId="{961C3F25-2852-4110-B206-F5CA2A3AB548}" srcOrd="0" destOrd="0" presId="urn:microsoft.com/office/officeart/2005/8/layout/chevron1"/>
    <dgm:cxn modelId="{794CAE3E-873F-4A80-9052-5407E79E94F6}" type="presParOf" srcId="{961C3F25-2852-4110-B206-F5CA2A3AB548}" destId="{AB705C73-6183-47E9-95E6-C959CCA52E46}" srcOrd="0" destOrd="0" presId="urn:microsoft.com/office/officeart/2005/8/layout/chevron1"/>
    <dgm:cxn modelId="{94A017A7-1770-4F04-A758-DBE18BE61A12}" type="presParOf" srcId="{961C3F25-2852-4110-B206-F5CA2A3AB548}" destId="{9422D007-C0D6-40E7-B4B0-D77CEE1B619C}" srcOrd="1" destOrd="0" presId="urn:microsoft.com/office/officeart/2005/8/layout/chevron1"/>
    <dgm:cxn modelId="{69073773-F34C-41D1-97C3-213569147DF5}" type="presParOf" srcId="{77CCF41F-1C6C-4E3F-85A0-04C76EE8F39B}" destId="{92582EA9-A4FC-4122-BE68-EABA243C8475}" srcOrd="1" destOrd="0" presId="urn:microsoft.com/office/officeart/2005/8/layout/chevron1"/>
    <dgm:cxn modelId="{FE6CDFF7-F248-40E4-8457-E4CFBCDBFC70}" type="presParOf" srcId="{77CCF41F-1C6C-4E3F-85A0-04C76EE8F39B}" destId="{31068460-0AC4-4189-B740-4D1240079595}" srcOrd="2" destOrd="0" presId="urn:microsoft.com/office/officeart/2005/8/layout/chevron1"/>
    <dgm:cxn modelId="{3E103088-2258-4B15-BD66-05465046451D}" type="presParOf" srcId="{31068460-0AC4-4189-B740-4D1240079595}" destId="{63B88202-1700-40D4-AFA3-D0DAC43520EF}" srcOrd="0" destOrd="0" presId="urn:microsoft.com/office/officeart/2005/8/layout/chevron1"/>
    <dgm:cxn modelId="{B035258C-FDA8-4101-A6B7-BD8881E7ADD4}" type="presParOf" srcId="{31068460-0AC4-4189-B740-4D1240079595}" destId="{8A261433-2F66-4549-B2A9-5101908BFDC2}" srcOrd="1" destOrd="0" presId="urn:microsoft.com/office/officeart/2005/8/layout/chevron1"/>
    <dgm:cxn modelId="{80C2E600-25BF-435A-BDD8-B2D66EE8F00F}" type="presParOf" srcId="{77CCF41F-1C6C-4E3F-85A0-04C76EE8F39B}" destId="{BFE5B322-DC16-44D9-92FC-4D78C69D18FD}" srcOrd="3" destOrd="0" presId="urn:microsoft.com/office/officeart/2005/8/layout/chevron1"/>
    <dgm:cxn modelId="{32980BEC-51B1-463F-AB22-B03ADB6888B8}" type="presParOf" srcId="{77CCF41F-1C6C-4E3F-85A0-04C76EE8F39B}" destId="{BAD681FC-40B6-47C0-BBF1-DF4D92FD7501}" srcOrd="4" destOrd="0" presId="urn:microsoft.com/office/officeart/2005/8/layout/chevron1"/>
    <dgm:cxn modelId="{212B94F8-ECC2-4064-ACCD-7C83E2D43A93}" type="presParOf" srcId="{BAD681FC-40B6-47C0-BBF1-DF4D92FD7501}" destId="{AFDC6853-95F3-42A5-863A-F0FCB5B851B8}" srcOrd="0" destOrd="0" presId="urn:microsoft.com/office/officeart/2005/8/layout/chevron1"/>
    <dgm:cxn modelId="{43616870-8F84-48B4-B4D1-79E6BEC1FFD8}" type="presParOf" srcId="{BAD681FC-40B6-47C0-BBF1-DF4D92FD7501}" destId="{74479ECA-95FF-455B-821A-81A76B5D0F41}" srcOrd="1" destOrd="0" presId="urn:microsoft.com/office/officeart/2005/8/layout/chevron1"/>
    <dgm:cxn modelId="{191BF9C5-789E-45D1-AB71-D828AE742BD9}" type="presParOf" srcId="{77CCF41F-1C6C-4E3F-85A0-04C76EE8F39B}" destId="{AD0E7BB2-E883-496F-BFAD-314722528DEC}" srcOrd="5" destOrd="0" presId="urn:microsoft.com/office/officeart/2005/8/layout/chevron1"/>
    <dgm:cxn modelId="{349DDF47-4C27-4971-8336-B5A47D8320E0}" type="presParOf" srcId="{77CCF41F-1C6C-4E3F-85A0-04C76EE8F39B}" destId="{DC1912A4-EAEC-4602-8BA3-1D40830576C1}" srcOrd="6" destOrd="0" presId="urn:microsoft.com/office/officeart/2005/8/layout/chevron1"/>
    <dgm:cxn modelId="{388866AB-9C2E-483F-A827-AD8536DCCC9A}" type="presParOf" srcId="{DC1912A4-EAEC-4602-8BA3-1D40830576C1}" destId="{869B77FD-0F32-49F4-B853-673B0F561B6F}" srcOrd="0" destOrd="0" presId="urn:microsoft.com/office/officeart/2005/8/layout/chevron1"/>
    <dgm:cxn modelId="{79C93BCF-72C2-4C98-9A4B-81C84C96BFA5}" type="presParOf" srcId="{DC1912A4-EAEC-4602-8BA3-1D40830576C1}" destId="{A890C74F-A8CD-43C9-986F-3F1BE62A2C76}" srcOrd="1" destOrd="0" presId="urn:microsoft.com/office/officeart/2005/8/layout/chevron1"/>
    <dgm:cxn modelId="{3EC2866C-5E1D-44C7-A518-14B18A6D1B1A}" type="presParOf" srcId="{77CCF41F-1C6C-4E3F-85A0-04C76EE8F39B}" destId="{0B8EDFD5-A22F-45CB-9CFB-AC5BB5531163}" srcOrd="7" destOrd="0" presId="urn:microsoft.com/office/officeart/2005/8/layout/chevron1"/>
    <dgm:cxn modelId="{B467F312-A73E-43F7-9A2C-35F103B0FB78}" type="presParOf" srcId="{77CCF41F-1C6C-4E3F-85A0-04C76EE8F39B}" destId="{D8B96F41-50C8-4A9A-9968-5282F782B420}" srcOrd="8" destOrd="0" presId="urn:microsoft.com/office/officeart/2005/8/layout/chevron1"/>
    <dgm:cxn modelId="{10D9085A-A528-4656-8255-B616B5E8AAD5}" type="presParOf" srcId="{D8B96F41-50C8-4A9A-9968-5282F782B420}" destId="{A9AB2837-8D82-4A5B-A7EA-1E3B23D987D0}" srcOrd="0" destOrd="0" presId="urn:microsoft.com/office/officeart/2005/8/layout/chevron1"/>
    <dgm:cxn modelId="{42C25B9A-04AA-40ED-83B2-88DFD80A284F}" type="presParOf" srcId="{D8B96F41-50C8-4A9A-9968-5282F782B420}" destId="{E5A58868-4BBD-475E-8743-8B13F9DB2A90}" srcOrd="1" destOrd="0" presId="urn:microsoft.com/office/officeart/2005/8/layout/chevron1"/>
    <dgm:cxn modelId="{D0556D2D-420E-45B1-9E1B-52A72AA5FF44}" type="presParOf" srcId="{77CCF41F-1C6C-4E3F-85A0-04C76EE8F39B}" destId="{F6F0F5DD-8B40-4FF2-B03D-796E497FD719}" srcOrd="9" destOrd="0" presId="urn:microsoft.com/office/officeart/2005/8/layout/chevron1"/>
    <dgm:cxn modelId="{161150C5-EB0B-4871-A4D5-8A35231A6A95}" type="presParOf" srcId="{77CCF41F-1C6C-4E3F-85A0-04C76EE8F39B}" destId="{ABBB11F5-5F5F-49BD-9CAE-35F37ED589F5}" srcOrd="10" destOrd="0" presId="urn:microsoft.com/office/officeart/2005/8/layout/chevron1"/>
    <dgm:cxn modelId="{36561A5E-EB76-441C-9BAF-C8FAF5B7E377}" type="presParOf" srcId="{ABBB11F5-5F5F-49BD-9CAE-35F37ED589F5}" destId="{87F36A18-C8EF-4ACD-8A48-FDE188101ABF}" srcOrd="0" destOrd="0" presId="urn:microsoft.com/office/officeart/2005/8/layout/chevron1"/>
    <dgm:cxn modelId="{B908E335-15FA-474C-BA39-62C5772C1D8F}" type="presParOf" srcId="{ABBB11F5-5F5F-49BD-9CAE-35F37ED589F5}" destId="{7881DFBA-F887-4F5A-B301-EFFD32BAE766}" srcOrd="1" destOrd="0" presId="urn:microsoft.com/office/officeart/2005/8/layout/chevron1"/>
    <dgm:cxn modelId="{EA91D334-23C8-4961-80CC-88FB279CA383}" type="presParOf" srcId="{77CCF41F-1C6C-4E3F-85A0-04C76EE8F39B}" destId="{7E8E85F0-8FDC-4ED0-8536-1B3C6331BB41}" srcOrd="11" destOrd="0" presId="urn:microsoft.com/office/officeart/2005/8/layout/chevron1"/>
    <dgm:cxn modelId="{6D2FE154-B385-462E-BACE-B126FEF277D7}" type="presParOf" srcId="{77CCF41F-1C6C-4E3F-85A0-04C76EE8F39B}" destId="{1FC3FE83-8D86-43AD-A69B-7C97EBBA3C6D}" srcOrd="12" destOrd="0" presId="urn:microsoft.com/office/officeart/2005/8/layout/chevron1"/>
    <dgm:cxn modelId="{EA07B251-D5BD-47EE-86A1-67EAC5D195A5}" type="presParOf" srcId="{1FC3FE83-8D86-43AD-A69B-7C97EBBA3C6D}" destId="{3764BC15-DB9C-464A-9E71-445264E92F71}" srcOrd="0" destOrd="0" presId="urn:microsoft.com/office/officeart/2005/8/layout/chevron1"/>
    <dgm:cxn modelId="{A943269C-97BF-40FE-82A8-B6964C2949EB}" type="presParOf" srcId="{1FC3FE83-8D86-43AD-A69B-7C97EBBA3C6D}" destId="{312D58C8-EB18-4659-8A6F-859491BC476B}" srcOrd="1"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FB8B937-345B-4499-99F4-CF72DD869ACE}" type="doc">
      <dgm:prSet loTypeId="urn:microsoft.com/office/officeart/2005/8/layout/hList1" loCatId="list" qsTypeId="urn:microsoft.com/office/officeart/2005/8/quickstyle/simple1" qsCatId="simple" csTypeId="urn:microsoft.com/office/officeart/2005/8/colors/accent1_2" csCatId="accent1"/>
      <dgm:spPr/>
      <dgm:t>
        <a:bodyPr/>
        <a:lstStyle/>
        <a:p>
          <a:endParaRPr lang="en-IN"/>
        </a:p>
      </dgm:t>
    </dgm:pt>
    <dgm:pt modelId="{73F90191-A569-49E6-8DFB-C25CA244D283}">
      <dgm:prSet/>
      <dgm:spPr/>
      <dgm:t>
        <a:bodyPr/>
        <a:lstStyle/>
        <a:p>
          <a:r>
            <a:rPr lang="en-US"/>
            <a:t>Static Superimposition</a:t>
          </a:r>
          <a:endParaRPr lang="en-IN"/>
        </a:p>
      </dgm:t>
    </dgm:pt>
    <dgm:pt modelId="{98520C5B-DD77-4E41-ABA0-791A89DFD090}" type="parTrans" cxnId="{5BE881DF-94D4-487A-A420-7140ED94222D}">
      <dgm:prSet/>
      <dgm:spPr/>
      <dgm:t>
        <a:bodyPr/>
        <a:lstStyle/>
        <a:p>
          <a:endParaRPr lang="en-IN"/>
        </a:p>
      </dgm:t>
    </dgm:pt>
    <dgm:pt modelId="{57123D0F-FD90-454E-9AC7-B5FA56A2E2E1}" type="sibTrans" cxnId="{5BE881DF-94D4-487A-A420-7140ED94222D}">
      <dgm:prSet/>
      <dgm:spPr/>
      <dgm:t>
        <a:bodyPr/>
        <a:lstStyle/>
        <a:p>
          <a:endParaRPr lang="en-IN"/>
        </a:p>
      </dgm:t>
    </dgm:pt>
    <dgm:pt modelId="{4CB1B9D2-496C-4376-9CF9-525E85736B80}">
      <dgm:prSet/>
      <dgm:spPr/>
      <dgm:t>
        <a:bodyPr/>
        <a:lstStyle/>
        <a:p>
          <a:r>
            <a:rPr lang="en-US"/>
            <a:t>Overlaying a still image or photograph of a suspect or victim onto a video of a crime scene. </a:t>
          </a:r>
          <a:endParaRPr lang="en-IN"/>
        </a:p>
      </dgm:t>
    </dgm:pt>
    <dgm:pt modelId="{347066F7-2B7D-4EBC-8332-C9DC29D45AFB}" type="parTrans" cxnId="{0620507F-A33C-4318-8122-CF4238D2E493}">
      <dgm:prSet/>
      <dgm:spPr/>
      <dgm:t>
        <a:bodyPr/>
        <a:lstStyle/>
        <a:p>
          <a:endParaRPr lang="en-IN"/>
        </a:p>
      </dgm:t>
    </dgm:pt>
    <dgm:pt modelId="{62EC2A66-4E6A-4D8B-B2C3-CFE66248E6EB}" type="sibTrans" cxnId="{0620507F-A33C-4318-8122-CF4238D2E493}">
      <dgm:prSet/>
      <dgm:spPr/>
      <dgm:t>
        <a:bodyPr/>
        <a:lstStyle/>
        <a:p>
          <a:endParaRPr lang="en-IN"/>
        </a:p>
      </dgm:t>
    </dgm:pt>
    <dgm:pt modelId="{2E42D1BF-CB7E-45ED-A949-8B72B3AB3FF5}">
      <dgm:prSet/>
      <dgm:spPr/>
      <dgm:t>
        <a:bodyPr/>
        <a:lstStyle/>
        <a:p>
          <a:r>
            <a:rPr lang="en-US"/>
            <a:t>This can be useful in cases where the video footage is of low quality or where the features of the individual are not clearly visible.</a:t>
          </a:r>
          <a:endParaRPr lang="en-IN"/>
        </a:p>
      </dgm:t>
    </dgm:pt>
    <dgm:pt modelId="{9F070EF5-9526-436F-A7DC-7188D68D3E07}" type="parTrans" cxnId="{D0014520-D921-4282-8FED-3CC9EBF6D0CF}">
      <dgm:prSet/>
      <dgm:spPr/>
      <dgm:t>
        <a:bodyPr/>
        <a:lstStyle/>
        <a:p>
          <a:endParaRPr lang="en-IN"/>
        </a:p>
      </dgm:t>
    </dgm:pt>
    <dgm:pt modelId="{9C3785B1-15BB-4379-8F16-9EFC69E4AF97}" type="sibTrans" cxnId="{D0014520-D921-4282-8FED-3CC9EBF6D0CF}">
      <dgm:prSet/>
      <dgm:spPr/>
      <dgm:t>
        <a:bodyPr/>
        <a:lstStyle/>
        <a:p>
          <a:endParaRPr lang="en-IN"/>
        </a:p>
      </dgm:t>
    </dgm:pt>
    <dgm:pt modelId="{788E48B0-E98D-4B70-B176-8FBE3DD0D3B2}">
      <dgm:prSet/>
      <dgm:spPr/>
      <dgm:t>
        <a:bodyPr/>
        <a:lstStyle/>
        <a:p>
          <a:r>
            <a:rPr lang="en-US"/>
            <a:t>Dynamic Superimposition</a:t>
          </a:r>
          <a:endParaRPr lang="en-IN"/>
        </a:p>
      </dgm:t>
    </dgm:pt>
    <dgm:pt modelId="{5D56EE95-BA1C-4563-B5B2-0AF9A92F2E12}" type="parTrans" cxnId="{900E7D1C-1AFE-48E6-8D21-A1FD1239D63D}">
      <dgm:prSet/>
      <dgm:spPr/>
      <dgm:t>
        <a:bodyPr/>
        <a:lstStyle/>
        <a:p>
          <a:endParaRPr lang="en-IN"/>
        </a:p>
      </dgm:t>
    </dgm:pt>
    <dgm:pt modelId="{0576D5E6-6F78-4C9E-90FD-4C1A8096CD94}" type="sibTrans" cxnId="{900E7D1C-1AFE-48E6-8D21-A1FD1239D63D}">
      <dgm:prSet/>
      <dgm:spPr/>
      <dgm:t>
        <a:bodyPr/>
        <a:lstStyle/>
        <a:p>
          <a:endParaRPr lang="en-IN"/>
        </a:p>
      </dgm:t>
    </dgm:pt>
    <dgm:pt modelId="{148B349D-9CD8-4F9E-AB2B-F0BE649BA67E}">
      <dgm:prSet/>
      <dgm:spPr/>
      <dgm:t>
        <a:bodyPr/>
        <a:lstStyle/>
        <a:p>
          <a:r>
            <a:rPr lang="en-US"/>
            <a:t>Overlaying a video of a suspect or victim onto a video of a crime scene or other relevant footage.</a:t>
          </a:r>
          <a:endParaRPr lang="en-IN"/>
        </a:p>
      </dgm:t>
    </dgm:pt>
    <dgm:pt modelId="{613582C6-5972-4B86-9BF3-ECC80A17442D}" type="parTrans" cxnId="{B1177161-3F83-4A3B-8C5C-B14727B39DCD}">
      <dgm:prSet/>
      <dgm:spPr/>
      <dgm:t>
        <a:bodyPr/>
        <a:lstStyle/>
        <a:p>
          <a:endParaRPr lang="en-IN"/>
        </a:p>
      </dgm:t>
    </dgm:pt>
    <dgm:pt modelId="{8CB2BF09-8EFA-4F6A-A062-98A4C9F345C7}" type="sibTrans" cxnId="{B1177161-3F83-4A3B-8C5C-B14727B39DCD}">
      <dgm:prSet/>
      <dgm:spPr/>
      <dgm:t>
        <a:bodyPr/>
        <a:lstStyle/>
        <a:p>
          <a:endParaRPr lang="en-IN"/>
        </a:p>
      </dgm:t>
    </dgm:pt>
    <dgm:pt modelId="{F5224E12-16E9-4A27-824C-258C78EED2E7}">
      <dgm:prSet/>
      <dgm:spPr/>
      <dgm:t>
        <a:bodyPr/>
        <a:lstStyle/>
        <a:p>
          <a:r>
            <a:rPr lang="en-US"/>
            <a:t>This can provide investigators with a more complete view of the crime scene and can be helpful in recreating the sequence of events leading up to the crime.</a:t>
          </a:r>
          <a:endParaRPr lang="en-IN"/>
        </a:p>
      </dgm:t>
    </dgm:pt>
    <dgm:pt modelId="{FCF0B5FF-56B2-419E-83D7-18186C9C129C}" type="parTrans" cxnId="{6D0FD466-F34B-41BE-BFC7-70E9BEC523CB}">
      <dgm:prSet/>
      <dgm:spPr/>
      <dgm:t>
        <a:bodyPr/>
        <a:lstStyle/>
        <a:p>
          <a:endParaRPr lang="en-IN"/>
        </a:p>
      </dgm:t>
    </dgm:pt>
    <dgm:pt modelId="{62ACD958-042B-4B6E-A343-01318B395059}" type="sibTrans" cxnId="{6D0FD466-F34B-41BE-BFC7-70E9BEC523CB}">
      <dgm:prSet/>
      <dgm:spPr/>
      <dgm:t>
        <a:bodyPr/>
        <a:lstStyle/>
        <a:p>
          <a:endParaRPr lang="en-IN"/>
        </a:p>
      </dgm:t>
    </dgm:pt>
    <dgm:pt modelId="{F646D57A-1EE8-48C2-8D02-77EE532612F2}">
      <dgm:prSet/>
      <dgm:spPr/>
      <dgm:t>
        <a:bodyPr/>
        <a:lstStyle/>
        <a:p>
          <a:r>
            <a:rPr lang="en-US"/>
            <a:t>Forensic Image Comparison</a:t>
          </a:r>
          <a:endParaRPr lang="en-IN"/>
        </a:p>
      </dgm:t>
    </dgm:pt>
    <dgm:pt modelId="{BC39805D-0184-4544-8A7B-BAA071C6F6F8}" type="parTrans" cxnId="{619F83C8-03D0-4202-9D99-32F025343199}">
      <dgm:prSet/>
      <dgm:spPr/>
      <dgm:t>
        <a:bodyPr/>
        <a:lstStyle/>
        <a:p>
          <a:endParaRPr lang="en-IN"/>
        </a:p>
      </dgm:t>
    </dgm:pt>
    <dgm:pt modelId="{C477E550-6EB6-447A-8288-3BB20AA5F1E3}" type="sibTrans" cxnId="{619F83C8-03D0-4202-9D99-32F025343199}">
      <dgm:prSet/>
      <dgm:spPr/>
      <dgm:t>
        <a:bodyPr/>
        <a:lstStyle/>
        <a:p>
          <a:endParaRPr lang="en-IN"/>
        </a:p>
      </dgm:t>
    </dgm:pt>
    <dgm:pt modelId="{DE3F62C4-CBA3-4085-A73D-90709C32E49F}">
      <dgm:prSet/>
      <dgm:spPr/>
      <dgm:t>
        <a:bodyPr/>
        <a:lstStyle/>
        <a:p>
          <a:r>
            <a:rPr lang="en-US"/>
            <a:t>Comparing images and videos from different sources to identify similarities or differences. </a:t>
          </a:r>
          <a:endParaRPr lang="en-IN"/>
        </a:p>
      </dgm:t>
    </dgm:pt>
    <dgm:pt modelId="{31ECC750-3471-4AC3-9AB7-27A5BBFB84C0}" type="parTrans" cxnId="{A196D492-F961-4859-8E0A-9980CE63211B}">
      <dgm:prSet/>
      <dgm:spPr/>
      <dgm:t>
        <a:bodyPr/>
        <a:lstStyle/>
        <a:p>
          <a:endParaRPr lang="en-IN"/>
        </a:p>
      </dgm:t>
    </dgm:pt>
    <dgm:pt modelId="{6E7E8C18-4915-4AFC-B277-E0684A81BC6B}" type="sibTrans" cxnId="{A196D492-F961-4859-8E0A-9980CE63211B}">
      <dgm:prSet/>
      <dgm:spPr/>
      <dgm:t>
        <a:bodyPr/>
        <a:lstStyle/>
        <a:p>
          <a:endParaRPr lang="en-IN"/>
        </a:p>
      </dgm:t>
    </dgm:pt>
    <dgm:pt modelId="{674BB811-5137-489E-ACF4-1A2CD4AEFF31}">
      <dgm:prSet/>
      <dgm:spPr/>
      <dgm:t>
        <a:bodyPr/>
        <a:lstStyle/>
        <a:p>
          <a:r>
            <a:rPr lang="en-US"/>
            <a:t>This can be used to compare images or videos of suspects or victims to images or videos from surveillance footage or other sources.</a:t>
          </a:r>
          <a:endParaRPr lang="en-IN"/>
        </a:p>
      </dgm:t>
    </dgm:pt>
    <dgm:pt modelId="{B6598E03-1675-4012-A96B-4C804AEB592C}" type="parTrans" cxnId="{E9BD10B3-EA6D-49EF-BF93-50BBB8E6F8DE}">
      <dgm:prSet/>
      <dgm:spPr/>
      <dgm:t>
        <a:bodyPr/>
        <a:lstStyle/>
        <a:p>
          <a:endParaRPr lang="en-IN"/>
        </a:p>
      </dgm:t>
    </dgm:pt>
    <dgm:pt modelId="{557075E8-FBEC-4D9D-BC3E-6E3264F2592E}" type="sibTrans" cxnId="{E9BD10B3-EA6D-49EF-BF93-50BBB8E6F8DE}">
      <dgm:prSet/>
      <dgm:spPr/>
      <dgm:t>
        <a:bodyPr/>
        <a:lstStyle/>
        <a:p>
          <a:endParaRPr lang="en-IN"/>
        </a:p>
      </dgm:t>
    </dgm:pt>
    <dgm:pt modelId="{ACDCEA04-2114-423A-8A2E-C36FC956BD84}">
      <dgm:prSet/>
      <dgm:spPr/>
      <dgm:t>
        <a:bodyPr/>
        <a:lstStyle/>
        <a:p>
          <a:r>
            <a:rPr lang="en-US"/>
            <a:t>3D Computer Modelling</a:t>
          </a:r>
          <a:endParaRPr lang="en-IN"/>
        </a:p>
      </dgm:t>
    </dgm:pt>
    <dgm:pt modelId="{AB23A92F-A3D4-457B-94F2-0CF5CACC1B9A}" type="parTrans" cxnId="{321AE457-C2C0-4BB1-AE17-879E7DF2A8F7}">
      <dgm:prSet/>
      <dgm:spPr/>
      <dgm:t>
        <a:bodyPr/>
        <a:lstStyle/>
        <a:p>
          <a:endParaRPr lang="en-IN"/>
        </a:p>
      </dgm:t>
    </dgm:pt>
    <dgm:pt modelId="{EF1948A8-3A41-483B-8A21-5A15F30CE349}" type="sibTrans" cxnId="{321AE457-C2C0-4BB1-AE17-879E7DF2A8F7}">
      <dgm:prSet/>
      <dgm:spPr/>
      <dgm:t>
        <a:bodyPr/>
        <a:lstStyle/>
        <a:p>
          <a:endParaRPr lang="en-IN"/>
        </a:p>
      </dgm:t>
    </dgm:pt>
    <dgm:pt modelId="{13EA2C45-2303-4520-A05B-0A3A65F34584}">
      <dgm:prSet/>
      <dgm:spPr/>
      <dgm:t>
        <a:bodyPr/>
        <a:lstStyle/>
        <a:p>
          <a:r>
            <a:rPr lang="en-US"/>
            <a:t>This advanced technique involves using computer software to create a 3D model of a crime scene or other relevant footage. This can be helpful in recreating the crime scene and providing investigators with a more complete view of the events leading up to the crime.</a:t>
          </a:r>
          <a:endParaRPr lang="en-IN"/>
        </a:p>
      </dgm:t>
    </dgm:pt>
    <dgm:pt modelId="{A148D4EC-530D-4E0F-8688-476FD75F5933}" type="parTrans" cxnId="{4E4DFD46-2D1B-4DA3-B13A-054FAE0091EC}">
      <dgm:prSet/>
      <dgm:spPr/>
      <dgm:t>
        <a:bodyPr/>
        <a:lstStyle/>
        <a:p>
          <a:endParaRPr lang="en-IN"/>
        </a:p>
      </dgm:t>
    </dgm:pt>
    <dgm:pt modelId="{975DE25B-605E-4D47-B1F9-F3E20D212B66}" type="sibTrans" cxnId="{4E4DFD46-2D1B-4DA3-B13A-054FAE0091EC}">
      <dgm:prSet/>
      <dgm:spPr/>
      <dgm:t>
        <a:bodyPr/>
        <a:lstStyle/>
        <a:p>
          <a:endParaRPr lang="en-IN"/>
        </a:p>
      </dgm:t>
    </dgm:pt>
    <dgm:pt modelId="{B154171A-1C47-4E7E-AF26-EBE2C4B32D70}" type="pres">
      <dgm:prSet presAssocID="{8FB8B937-345B-4499-99F4-CF72DD869ACE}" presName="Name0" presStyleCnt="0">
        <dgm:presLayoutVars>
          <dgm:dir/>
          <dgm:animLvl val="lvl"/>
          <dgm:resizeHandles val="exact"/>
        </dgm:presLayoutVars>
      </dgm:prSet>
      <dgm:spPr/>
    </dgm:pt>
    <dgm:pt modelId="{56715DCD-5B93-4857-AC01-5D33688C6C83}" type="pres">
      <dgm:prSet presAssocID="{73F90191-A569-49E6-8DFB-C25CA244D283}" presName="composite" presStyleCnt="0"/>
      <dgm:spPr/>
    </dgm:pt>
    <dgm:pt modelId="{E869C0C3-9AF4-48C1-B7F1-5A56DB81411D}" type="pres">
      <dgm:prSet presAssocID="{73F90191-A569-49E6-8DFB-C25CA244D283}" presName="parTx" presStyleLbl="alignNode1" presStyleIdx="0" presStyleCnt="4">
        <dgm:presLayoutVars>
          <dgm:chMax val="0"/>
          <dgm:chPref val="0"/>
          <dgm:bulletEnabled val="1"/>
        </dgm:presLayoutVars>
      </dgm:prSet>
      <dgm:spPr/>
    </dgm:pt>
    <dgm:pt modelId="{F5377870-9D96-4C26-A507-A71282922BA6}" type="pres">
      <dgm:prSet presAssocID="{73F90191-A569-49E6-8DFB-C25CA244D283}" presName="desTx" presStyleLbl="alignAccFollowNode1" presStyleIdx="0" presStyleCnt="4">
        <dgm:presLayoutVars>
          <dgm:bulletEnabled val="1"/>
        </dgm:presLayoutVars>
      </dgm:prSet>
      <dgm:spPr/>
    </dgm:pt>
    <dgm:pt modelId="{4FADC197-2085-475F-B6D6-69F10731550A}" type="pres">
      <dgm:prSet presAssocID="{57123D0F-FD90-454E-9AC7-B5FA56A2E2E1}" presName="space" presStyleCnt="0"/>
      <dgm:spPr/>
    </dgm:pt>
    <dgm:pt modelId="{32C0F011-E061-4488-B651-1976DF662E1F}" type="pres">
      <dgm:prSet presAssocID="{788E48B0-E98D-4B70-B176-8FBE3DD0D3B2}" presName="composite" presStyleCnt="0"/>
      <dgm:spPr/>
    </dgm:pt>
    <dgm:pt modelId="{72D8B933-8C79-43A7-80A8-41270D4BFA23}" type="pres">
      <dgm:prSet presAssocID="{788E48B0-E98D-4B70-B176-8FBE3DD0D3B2}" presName="parTx" presStyleLbl="alignNode1" presStyleIdx="1" presStyleCnt="4">
        <dgm:presLayoutVars>
          <dgm:chMax val="0"/>
          <dgm:chPref val="0"/>
          <dgm:bulletEnabled val="1"/>
        </dgm:presLayoutVars>
      </dgm:prSet>
      <dgm:spPr/>
    </dgm:pt>
    <dgm:pt modelId="{357C2A46-D8E7-4F7E-A06F-12832B4426DF}" type="pres">
      <dgm:prSet presAssocID="{788E48B0-E98D-4B70-B176-8FBE3DD0D3B2}" presName="desTx" presStyleLbl="alignAccFollowNode1" presStyleIdx="1" presStyleCnt="4">
        <dgm:presLayoutVars>
          <dgm:bulletEnabled val="1"/>
        </dgm:presLayoutVars>
      </dgm:prSet>
      <dgm:spPr/>
    </dgm:pt>
    <dgm:pt modelId="{A3ECD9EE-E33E-41D3-B60A-A8E12E1B5C76}" type="pres">
      <dgm:prSet presAssocID="{0576D5E6-6F78-4C9E-90FD-4C1A8096CD94}" presName="space" presStyleCnt="0"/>
      <dgm:spPr/>
    </dgm:pt>
    <dgm:pt modelId="{890C41DE-BC19-434A-A864-51E5ACAF3978}" type="pres">
      <dgm:prSet presAssocID="{F646D57A-1EE8-48C2-8D02-77EE532612F2}" presName="composite" presStyleCnt="0"/>
      <dgm:spPr/>
    </dgm:pt>
    <dgm:pt modelId="{28B99C62-C911-4F5F-A314-12C123A3DB20}" type="pres">
      <dgm:prSet presAssocID="{F646D57A-1EE8-48C2-8D02-77EE532612F2}" presName="parTx" presStyleLbl="alignNode1" presStyleIdx="2" presStyleCnt="4">
        <dgm:presLayoutVars>
          <dgm:chMax val="0"/>
          <dgm:chPref val="0"/>
          <dgm:bulletEnabled val="1"/>
        </dgm:presLayoutVars>
      </dgm:prSet>
      <dgm:spPr/>
    </dgm:pt>
    <dgm:pt modelId="{EA062514-180C-41BD-AF2F-AC598DBD1782}" type="pres">
      <dgm:prSet presAssocID="{F646D57A-1EE8-48C2-8D02-77EE532612F2}" presName="desTx" presStyleLbl="alignAccFollowNode1" presStyleIdx="2" presStyleCnt="4">
        <dgm:presLayoutVars>
          <dgm:bulletEnabled val="1"/>
        </dgm:presLayoutVars>
      </dgm:prSet>
      <dgm:spPr/>
    </dgm:pt>
    <dgm:pt modelId="{AF9D42EA-DE85-4815-BF63-9047B6DD1F69}" type="pres">
      <dgm:prSet presAssocID="{C477E550-6EB6-447A-8288-3BB20AA5F1E3}" presName="space" presStyleCnt="0"/>
      <dgm:spPr/>
    </dgm:pt>
    <dgm:pt modelId="{11BD5838-914E-4745-A393-16EE86705546}" type="pres">
      <dgm:prSet presAssocID="{ACDCEA04-2114-423A-8A2E-C36FC956BD84}" presName="composite" presStyleCnt="0"/>
      <dgm:spPr/>
    </dgm:pt>
    <dgm:pt modelId="{14AD203D-66B2-41F3-A4EE-8D1F6086BC00}" type="pres">
      <dgm:prSet presAssocID="{ACDCEA04-2114-423A-8A2E-C36FC956BD84}" presName="parTx" presStyleLbl="alignNode1" presStyleIdx="3" presStyleCnt="4">
        <dgm:presLayoutVars>
          <dgm:chMax val="0"/>
          <dgm:chPref val="0"/>
          <dgm:bulletEnabled val="1"/>
        </dgm:presLayoutVars>
      </dgm:prSet>
      <dgm:spPr/>
    </dgm:pt>
    <dgm:pt modelId="{373F2D2E-91E1-4560-BCB4-07B7801AEC6B}" type="pres">
      <dgm:prSet presAssocID="{ACDCEA04-2114-423A-8A2E-C36FC956BD84}" presName="desTx" presStyleLbl="alignAccFollowNode1" presStyleIdx="3" presStyleCnt="4">
        <dgm:presLayoutVars>
          <dgm:bulletEnabled val="1"/>
        </dgm:presLayoutVars>
      </dgm:prSet>
      <dgm:spPr/>
    </dgm:pt>
  </dgm:ptLst>
  <dgm:cxnLst>
    <dgm:cxn modelId="{BDBA5A0A-C325-4DF2-8F80-6F6E67E17FC8}" type="presOf" srcId="{ACDCEA04-2114-423A-8A2E-C36FC956BD84}" destId="{14AD203D-66B2-41F3-A4EE-8D1F6086BC00}" srcOrd="0" destOrd="0" presId="urn:microsoft.com/office/officeart/2005/8/layout/hList1"/>
    <dgm:cxn modelId="{900E7D1C-1AFE-48E6-8D21-A1FD1239D63D}" srcId="{8FB8B937-345B-4499-99F4-CF72DD869ACE}" destId="{788E48B0-E98D-4B70-B176-8FBE3DD0D3B2}" srcOrd="1" destOrd="0" parTransId="{5D56EE95-BA1C-4563-B5B2-0AF9A92F2E12}" sibTransId="{0576D5E6-6F78-4C9E-90FD-4C1A8096CD94}"/>
    <dgm:cxn modelId="{D0014520-D921-4282-8FED-3CC9EBF6D0CF}" srcId="{73F90191-A569-49E6-8DFB-C25CA244D283}" destId="{2E42D1BF-CB7E-45ED-A949-8B72B3AB3FF5}" srcOrd="1" destOrd="0" parTransId="{9F070EF5-9526-436F-A7DC-7188D68D3E07}" sibTransId="{9C3785B1-15BB-4379-8F16-9EFC69E4AF97}"/>
    <dgm:cxn modelId="{997FC333-4FF8-47F7-AAC4-DB191BB6E5CD}" type="presOf" srcId="{13EA2C45-2303-4520-A05B-0A3A65F34584}" destId="{373F2D2E-91E1-4560-BCB4-07B7801AEC6B}" srcOrd="0" destOrd="0" presId="urn:microsoft.com/office/officeart/2005/8/layout/hList1"/>
    <dgm:cxn modelId="{226DB33A-7FAF-4555-A191-4A7ABB55479A}" type="presOf" srcId="{674BB811-5137-489E-ACF4-1A2CD4AEFF31}" destId="{EA062514-180C-41BD-AF2F-AC598DBD1782}" srcOrd="0" destOrd="1" presId="urn:microsoft.com/office/officeart/2005/8/layout/hList1"/>
    <dgm:cxn modelId="{2111143C-19C0-42A3-8A7F-1E53BF3FB77A}" type="presOf" srcId="{F646D57A-1EE8-48C2-8D02-77EE532612F2}" destId="{28B99C62-C911-4F5F-A314-12C123A3DB20}" srcOrd="0" destOrd="0" presId="urn:microsoft.com/office/officeart/2005/8/layout/hList1"/>
    <dgm:cxn modelId="{B1177161-3F83-4A3B-8C5C-B14727B39DCD}" srcId="{788E48B0-E98D-4B70-B176-8FBE3DD0D3B2}" destId="{148B349D-9CD8-4F9E-AB2B-F0BE649BA67E}" srcOrd="0" destOrd="0" parTransId="{613582C6-5972-4B86-9BF3-ECC80A17442D}" sibTransId="{8CB2BF09-8EFA-4F6A-A062-98A4C9F345C7}"/>
    <dgm:cxn modelId="{6D0FD466-F34B-41BE-BFC7-70E9BEC523CB}" srcId="{788E48B0-E98D-4B70-B176-8FBE3DD0D3B2}" destId="{F5224E12-16E9-4A27-824C-258C78EED2E7}" srcOrd="1" destOrd="0" parTransId="{FCF0B5FF-56B2-419E-83D7-18186C9C129C}" sibTransId="{62ACD958-042B-4B6E-A343-01318B395059}"/>
    <dgm:cxn modelId="{4E4DFD46-2D1B-4DA3-B13A-054FAE0091EC}" srcId="{ACDCEA04-2114-423A-8A2E-C36FC956BD84}" destId="{13EA2C45-2303-4520-A05B-0A3A65F34584}" srcOrd="0" destOrd="0" parTransId="{A148D4EC-530D-4E0F-8688-476FD75F5933}" sibTransId="{975DE25B-605E-4D47-B1F9-F3E20D212B66}"/>
    <dgm:cxn modelId="{08709749-CF25-43A7-B7E3-2EC5C7BBC90F}" type="presOf" srcId="{788E48B0-E98D-4B70-B176-8FBE3DD0D3B2}" destId="{72D8B933-8C79-43A7-80A8-41270D4BFA23}" srcOrd="0" destOrd="0" presId="urn:microsoft.com/office/officeart/2005/8/layout/hList1"/>
    <dgm:cxn modelId="{ABCA444E-6C99-425F-9DA5-075B124B68C9}" type="presOf" srcId="{F5224E12-16E9-4A27-824C-258C78EED2E7}" destId="{357C2A46-D8E7-4F7E-A06F-12832B4426DF}" srcOrd="0" destOrd="1" presId="urn:microsoft.com/office/officeart/2005/8/layout/hList1"/>
    <dgm:cxn modelId="{882CC973-621C-412C-A66E-FF97162EB7B1}" type="presOf" srcId="{2E42D1BF-CB7E-45ED-A949-8B72B3AB3FF5}" destId="{F5377870-9D96-4C26-A507-A71282922BA6}" srcOrd="0" destOrd="1" presId="urn:microsoft.com/office/officeart/2005/8/layout/hList1"/>
    <dgm:cxn modelId="{321AE457-C2C0-4BB1-AE17-879E7DF2A8F7}" srcId="{8FB8B937-345B-4499-99F4-CF72DD869ACE}" destId="{ACDCEA04-2114-423A-8A2E-C36FC956BD84}" srcOrd="3" destOrd="0" parTransId="{AB23A92F-A3D4-457B-94F2-0CF5CACC1B9A}" sibTransId="{EF1948A8-3A41-483B-8A21-5A15F30CE349}"/>
    <dgm:cxn modelId="{0620507F-A33C-4318-8122-CF4238D2E493}" srcId="{73F90191-A569-49E6-8DFB-C25CA244D283}" destId="{4CB1B9D2-496C-4376-9CF9-525E85736B80}" srcOrd="0" destOrd="0" parTransId="{347066F7-2B7D-4EBC-8332-C9DC29D45AFB}" sibTransId="{62EC2A66-4E6A-4D8B-B2C3-CFE66248E6EB}"/>
    <dgm:cxn modelId="{A196D492-F961-4859-8E0A-9980CE63211B}" srcId="{F646D57A-1EE8-48C2-8D02-77EE532612F2}" destId="{DE3F62C4-CBA3-4085-A73D-90709C32E49F}" srcOrd="0" destOrd="0" parTransId="{31ECC750-3471-4AC3-9AB7-27A5BBFB84C0}" sibTransId="{6E7E8C18-4915-4AFC-B277-E0684A81BC6B}"/>
    <dgm:cxn modelId="{9C6D38A6-3F5B-4871-8544-15C054865751}" type="presOf" srcId="{8FB8B937-345B-4499-99F4-CF72DD869ACE}" destId="{B154171A-1C47-4E7E-AF26-EBE2C4B32D70}" srcOrd="0" destOrd="0" presId="urn:microsoft.com/office/officeart/2005/8/layout/hList1"/>
    <dgm:cxn modelId="{D51CF5A6-5B2B-435C-BD46-421A7A571BDB}" type="presOf" srcId="{148B349D-9CD8-4F9E-AB2B-F0BE649BA67E}" destId="{357C2A46-D8E7-4F7E-A06F-12832B4426DF}" srcOrd="0" destOrd="0" presId="urn:microsoft.com/office/officeart/2005/8/layout/hList1"/>
    <dgm:cxn modelId="{E9BD10B3-EA6D-49EF-BF93-50BBB8E6F8DE}" srcId="{F646D57A-1EE8-48C2-8D02-77EE532612F2}" destId="{674BB811-5137-489E-ACF4-1A2CD4AEFF31}" srcOrd="1" destOrd="0" parTransId="{B6598E03-1675-4012-A96B-4C804AEB592C}" sibTransId="{557075E8-FBEC-4D9D-BC3E-6E3264F2592E}"/>
    <dgm:cxn modelId="{BB43FAB3-D937-4100-A374-0AFA26B89379}" type="presOf" srcId="{4CB1B9D2-496C-4376-9CF9-525E85736B80}" destId="{F5377870-9D96-4C26-A507-A71282922BA6}" srcOrd="0" destOrd="0" presId="urn:microsoft.com/office/officeart/2005/8/layout/hList1"/>
    <dgm:cxn modelId="{619F83C8-03D0-4202-9D99-32F025343199}" srcId="{8FB8B937-345B-4499-99F4-CF72DD869ACE}" destId="{F646D57A-1EE8-48C2-8D02-77EE532612F2}" srcOrd="2" destOrd="0" parTransId="{BC39805D-0184-4544-8A7B-BAA071C6F6F8}" sibTransId="{C477E550-6EB6-447A-8288-3BB20AA5F1E3}"/>
    <dgm:cxn modelId="{5BE881DF-94D4-487A-A420-7140ED94222D}" srcId="{8FB8B937-345B-4499-99F4-CF72DD869ACE}" destId="{73F90191-A569-49E6-8DFB-C25CA244D283}" srcOrd="0" destOrd="0" parTransId="{98520C5B-DD77-4E41-ABA0-791A89DFD090}" sibTransId="{57123D0F-FD90-454E-9AC7-B5FA56A2E2E1}"/>
    <dgm:cxn modelId="{059FE1E7-718D-402C-8A59-4C71675E5DB1}" type="presOf" srcId="{DE3F62C4-CBA3-4085-A73D-90709C32E49F}" destId="{EA062514-180C-41BD-AF2F-AC598DBD1782}" srcOrd="0" destOrd="0" presId="urn:microsoft.com/office/officeart/2005/8/layout/hList1"/>
    <dgm:cxn modelId="{7BC44CE8-6EBA-4816-8D77-8808A6002FDC}" type="presOf" srcId="{73F90191-A569-49E6-8DFB-C25CA244D283}" destId="{E869C0C3-9AF4-48C1-B7F1-5A56DB81411D}" srcOrd="0" destOrd="0" presId="urn:microsoft.com/office/officeart/2005/8/layout/hList1"/>
    <dgm:cxn modelId="{4A428A3A-E18A-4E67-980C-43BC490C42D7}" type="presParOf" srcId="{B154171A-1C47-4E7E-AF26-EBE2C4B32D70}" destId="{56715DCD-5B93-4857-AC01-5D33688C6C83}" srcOrd="0" destOrd="0" presId="urn:microsoft.com/office/officeart/2005/8/layout/hList1"/>
    <dgm:cxn modelId="{B764F716-EA23-4F3A-8082-240CFDFB860F}" type="presParOf" srcId="{56715DCD-5B93-4857-AC01-5D33688C6C83}" destId="{E869C0C3-9AF4-48C1-B7F1-5A56DB81411D}" srcOrd="0" destOrd="0" presId="urn:microsoft.com/office/officeart/2005/8/layout/hList1"/>
    <dgm:cxn modelId="{F85C6A0B-FAC6-4DB8-BAF0-2D753D903F47}" type="presParOf" srcId="{56715DCD-5B93-4857-AC01-5D33688C6C83}" destId="{F5377870-9D96-4C26-A507-A71282922BA6}" srcOrd="1" destOrd="0" presId="urn:microsoft.com/office/officeart/2005/8/layout/hList1"/>
    <dgm:cxn modelId="{AA2F4462-7AAF-45EE-8E60-C3D0F5C665A9}" type="presParOf" srcId="{B154171A-1C47-4E7E-AF26-EBE2C4B32D70}" destId="{4FADC197-2085-475F-B6D6-69F10731550A}" srcOrd="1" destOrd="0" presId="urn:microsoft.com/office/officeart/2005/8/layout/hList1"/>
    <dgm:cxn modelId="{75201A1E-0337-4BC0-9BE7-FB2CBBAB84B7}" type="presParOf" srcId="{B154171A-1C47-4E7E-AF26-EBE2C4B32D70}" destId="{32C0F011-E061-4488-B651-1976DF662E1F}" srcOrd="2" destOrd="0" presId="urn:microsoft.com/office/officeart/2005/8/layout/hList1"/>
    <dgm:cxn modelId="{80950868-8496-425B-9458-8264E92A0CDC}" type="presParOf" srcId="{32C0F011-E061-4488-B651-1976DF662E1F}" destId="{72D8B933-8C79-43A7-80A8-41270D4BFA23}" srcOrd="0" destOrd="0" presId="urn:microsoft.com/office/officeart/2005/8/layout/hList1"/>
    <dgm:cxn modelId="{9CFC8871-99D2-4BB2-A6D9-DE95686D3FAF}" type="presParOf" srcId="{32C0F011-E061-4488-B651-1976DF662E1F}" destId="{357C2A46-D8E7-4F7E-A06F-12832B4426DF}" srcOrd="1" destOrd="0" presId="urn:microsoft.com/office/officeart/2005/8/layout/hList1"/>
    <dgm:cxn modelId="{4357A48E-8E43-45CA-8241-006BBF09BE98}" type="presParOf" srcId="{B154171A-1C47-4E7E-AF26-EBE2C4B32D70}" destId="{A3ECD9EE-E33E-41D3-B60A-A8E12E1B5C76}" srcOrd="3" destOrd="0" presId="urn:microsoft.com/office/officeart/2005/8/layout/hList1"/>
    <dgm:cxn modelId="{80AC61AD-396C-45C6-A8B4-220631FECB64}" type="presParOf" srcId="{B154171A-1C47-4E7E-AF26-EBE2C4B32D70}" destId="{890C41DE-BC19-434A-A864-51E5ACAF3978}" srcOrd="4" destOrd="0" presId="urn:microsoft.com/office/officeart/2005/8/layout/hList1"/>
    <dgm:cxn modelId="{19B63BC6-EF55-4FD1-954E-5023F6D70629}" type="presParOf" srcId="{890C41DE-BC19-434A-A864-51E5ACAF3978}" destId="{28B99C62-C911-4F5F-A314-12C123A3DB20}" srcOrd="0" destOrd="0" presId="urn:microsoft.com/office/officeart/2005/8/layout/hList1"/>
    <dgm:cxn modelId="{58599955-A6A9-49DE-82FB-CABF93CF5C72}" type="presParOf" srcId="{890C41DE-BC19-434A-A864-51E5ACAF3978}" destId="{EA062514-180C-41BD-AF2F-AC598DBD1782}" srcOrd="1" destOrd="0" presId="urn:microsoft.com/office/officeart/2005/8/layout/hList1"/>
    <dgm:cxn modelId="{C785E26B-E2C2-4AB5-BC14-6166F09B0FAA}" type="presParOf" srcId="{B154171A-1C47-4E7E-AF26-EBE2C4B32D70}" destId="{AF9D42EA-DE85-4815-BF63-9047B6DD1F69}" srcOrd="5" destOrd="0" presId="urn:microsoft.com/office/officeart/2005/8/layout/hList1"/>
    <dgm:cxn modelId="{4760C4EB-ECD7-4227-8A58-3F6C1BBAC0B8}" type="presParOf" srcId="{B154171A-1C47-4E7E-AF26-EBE2C4B32D70}" destId="{11BD5838-914E-4745-A393-16EE86705546}" srcOrd="6" destOrd="0" presId="urn:microsoft.com/office/officeart/2005/8/layout/hList1"/>
    <dgm:cxn modelId="{42B8A93A-D8E5-40D9-A332-EDD26B6B0C59}" type="presParOf" srcId="{11BD5838-914E-4745-A393-16EE86705546}" destId="{14AD203D-66B2-41F3-A4EE-8D1F6086BC00}" srcOrd="0" destOrd="0" presId="urn:microsoft.com/office/officeart/2005/8/layout/hList1"/>
    <dgm:cxn modelId="{7703621B-F9B3-47E2-A7E0-0F01C2DDAE7E}" type="presParOf" srcId="{11BD5838-914E-4745-A393-16EE86705546}" destId="{373F2D2E-91E1-4560-BCB4-07B7801AEC6B}"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4C1E133-D82C-4BFD-9806-904630C3DFCE}" type="doc">
      <dgm:prSet loTypeId="urn:microsoft.com/office/officeart/2005/8/layout/chevron1" loCatId="process" qsTypeId="urn:microsoft.com/office/officeart/2005/8/quickstyle/simple1" qsCatId="simple" csTypeId="urn:microsoft.com/office/officeart/2005/8/colors/accent1_2" csCatId="accent1"/>
      <dgm:spPr/>
      <dgm:t>
        <a:bodyPr/>
        <a:lstStyle/>
        <a:p>
          <a:endParaRPr lang="en-IN"/>
        </a:p>
      </dgm:t>
    </dgm:pt>
    <dgm:pt modelId="{B96E409F-6C1D-4E1D-B437-19922677DF0D}">
      <dgm:prSet/>
      <dgm:spPr/>
      <dgm:t>
        <a:bodyPr/>
        <a:lstStyle/>
        <a:p>
          <a:r>
            <a:rPr lang="en-US"/>
            <a:t>Collection of Evidence</a:t>
          </a:r>
          <a:endParaRPr lang="en-IN"/>
        </a:p>
      </dgm:t>
    </dgm:pt>
    <dgm:pt modelId="{D03C50C4-374F-40EE-98F1-EA3725318B55}" type="parTrans" cxnId="{23A9880B-2BB8-4782-A152-75329CC1CEAB}">
      <dgm:prSet/>
      <dgm:spPr/>
      <dgm:t>
        <a:bodyPr/>
        <a:lstStyle/>
        <a:p>
          <a:endParaRPr lang="en-IN"/>
        </a:p>
      </dgm:t>
    </dgm:pt>
    <dgm:pt modelId="{40D30695-61A8-4A90-84B7-F27277D77027}" type="sibTrans" cxnId="{23A9880B-2BB8-4782-A152-75329CC1CEAB}">
      <dgm:prSet/>
      <dgm:spPr/>
      <dgm:t>
        <a:bodyPr/>
        <a:lstStyle/>
        <a:p>
          <a:endParaRPr lang="en-IN"/>
        </a:p>
      </dgm:t>
    </dgm:pt>
    <dgm:pt modelId="{01C4E38B-2106-4B53-846A-71BA432EC843}">
      <dgm:prSet/>
      <dgm:spPr/>
      <dgm:t>
        <a:bodyPr/>
        <a:lstStyle/>
        <a:p>
          <a:r>
            <a:rPr lang="en-US"/>
            <a:t>Collect all relevant evidence, including surveillance footage, crime scene footage, and any other relevant videos.</a:t>
          </a:r>
          <a:endParaRPr lang="en-IN"/>
        </a:p>
      </dgm:t>
    </dgm:pt>
    <dgm:pt modelId="{4205DFBA-97ED-4B16-B14B-8AABE717DEC9}" type="parTrans" cxnId="{E1D303E1-391E-49EC-884B-AEE23E6F911A}">
      <dgm:prSet/>
      <dgm:spPr/>
      <dgm:t>
        <a:bodyPr/>
        <a:lstStyle/>
        <a:p>
          <a:endParaRPr lang="en-IN"/>
        </a:p>
      </dgm:t>
    </dgm:pt>
    <dgm:pt modelId="{D899E154-37A4-4E13-8BA2-13630864D3CB}" type="sibTrans" cxnId="{E1D303E1-391E-49EC-884B-AEE23E6F911A}">
      <dgm:prSet/>
      <dgm:spPr/>
      <dgm:t>
        <a:bodyPr/>
        <a:lstStyle/>
        <a:p>
          <a:endParaRPr lang="en-IN"/>
        </a:p>
      </dgm:t>
    </dgm:pt>
    <dgm:pt modelId="{365F687A-0E63-4B0B-B418-FF65F4687004}">
      <dgm:prSet/>
      <dgm:spPr/>
      <dgm:t>
        <a:bodyPr/>
        <a:lstStyle/>
        <a:p>
          <a:r>
            <a:rPr lang="en-US"/>
            <a:t>Enhancement of Video</a:t>
          </a:r>
          <a:endParaRPr lang="en-IN"/>
        </a:p>
      </dgm:t>
    </dgm:pt>
    <dgm:pt modelId="{B820226E-5F37-4E5C-B521-187C80772F16}" type="parTrans" cxnId="{7E41D51B-D66E-499C-93C6-1D0D65B13866}">
      <dgm:prSet/>
      <dgm:spPr/>
      <dgm:t>
        <a:bodyPr/>
        <a:lstStyle/>
        <a:p>
          <a:endParaRPr lang="en-IN"/>
        </a:p>
      </dgm:t>
    </dgm:pt>
    <dgm:pt modelId="{3F0E7CA2-EAF1-466F-8CB6-CDDA7E873E76}" type="sibTrans" cxnId="{7E41D51B-D66E-499C-93C6-1D0D65B13866}">
      <dgm:prSet/>
      <dgm:spPr/>
      <dgm:t>
        <a:bodyPr/>
        <a:lstStyle/>
        <a:p>
          <a:endParaRPr lang="en-IN"/>
        </a:p>
      </dgm:t>
    </dgm:pt>
    <dgm:pt modelId="{18C20A7E-DF19-442F-978D-4967A2018267}">
      <dgm:prSet/>
      <dgm:spPr/>
      <dgm:t>
        <a:bodyPr/>
        <a:lstStyle/>
        <a:p>
          <a:r>
            <a:rPr lang="en-US"/>
            <a:t>The video footage is then enhanced using specialized software to improve the quality of the video, clarify the image, and bring out important details. </a:t>
          </a:r>
          <a:endParaRPr lang="en-IN"/>
        </a:p>
      </dgm:t>
    </dgm:pt>
    <dgm:pt modelId="{4FE41B6F-241C-47A1-87CC-38D4F111A605}" type="parTrans" cxnId="{D0DC8317-AE16-40B0-BFFC-F872406C3429}">
      <dgm:prSet/>
      <dgm:spPr/>
      <dgm:t>
        <a:bodyPr/>
        <a:lstStyle/>
        <a:p>
          <a:endParaRPr lang="en-IN"/>
        </a:p>
      </dgm:t>
    </dgm:pt>
    <dgm:pt modelId="{D988A01F-F007-46EE-B29C-B46EF348B3B7}" type="sibTrans" cxnId="{D0DC8317-AE16-40B0-BFFC-F872406C3429}">
      <dgm:prSet/>
      <dgm:spPr/>
      <dgm:t>
        <a:bodyPr/>
        <a:lstStyle/>
        <a:p>
          <a:endParaRPr lang="en-IN"/>
        </a:p>
      </dgm:t>
    </dgm:pt>
    <dgm:pt modelId="{1A07F9D7-BC47-4666-AF93-3B5BE49E902D}">
      <dgm:prSet/>
      <dgm:spPr/>
      <dgm:t>
        <a:bodyPr/>
        <a:lstStyle/>
        <a:p>
          <a:r>
            <a:rPr lang="en-US"/>
            <a:t>This step is crucial to ensure that the images are clear and accurate.</a:t>
          </a:r>
          <a:endParaRPr lang="en-IN"/>
        </a:p>
      </dgm:t>
    </dgm:pt>
    <dgm:pt modelId="{A18594A8-7C2C-4204-A7C2-43E2C854D39D}" type="parTrans" cxnId="{AAEBACC9-6C9A-40F7-9C42-D761FCC655FE}">
      <dgm:prSet/>
      <dgm:spPr/>
      <dgm:t>
        <a:bodyPr/>
        <a:lstStyle/>
        <a:p>
          <a:endParaRPr lang="en-IN"/>
        </a:p>
      </dgm:t>
    </dgm:pt>
    <dgm:pt modelId="{13AF20C6-A7E9-4E6E-9F8C-EF62C14E9AAF}" type="sibTrans" cxnId="{AAEBACC9-6C9A-40F7-9C42-D761FCC655FE}">
      <dgm:prSet/>
      <dgm:spPr/>
      <dgm:t>
        <a:bodyPr/>
        <a:lstStyle/>
        <a:p>
          <a:endParaRPr lang="en-IN"/>
        </a:p>
      </dgm:t>
    </dgm:pt>
    <dgm:pt modelId="{5F8FD57B-24F7-4616-AF7F-03304FBF1311}">
      <dgm:prSet/>
      <dgm:spPr/>
      <dgm:t>
        <a:bodyPr/>
        <a:lstStyle/>
        <a:p>
          <a:r>
            <a:rPr lang="en-US"/>
            <a:t>Selection of Images</a:t>
          </a:r>
          <a:endParaRPr lang="en-IN"/>
        </a:p>
      </dgm:t>
    </dgm:pt>
    <dgm:pt modelId="{89F52C41-08EF-412E-BD42-EAADDAB9A821}" type="parTrans" cxnId="{2DE9C68C-3B77-4232-9F7E-EFCFE3D73942}">
      <dgm:prSet/>
      <dgm:spPr/>
      <dgm:t>
        <a:bodyPr/>
        <a:lstStyle/>
        <a:p>
          <a:endParaRPr lang="en-IN"/>
        </a:p>
      </dgm:t>
    </dgm:pt>
    <dgm:pt modelId="{9532DC76-0C42-4C3C-99F8-B04148DFC5C0}" type="sibTrans" cxnId="{2DE9C68C-3B77-4232-9F7E-EFCFE3D73942}">
      <dgm:prSet/>
      <dgm:spPr/>
      <dgm:t>
        <a:bodyPr/>
        <a:lstStyle/>
        <a:p>
          <a:endParaRPr lang="en-IN"/>
        </a:p>
      </dgm:t>
    </dgm:pt>
    <dgm:pt modelId="{E393B787-7915-47D6-BD2C-82D586FD8852}">
      <dgm:prSet/>
      <dgm:spPr/>
      <dgm:t>
        <a:bodyPr/>
        <a:lstStyle/>
        <a:p>
          <a:r>
            <a:rPr lang="en-US"/>
            <a:t>The forensic investigator then selects the images or videos to be superimposed onto the crime scene footage. These images could be of suspects or victims, or any other relevant images that could provide valuable evidence.</a:t>
          </a:r>
          <a:endParaRPr lang="en-IN"/>
        </a:p>
      </dgm:t>
    </dgm:pt>
    <dgm:pt modelId="{C467AA79-FDBA-48E8-B216-E877106B5B0D}" type="parTrans" cxnId="{AD525CB6-462B-4753-AC48-5EA5305CC234}">
      <dgm:prSet/>
      <dgm:spPr/>
      <dgm:t>
        <a:bodyPr/>
        <a:lstStyle/>
        <a:p>
          <a:endParaRPr lang="en-IN"/>
        </a:p>
      </dgm:t>
    </dgm:pt>
    <dgm:pt modelId="{D7830E38-580D-424D-AF75-19B0A704FA5C}" type="sibTrans" cxnId="{AD525CB6-462B-4753-AC48-5EA5305CC234}">
      <dgm:prSet/>
      <dgm:spPr/>
      <dgm:t>
        <a:bodyPr/>
        <a:lstStyle/>
        <a:p>
          <a:endParaRPr lang="en-IN"/>
        </a:p>
      </dgm:t>
    </dgm:pt>
    <dgm:pt modelId="{D3771BEE-A8AF-4AF7-9084-7678D1D95C38}">
      <dgm:prSet/>
      <dgm:spPr/>
      <dgm:t>
        <a:bodyPr/>
        <a:lstStyle/>
        <a:p>
          <a:r>
            <a:rPr lang="en-US"/>
            <a:t>Superimposition</a:t>
          </a:r>
          <a:endParaRPr lang="en-IN"/>
        </a:p>
      </dgm:t>
    </dgm:pt>
    <dgm:pt modelId="{E30F7804-7A74-46A7-9D6D-B829A8E4A0C7}" type="parTrans" cxnId="{97461AAE-5508-4B4F-A5BA-A8F928851D2C}">
      <dgm:prSet/>
      <dgm:spPr/>
      <dgm:t>
        <a:bodyPr/>
        <a:lstStyle/>
        <a:p>
          <a:endParaRPr lang="en-IN"/>
        </a:p>
      </dgm:t>
    </dgm:pt>
    <dgm:pt modelId="{468BA84D-7806-47EF-B174-A16F1C3453C9}" type="sibTrans" cxnId="{97461AAE-5508-4B4F-A5BA-A8F928851D2C}">
      <dgm:prSet/>
      <dgm:spPr/>
      <dgm:t>
        <a:bodyPr/>
        <a:lstStyle/>
        <a:p>
          <a:endParaRPr lang="en-IN"/>
        </a:p>
      </dgm:t>
    </dgm:pt>
    <dgm:pt modelId="{B7C09730-71DB-488F-A5C5-C3B6980E81D6}">
      <dgm:prSet/>
      <dgm:spPr/>
      <dgm:t>
        <a:bodyPr/>
        <a:lstStyle/>
        <a:p>
          <a:r>
            <a:rPr lang="en-US"/>
            <a:t>The selected images or videos are then superimposed onto the crime scene footage using specialized software. </a:t>
          </a:r>
          <a:endParaRPr lang="en-IN"/>
        </a:p>
      </dgm:t>
    </dgm:pt>
    <dgm:pt modelId="{0C385B11-E6D6-44E0-9C59-92200BBA28B4}" type="parTrans" cxnId="{43E77CDF-B8F3-49DA-B078-06897E41615E}">
      <dgm:prSet/>
      <dgm:spPr/>
      <dgm:t>
        <a:bodyPr/>
        <a:lstStyle/>
        <a:p>
          <a:endParaRPr lang="en-IN"/>
        </a:p>
      </dgm:t>
    </dgm:pt>
    <dgm:pt modelId="{41891AE7-1308-48FC-9360-0F4848DAD2AD}" type="sibTrans" cxnId="{43E77CDF-B8F3-49DA-B078-06897E41615E}">
      <dgm:prSet/>
      <dgm:spPr/>
      <dgm:t>
        <a:bodyPr/>
        <a:lstStyle/>
        <a:p>
          <a:endParaRPr lang="en-IN"/>
        </a:p>
      </dgm:t>
    </dgm:pt>
    <dgm:pt modelId="{842BA503-16EC-4244-8B4E-72A2F4A0706D}">
      <dgm:prSet/>
      <dgm:spPr/>
      <dgm:t>
        <a:bodyPr/>
        <a:lstStyle/>
        <a:p>
          <a:r>
            <a:rPr lang="en-US"/>
            <a:t>The superimposition should be precise, ensuring that the features of the individual in the image or video match up with the features of the individual in the crime scene footage.</a:t>
          </a:r>
          <a:endParaRPr lang="en-IN"/>
        </a:p>
      </dgm:t>
    </dgm:pt>
    <dgm:pt modelId="{C6D01DEB-CA19-40BA-A0A3-70EE934C2EAD}" type="parTrans" cxnId="{A16C54E9-08A3-4F8B-8010-0794563051C6}">
      <dgm:prSet/>
      <dgm:spPr/>
      <dgm:t>
        <a:bodyPr/>
        <a:lstStyle/>
        <a:p>
          <a:endParaRPr lang="en-IN"/>
        </a:p>
      </dgm:t>
    </dgm:pt>
    <dgm:pt modelId="{E75D61B1-2381-4CF1-ABB8-D25B1E76F19E}" type="sibTrans" cxnId="{A16C54E9-08A3-4F8B-8010-0794563051C6}">
      <dgm:prSet/>
      <dgm:spPr/>
      <dgm:t>
        <a:bodyPr/>
        <a:lstStyle/>
        <a:p>
          <a:endParaRPr lang="en-IN"/>
        </a:p>
      </dgm:t>
    </dgm:pt>
    <dgm:pt modelId="{505576FB-FD2D-4E48-A40E-90D8B04110A2}">
      <dgm:prSet/>
      <dgm:spPr/>
      <dgm:t>
        <a:bodyPr/>
        <a:lstStyle/>
        <a:p>
          <a:r>
            <a:rPr lang="en-US"/>
            <a:t>Analysis</a:t>
          </a:r>
          <a:endParaRPr lang="en-IN"/>
        </a:p>
      </dgm:t>
    </dgm:pt>
    <dgm:pt modelId="{DD4814EA-7CDA-43CD-9A88-0B07AF6C3F04}" type="parTrans" cxnId="{A905B6B3-F3E9-4FB2-8BC6-36C9235C4712}">
      <dgm:prSet/>
      <dgm:spPr/>
      <dgm:t>
        <a:bodyPr/>
        <a:lstStyle/>
        <a:p>
          <a:endParaRPr lang="en-IN"/>
        </a:p>
      </dgm:t>
    </dgm:pt>
    <dgm:pt modelId="{D8AD4338-359F-4110-B815-ABDD4CE7F0DE}" type="sibTrans" cxnId="{A905B6B3-F3E9-4FB2-8BC6-36C9235C4712}">
      <dgm:prSet/>
      <dgm:spPr/>
      <dgm:t>
        <a:bodyPr/>
        <a:lstStyle/>
        <a:p>
          <a:endParaRPr lang="en-IN"/>
        </a:p>
      </dgm:t>
    </dgm:pt>
    <dgm:pt modelId="{CAB77E53-480F-4F75-8D68-52B8B6E38A9E}">
      <dgm:prSet/>
      <dgm:spPr/>
      <dgm:t>
        <a:bodyPr/>
        <a:lstStyle/>
        <a:p>
          <a:r>
            <a:rPr lang="en-US"/>
            <a:t>The superimposed images or videos are then analyzed by forensic investigators to identify any similarities or differences between the two. </a:t>
          </a:r>
          <a:endParaRPr lang="en-IN"/>
        </a:p>
      </dgm:t>
    </dgm:pt>
    <dgm:pt modelId="{44D0E869-5E79-4668-B4FF-91D0CB4BCBE8}" type="parTrans" cxnId="{6A8381AB-42AB-415C-84E4-405CDC7CE01C}">
      <dgm:prSet/>
      <dgm:spPr/>
      <dgm:t>
        <a:bodyPr/>
        <a:lstStyle/>
        <a:p>
          <a:endParaRPr lang="en-IN"/>
        </a:p>
      </dgm:t>
    </dgm:pt>
    <dgm:pt modelId="{4A9ABD03-6F13-4849-8FF0-F5FE5147CBC9}" type="sibTrans" cxnId="{6A8381AB-42AB-415C-84E4-405CDC7CE01C}">
      <dgm:prSet/>
      <dgm:spPr/>
      <dgm:t>
        <a:bodyPr/>
        <a:lstStyle/>
        <a:p>
          <a:endParaRPr lang="en-IN"/>
        </a:p>
      </dgm:t>
    </dgm:pt>
    <dgm:pt modelId="{77860A10-5D33-4506-9ADA-702F619C4D7C}">
      <dgm:prSet/>
      <dgm:spPr/>
      <dgm:t>
        <a:bodyPr/>
        <a:lstStyle/>
        <a:p>
          <a:r>
            <a:rPr lang="en-US"/>
            <a:t>This analysis can provide valuable evidence in identifying suspects or victims, recreating crime scenes, and providing a more complete view of the events leading up to the crime.</a:t>
          </a:r>
          <a:endParaRPr lang="en-IN"/>
        </a:p>
      </dgm:t>
    </dgm:pt>
    <dgm:pt modelId="{97520FAB-29B6-4A63-A062-FA5EDB4B6DA3}" type="parTrans" cxnId="{2A104C7B-BF09-4316-91CF-DB252C29C7E9}">
      <dgm:prSet/>
      <dgm:spPr/>
      <dgm:t>
        <a:bodyPr/>
        <a:lstStyle/>
        <a:p>
          <a:endParaRPr lang="en-IN"/>
        </a:p>
      </dgm:t>
    </dgm:pt>
    <dgm:pt modelId="{6C48DAED-2BC1-43DE-BB7C-8F8823ADFF6F}" type="sibTrans" cxnId="{2A104C7B-BF09-4316-91CF-DB252C29C7E9}">
      <dgm:prSet/>
      <dgm:spPr/>
      <dgm:t>
        <a:bodyPr/>
        <a:lstStyle/>
        <a:p>
          <a:endParaRPr lang="en-IN"/>
        </a:p>
      </dgm:t>
    </dgm:pt>
    <dgm:pt modelId="{B0C2744B-FC9B-4AC7-8C61-662B32C44E9C}" type="pres">
      <dgm:prSet presAssocID="{44C1E133-D82C-4BFD-9806-904630C3DFCE}" presName="Name0" presStyleCnt="0">
        <dgm:presLayoutVars>
          <dgm:dir/>
          <dgm:animLvl val="lvl"/>
          <dgm:resizeHandles val="exact"/>
        </dgm:presLayoutVars>
      </dgm:prSet>
      <dgm:spPr/>
    </dgm:pt>
    <dgm:pt modelId="{EA500439-48EE-487D-8883-D0ABAFA9CF76}" type="pres">
      <dgm:prSet presAssocID="{B96E409F-6C1D-4E1D-B437-19922677DF0D}" presName="composite" presStyleCnt="0"/>
      <dgm:spPr/>
    </dgm:pt>
    <dgm:pt modelId="{EDE83422-7973-4EB9-AFC6-DE6609596DF4}" type="pres">
      <dgm:prSet presAssocID="{B96E409F-6C1D-4E1D-B437-19922677DF0D}" presName="parTx" presStyleLbl="node1" presStyleIdx="0" presStyleCnt="5">
        <dgm:presLayoutVars>
          <dgm:chMax val="0"/>
          <dgm:chPref val="0"/>
          <dgm:bulletEnabled val="1"/>
        </dgm:presLayoutVars>
      </dgm:prSet>
      <dgm:spPr/>
    </dgm:pt>
    <dgm:pt modelId="{D404AFB8-002A-403F-8852-04386FC79D85}" type="pres">
      <dgm:prSet presAssocID="{B96E409F-6C1D-4E1D-B437-19922677DF0D}" presName="desTx" presStyleLbl="revTx" presStyleIdx="0" presStyleCnt="5">
        <dgm:presLayoutVars>
          <dgm:bulletEnabled val="1"/>
        </dgm:presLayoutVars>
      </dgm:prSet>
      <dgm:spPr/>
    </dgm:pt>
    <dgm:pt modelId="{097EC996-A223-416E-97D9-A5A47F8DC0FC}" type="pres">
      <dgm:prSet presAssocID="{40D30695-61A8-4A90-84B7-F27277D77027}" presName="space" presStyleCnt="0"/>
      <dgm:spPr/>
    </dgm:pt>
    <dgm:pt modelId="{7A46C1EE-8927-4CBA-B7AE-62689D776D95}" type="pres">
      <dgm:prSet presAssocID="{365F687A-0E63-4B0B-B418-FF65F4687004}" presName="composite" presStyleCnt="0"/>
      <dgm:spPr/>
    </dgm:pt>
    <dgm:pt modelId="{F63135B0-1EA5-4AA6-9CD3-0C7B3228E2DC}" type="pres">
      <dgm:prSet presAssocID="{365F687A-0E63-4B0B-B418-FF65F4687004}" presName="parTx" presStyleLbl="node1" presStyleIdx="1" presStyleCnt="5">
        <dgm:presLayoutVars>
          <dgm:chMax val="0"/>
          <dgm:chPref val="0"/>
          <dgm:bulletEnabled val="1"/>
        </dgm:presLayoutVars>
      </dgm:prSet>
      <dgm:spPr/>
    </dgm:pt>
    <dgm:pt modelId="{09B0AE6E-9718-4741-A56B-B28AC0E8EDA9}" type="pres">
      <dgm:prSet presAssocID="{365F687A-0E63-4B0B-B418-FF65F4687004}" presName="desTx" presStyleLbl="revTx" presStyleIdx="1" presStyleCnt="5">
        <dgm:presLayoutVars>
          <dgm:bulletEnabled val="1"/>
        </dgm:presLayoutVars>
      </dgm:prSet>
      <dgm:spPr/>
    </dgm:pt>
    <dgm:pt modelId="{652DF7AD-95A8-4938-B705-DEF852970654}" type="pres">
      <dgm:prSet presAssocID="{3F0E7CA2-EAF1-466F-8CB6-CDDA7E873E76}" presName="space" presStyleCnt="0"/>
      <dgm:spPr/>
    </dgm:pt>
    <dgm:pt modelId="{6D96D985-330F-4E19-A694-52EDB8DF8C01}" type="pres">
      <dgm:prSet presAssocID="{5F8FD57B-24F7-4616-AF7F-03304FBF1311}" presName="composite" presStyleCnt="0"/>
      <dgm:spPr/>
    </dgm:pt>
    <dgm:pt modelId="{56238C7D-68F9-41B6-B3E2-5C04D90A0A99}" type="pres">
      <dgm:prSet presAssocID="{5F8FD57B-24F7-4616-AF7F-03304FBF1311}" presName="parTx" presStyleLbl="node1" presStyleIdx="2" presStyleCnt="5">
        <dgm:presLayoutVars>
          <dgm:chMax val="0"/>
          <dgm:chPref val="0"/>
          <dgm:bulletEnabled val="1"/>
        </dgm:presLayoutVars>
      </dgm:prSet>
      <dgm:spPr/>
    </dgm:pt>
    <dgm:pt modelId="{98DB6782-FB86-4D52-9E64-192DBC86C3A4}" type="pres">
      <dgm:prSet presAssocID="{5F8FD57B-24F7-4616-AF7F-03304FBF1311}" presName="desTx" presStyleLbl="revTx" presStyleIdx="2" presStyleCnt="5">
        <dgm:presLayoutVars>
          <dgm:bulletEnabled val="1"/>
        </dgm:presLayoutVars>
      </dgm:prSet>
      <dgm:spPr/>
    </dgm:pt>
    <dgm:pt modelId="{3CB4B49E-8F49-49B8-815F-0AFF203839DB}" type="pres">
      <dgm:prSet presAssocID="{9532DC76-0C42-4C3C-99F8-B04148DFC5C0}" presName="space" presStyleCnt="0"/>
      <dgm:spPr/>
    </dgm:pt>
    <dgm:pt modelId="{D6AC9AB6-6EA1-4049-BD90-6E940C52CED4}" type="pres">
      <dgm:prSet presAssocID="{D3771BEE-A8AF-4AF7-9084-7678D1D95C38}" presName="composite" presStyleCnt="0"/>
      <dgm:spPr/>
    </dgm:pt>
    <dgm:pt modelId="{C7260DF7-8EDD-4550-B7DC-1AA401B7C99C}" type="pres">
      <dgm:prSet presAssocID="{D3771BEE-A8AF-4AF7-9084-7678D1D95C38}" presName="parTx" presStyleLbl="node1" presStyleIdx="3" presStyleCnt="5">
        <dgm:presLayoutVars>
          <dgm:chMax val="0"/>
          <dgm:chPref val="0"/>
          <dgm:bulletEnabled val="1"/>
        </dgm:presLayoutVars>
      </dgm:prSet>
      <dgm:spPr/>
    </dgm:pt>
    <dgm:pt modelId="{ECEF9398-6CDA-4ABE-BFCA-54E20BAAF5F3}" type="pres">
      <dgm:prSet presAssocID="{D3771BEE-A8AF-4AF7-9084-7678D1D95C38}" presName="desTx" presStyleLbl="revTx" presStyleIdx="3" presStyleCnt="5">
        <dgm:presLayoutVars>
          <dgm:bulletEnabled val="1"/>
        </dgm:presLayoutVars>
      </dgm:prSet>
      <dgm:spPr/>
    </dgm:pt>
    <dgm:pt modelId="{D7A4A487-FB40-4F23-93B5-543299E23097}" type="pres">
      <dgm:prSet presAssocID="{468BA84D-7806-47EF-B174-A16F1C3453C9}" presName="space" presStyleCnt="0"/>
      <dgm:spPr/>
    </dgm:pt>
    <dgm:pt modelId="{ED3AFA9A-3C51-46EA-B146-F9EAB319A3B9}" type="pres">
      <dgm:prSet presAssocID="{505576FB-FD2D-4E48-A40E-90D8B04110A2}" presName="composite" presStyleCnt="0"/>
      <dgm:spPr/>
    </dgm:pt>
    <dgm:pt modelId="{67D56570-6399-494C-A562-98C221841C85}" type="pres">
      <dgm:prSet presAssocID="{505576FB-FD2D-4E48-A40E-90D8B04110A2}" presName="parTx" presStyleLbl="node1" presStyleIdx="4" presStyleCnt="5">
        <dgm:presLayoutVars>
          <dgm:chMax val="0"/>
          <dgm:chPref val="0"/>
          <dgm:bulletEnabled val="1"/>
        </dgm:presLayoutVars>
      </dgm:prSet>
      <dgm:spPr/>
    </dgm:pt>
    <dgm:pt modelId="{2AA52F65-5A39-4BF6-B9A5-DB2CCB037830}" type="pres">
      <dgm:prSet presAssocID="{505576FB-FD2D-4E48-A40E-90D8B04110A2}" presName="desTx" presStyleLbl="revTx" presStyleIdx="4" presStyleCnt="5">
        <dgm:presLayoutVars>
          <dgm:bulletEnabled val="1"/>
        </dgm:presLayoutVars>
      </dgm:prSet>
      <dgm:spPr/>
    </dgm:pt>
  </dgm:ptLst>
  <dgm:cxnLst>
    <dgm:cxn modelId="{0EBFCF00-DC49-4081-9B8D-83202EAC0E7B}" type="presOf" srcId="{D3771BEE-A8AF-4AF7-9084-7678D1D95C38}" destId="{C7260DF7-8EDD-4550-B7DC-1AA401B7C99C}" srcOrd="0" destOrd="0" presId="urn:microsoft.com/office/officeart/2005/8/layout/chevron1"/>
    <dgm:cxn modelId="{23A9880B-2BB8-4782-A152-75329CC1CEAB}" srcId="{44C1E133-D82C-4BFD-9806-904630C3DFCE}" destId="{B96E409F-6C1D-4E1D-B437-19922677DF0D}" srcOrd="0" destOrd="0" parTransId="{D03C50C4-374F-40EE-98F1-EA3725318B55}" sibTransId="{40D30695-61A8-4A90-84B7-F27277D77027}"/>
    <dgm:cxn modelId="{D0DC8317-AE16-40B0-BFFC-F872406C3429}" srcId="{365F687A-0E63-4B0B-B418-FF65F4687004}" destId="{18C20A7E-DF19-442F-978D-4967A2018267}" srcOrd="0" destOrd="0" parTransId="{4FE41B6F-241C-47A1-87CC-38D4F111A605}" sibTransId="{D988A01F-F007-46EE-B29C-B46EF348B3B7}"/>
    <dgm:cxn modelId="{7E41D51B-D66E-499C-93C6-1D0D65B13866}" srcId="{44C1E133-D82C-4BFD-9806-904630C3DFCE}" destId="{365F687A-0E63-4B0B-B418-FF65F4687004}" srcOrd="1" destOrd="0" parTransId="{B820226E-5F37-4E5C-B521-187C80772F16}" sibTransId="{3F0E7CA2-EAF1-466F-8CB6-CDDA7E873E76}"/>
    <dgm:cxn modelId="{271F521D-81D6-4A58-8963-9AFBB76AF744}" type="presOf" srcId="{B96E409F-6C1D-4E1D-B437-19922677DF0D}" destId="{EDE83422-7973-4EB9-AFC6-DE6609596DF4}" srcOrd="0" destOrd="0" presId="urn:microsoft.com/office/officeart/2005/8/layout/chevron1"/>
    <dgm:cxn modelId="{CC3F2E22-2DD2-4A26-BACF-094FCCB4D7E5}" type="presOf" srcId="{77860A10-5D33-4506-9ADA-702F619C4D7C}" destId="{2AA52F65-5A39-4BF6-B9A5-DB2CCB037830}" srcOrd="0" destOrd="1" presId="urn:microsoft.com/office/officeart/2005/8/layout/chevron1"/>
    <dgm:cxn modelId="{70C3895C-6E18-45BB-B539-F856C982F56B}" type="presOf" srcId="{CAB77E53-480F-4F75-8D68-52B8B6E38A9E}" destId="{2AA52F65-5A39-4BF6-B9A5-DB2CCB037830}" srcOrd="0" destOrd="0" presId="urn:microsoft.com/office/officeart/2005/8/layout/chevron1"/>
    <dgm:cxn modelId="{0EF1C246-487C-4280-AB3E-6DDB8131E93A}" type="presOf" srcId="{365F687A-0E63-4B0B-B418-FF65F4687004}" destId="{F63135B0-1EA5-4AA6-9CD3-0C7B3228E2DC}" srcOrd="0" destOrd="0" presId="urn:microsoft.com/office/officeart/2005/8/layout/chevron1"/>
    <dgm:cxn modelId="{88C3FF6D-790B-4A0E-9825-3DB09596373B}" type="presOf" srcId="{44C1E133-D82C-4BFD-9806-904630C3DFCE}" destId="{B0C2744B-FC9B-4AC7-8C61-662B32C44E9C}" srcOrd="0" destOrd="0" presId="urn:microsoft.com/office/officeart/2005/8/layout/chevron1"/>
    <dgm:cxn modelId="{C6DE5079-3C2C-4632-B4AC-519E5FC783B4}" type="presOf" srcId="{1A07F9D7-BC47-4666-AF93-3B5BE49E902D}" destId="{09B0AE6E-9718-4741-A56B-B28AC0E8EDA9}" srcOrd="0" destOrd="1" presId="urn:microsoft.com/office/officeart/2005/8/layout/chevron1"/>
    <dgm:cxn modelId="{2A104C7B-BF09-4316-91CF-DB252C29C7E9}" srcId="{505576FB-FD2D-4E48-A40E-90D8B04110A2}" destId="{77860A10-5D33-4506-9ADA-702F619C4D7C}" srcOrd="1" destOrd="0" parTransId="{97520FAB-29B6-4A63-A062-FA5EDB4B6DA3}" sibTransId="{6C48DAED-2BC1-43DE-BB7C-8F8823ADFF6F}"/>
    <dgm:cxn modelId="{2DE9C68C-3B77-4232-9F7E-EFCFE3D73942}" srcId="{44C1E133-D82C-4BFD-9806-904630C3DFCE}" destId="{5F8FD57B-24F7-4616-AF7F-03304FBF1311}" srcOrd="2" destOrd="0" parTransId="{89F52C41-08EF-412E-BD42-EAADDAB9A821}" sibTransId="{9532DC76-0C42-4C3C-99F8-B04148DFC5C0}"/>
    <dgm:cxn modelId="{D8246A96-AAD6-44AF-B82E-43D8A26754DA}" type="presOf" srcId="{E393B787-7915-47D6-BD2C-82D586FD8852}" destId="{98DB6782-FB86-4D52-9E64-192DBC86C3A4}" srcOrd="0" destOrd="0" presId="urn:microsoft.com/office/officeart/2005/8/layout/chevron1"/>
    <dgm:cxn modelId="{8FA65BA4-3B62-4240-B3B2-55DCE5F6764D}" type="presOf" srcId="{842BA503-16EC-4244-8B4E-72A2F4A0706D}" destId="{ECEF9398-6CDA-4ABE-BFCA-54E20BAAF5F3}" srcOrd="0" destOrd="1" presId="urn:microsoft.com/office/officeart/2005/8/layout/chevron1"/>
    <dgm:cxn modelId="{208192A6-49B3-40A3-9165-95B6F97519D4}" type="presOf" srcId="{01C4E38B-2106-4B53-846A-71BA432EC843}" destId="{D404AFB8-002A-403F-8852-04386FC79D85}" srcOrd="0" destOrd="0" presId="urn:microsoft.com/office/officeart/2005/8/layout/chevron1"/>
    <dgm:cxn modelId="{6A8381AB-42AB-415C-84E4-405CDC7CE01C}" srcId="{505576FB-FD2D-4E48-A40E-90D8B04110A2}" destId="{CAB77E53-480F-4F75-8D68-52B8B6E38A9E}" srcOrd="0" destOrd="0" parTransId="{44D0E869-5E79-4668-B4FF-91D0CB4BCBE8}" sibTransId="{4A9ABD03-6F13-4849-8FF0-F5FE5147CBC9}"/>
    <dgm:cxn modelId="{97461AAE-5508-4B4F-A5BA-A8F928851D2C}" srcId="{44C1E133-D82C-4BFD-9806-904630C3DFCE}" destId="{D3771BEE-A8AF-4AF7-9084-7678D1D95C38}" srcOrd="3" destOrd="0" parTransId="{E30F7804-7A74-46A7-9D6D-B829A8E4A0C7}" sibTransId="{468BA84D-7806-47EF-B174-A16F1C3453C9}"/>
    <dgm:cxn modelId="{A905B6B3-F3E9-4FB2-8BC6-36C9235C4712}" srcId="{44C1E133-D82C-4BFD-9806-904630C3DFCE}" destId="{505576FB-FD2D-4E48-A40E-90D8B04110A2}" srcOrd="4" destOrd="0" parTransId="{DD4814EA-7CDA-43CD-9A88-0B07AF6C3F04}" sibTransId="{D8AD4338-359F-4110-B815-ABDD4CE7F0DE}"/>
    <dgm:cxn modelId="{AD525CB6-462B-4753-AC48-5EA5305CC234}" srcId="{5F8FD57B-24F7-4616-AF7F-03304FBF1311}" destId="{E393B787-7915-47D6-BD2C-82D586FD8852}" srcOrd="0" destOrd="0" parTransId="{C467AA79-FDBA-48E8-B216-E877106B5B0D}" sibTransId="{D7830E38-580D-424D-AF75-19B0A704FA5C}"/>
    <dgm:cxn modelId="{59E0A1C8-22F1-4C1F-ADBD-EECA3AF9E7E4}" type="presOf" srcId="{18C20A7E-DF19-442F-978D-4967A2018267}" destId="{09B0AE6E-9718-4741-A56B-B28AC0E8EDA9}" srcOrd="0" destOrd="0" presId="urn:microsoft.com/office/officeart/2005/8/layout/chevron1"/>
    <dgm:cxn modelId="{AAEBACC9-6C9A-40F7-9C42-D761FCC655FE}" srcId="{365F687A-0E63-4B0B-B418-FF65F4687004}" destId="{1A07F9D7-BC47-4666-AF93-3B5BE49E902D}" srcOrd="1" destOrd="0" parTransId="{A18594A8-7C2C-4204-A7C2-43E2C854D39D}" sibTransId="{13AF20C6-A7E9-4E6E-9F8C-EF62C14E9AAF}"/>
    <dgm:cxn modelId="{43E77CDF-B8F3-49DA-B078-06897E41615E}" srcId="{D3771BEE-A8AF-4AF7-9084-7678D1D95C38}" destId="{B7C09730-71DB-488F-A5C5-C3B6980E81D6}" srcOrd="0" destOrd="0" parTransId="{0C385B11-E6D6-44E0-9C59-92200BBA28B4}" sibTransId="{41891AE7-1308-48FC-9360-0F4848DAD2AD}"/>
    <dgm:cxn modelId="{E1D303E1-391E-49EC-884B-AEE23E6F911A}" srcId="{B96E409F-6C1D-4E1D-B437-19922677DF0D}" destId="{01C4E38B-2106-4B53-846A-71BA432EC843}" srcOrd="0" destOrd="0" parTransId="{4205DFBA-97ED-4B16-B14B-8AABE717DEC9}" sibTransId="{D899E154-37A4-4E13-8BA2-13630864D3CB}"/>
    <dgm:cxn modelId="{4E3BD5E2-FA65-4A08-9663-6913156BAB09}" type="presOf" srcId="{5F8FD57B-24F7-4616-AF7F-03304FBF1311}" destId="{56238C7D-68F9-41B6-B3E2-5C04D90A0A99}" srcOrd="0" destOrd="0" presId="urn:microsoft.com/office/officeart/2005/8/layout/chevron1"/>
    <dgm:cxn modelId="{A16C54E9-08A3-4F8B-8010-0794563051C6}" srcId="{D3771BEE-A8AF-4AF7-9084-7678D1D95C38}" destId="{842BA503-16EC-4244-8B4E-72A2F4A0706D}" srcOrd="1" destOrd="0" parTransId="{C6D01DEB-CA19-40BA-A0A3-70EE934C2EAD}" sibTransId="{E75D61B1-2381-4CF1-ABB8-D25B1E76F19E}"/>
    <dgm:cxn modelId="{CB9917F2-FEC9-40CC-AB2B-419AF05E4E97}" type="presOf" srcId="{505576FB-FD2D-4E48-A40E-90D8B04110A2}" destId="{67D56570-6399-494C-A562-98C221841C85}" srcOrd="0" destOrd="0" presId="urn:microsoft.com/office/officeart/2005/8/layout/chevron1"/>
    <dgm:cxn modelId="{6BD555FE-22E5-46A9-BF61-EAF8E37D8829}" type="presOf" srcId="{B7C09730-71DB-488F-A5C5-C3B6980E81D6}" destId="{ECEF9398-6CDA-4ABE-BFCA-54E20BAAF5F3}" srcOrd="0" destOrd="0" presId="urn:microsoft.com/office/officeart/2005/8/layout/chevron1"/>
    <dgm:cxn modelId="{78E9EA99-532C-4B03-865D-C9E194808CA2}" type="presParOf" srcId="{B0C2744B-FC9B-4AC7-8C61-662B32C44E9C}" destId="{EA500439-48EE-487D-8883-D0ABAFA9CF76}" srcOrd="0" destOrd="0" presId="urn:microsoft.com/office/officeart/2005/8/layout/chevron1"/>
    <dgm:cxn modelId="{83581309-C2BD-4396-AB9B-9EDA15841399}" type="presParOf" srcId="{EA500439-48EE-487D-8883-D0ABAFA9CF76}" destId="{EDE83422-7973-4EB9-AFC6-DE6609596DF4}" srcOrd="0" destOrd="0" presId="urn:microsoft.com/office/officeart/2005/8/layout/chevron1"/>
    <dgm:cxn modelId="{5353C066-FE05-4B6D-BA7A-3AFC0C1ED35E}" type="presParOf" srcId="{EA500439-48EE-487D-8883-D0ABAFA9CF76}" destId="{D404AFB8-002A-403F-8852-04386FC79D85}" srcOrd="1" destOrd="0" presId="urn:microsoft.com/office/officeart/2005/8/layout/chevron1"/>
    <dgm:cxn modelId="{39B0EF0C-6ACE-4C2C-ADED-CDBA04E41C80}" type="presParOf" srcId="{B0C2744B-FC9B-4AC7-8C61-662B32C44E9C}" destId="{097EC996-A223-416E-97D9-A5A47F8DC0FC}" srcOrd="1" destOrd="0" presId="urn:microsoft.com/office/officeart/2005/8/layout/chevron1"/>
    <dgm:cxn modelId="{6DF3C325-D2F5-4647-AC82-27A731A547DD}" type="presParOf" srcId="{B0C2744B-FC9B-4AC7-8C61-662B32C44E9C}" destId="{7A46C1EE-8927-4CBA-B7AE-62689D776D95}" srcOrd="2" destOrd="0" presId="urn:microsoft.com/office/officeart/2005/8/layout/chevron1"/>
    <dgm:cxn modelId="{18126351-7728-4D49-9255-FFEE486FC33B}" type="presParOf" srcId="{7A46C1EE-8927-4CBA-B7AE-62689D776D95}" destId="{F63135B0-1EA5-4AA6-9CD3-0C7B3228E2DC}" srcOrd="0" destOrd="0" presId="urn:microsoft.com/office/officeart/2005/8/layout/chevron1"/>
    <dgm:cxn modelId="{2D4D3616-7D26-48C9-84AC-FF73DCFCF0B0}" type="presParOf" srcId="{7A46C1EE-8927-4CBA-B7AE-62689D776D95}" destId="{09B0AE6E-9718-4741-A56B-B28AC0E8EDA9}" srcOrd="1" destOrd="0" presId="urn:microsoft.com/office/officeart/2005/8/layout/chevron1"/>
    <dgm:cxn modelId="{5578CF7D-A025-439A-B46E-26C56BF588F8}" type="presParOf" srcId="{B0C2744B-FC9B-4AC7-8C61-662B32C44E9C}" destId="{652DF7AD-95A8-4938-B705-DEF852970654}" srcOrd="3" destOrd="0" presId="urn:microsoft.com/office/officeart/2005/8/layout/chevron1"/>
    <dgm:cxn modelId="{4C6F54C7-969E-4112-B725-5437A44842DF}" type="presParOf" srcId="{B0C2744B-FC9B-4AC7-8C61-662B32C44E9C}" destId="{6D96D985-330F-4E19-A694-52EDB8DF8C01}" srcOrd="4" destOrd="0" presId="urn:microsoft.com/office/officeart/2005/8/layout/chevron1"/>
    <dgm:cxn modelId="{445B5751-69AA-4BFF-9931-F4148AE231FF}" type="presParOf" srcId="{6D96D985-330F-4E19-A694-52EDB8DF8C01}" destId="{56238C7D-68F9-41B6-B3E2-5C04D90A0A99}" srcOrd="0" destOrd="0" presId="urn:microsoft.com/office/officeart/2005/8/layout/chevron1"/>
    <dgm:cxn modelId="{8AD58B11-B11D-4A19-A488-5A9D39036F52}" type="presParOf" srcId="{6D96D985-330F-4E19-A694-52EDB8DF8C01}" destId="{98DB6782-FB86-4D52-9E64-192DBC86C3A4}" srcOrd="1" destOrd="0" presId="urn:microsoft.com/office/officeart/2005/8/layout/chevron1"/>
    <dgm:cxn modelId="{3F7C43C4-FCE8-4936-AC5A-2658F3DAC993}" type="presParOf" srcId="{B0C2744B-FC9B-4AC7-8C61-662B32C44E9C}" destId="{3CB4B49E-8F49-49B8-815F-0AFF203839DB}" srcOrd="5" destOrd="0" presId="urn:microsoft.com/office/officeart/2005/8/layout/chevron1"/>
    <dgm:cxn modelId="{6F822D7D-69C0-497E-8CD8-A1ED07052FBF}" type="presParOf" srcId="{B0C2744B-FC9B-4AC7-8C61-662B32C44E9C}" destId="{D6AC9AB6-6EA1-4049-BD90-6E940C52CED4}" srcOrd="6" destOrd="0" presId="urn:microsoft.com/office/officeart/2005/8/layout/chevron1"/>
    <dgm:cxn modelId="{C343A737-3AF9-4742-9DAE-F4529195CA48}" type="presParOf" srcId="{D6AC9AB6-6EA1-4049-BD90-6E940C52CED4}" destId="{C7260DF7-8EDD-4550-B7DC-1AA401B7C99C}" srcOrd="0" destOrd="0" presId="urn:microsoft.com/office/officeart/2005/8/layout/chevron1"/>
    <dgm:cxn modelId="{1A1CA6A9-CD04-4C91-AAC7-83A570715481}" type="presParOf" srcId="{D6AC9AB6-6EA1-4049-BD90-6E940C52CED4}" destId="{ECEF9398-6CDA-4ABE-BFCA-54E20BAAF5F3}" srcOrd="1" destOrd="0" presId="urn:microsoft.com/office/officeart/2005/8/layout/chevron1"/>
    <dgm:cxn modelId="{33993B15-F0E2-42D3-BF56-AB3F25F5DDEA}" type="presParOf" srcId="{B0C2744B-FC9B-4AC7-8C61-662B32C44E9C}" destId="{D7A4A487-FB40-4F23-93B5-543299E23097}" srcOrd="7" destOrd="0" presId="urn:microsoft.com/office/officeart/2005/8/layout/chevron1"/>
    <dgm:cxn modelId="{1CDCE6B5-B55D-46C7-A497-91EF0EB2D420}" type="presParOf" srcId="{B0C2744B-FC9B-4AC7-8C61-662B32C44E9C}" destId="{ED3AFA9A-3C51-46EA-B146-F9EAB319A3B9}" srcOrd="8" destOrd="0" presId="urn:microsoft.com/office/officeart/2005/8/layout/chevron1"/>
    <dgm:cxn modelId="{9EFBBC76-C6C7-4D56-978C-219FC5DE98A8}" type="presParOf" srcId="{ED3AFA9A-3C51-46EA-B146-F9EAB319A3B9}" destId="{67D56570-6399-494C-A562-98C221841C85}" srcOrd="0" destOrd="0" presId="urn:microsoft.com/office/officeart/2005/8/layout/chevron1"/>
    <dgm:cxn modelId="{60130C05-B169-4AA5-9FFE-0F5266BD9EAE}" type="presParOf" srcId="{ED3AFA9A-3C51-46EA-B146-F9EAB319A3B9}" destId="{2AA52F65-5A39-4BF6-B9A5-DB2CCB037830}" srcOrd="1"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BB9CB10-46D5-47A7-9CCD-FD48D047A343}" type="doc">
      <dgm:prSet loTypeId="urn:microsoft.com/office/officeart/2005/8/layout/hList1" loCatId="list" qsTypeId="urn:microsoft.com/office/officeart/2005/8/quickstyle/simple1" qsCatId="simple" csTypeId="urn:microsoft.com/office/officeart/2005/8/colors/accent1_2" csCatId="accent1"/>
      <dgm:spPr/>
      <dgm:t>
        <a:bodyPr/>
        <a:lstStyle/>
        <a:p>
          <a:endParaRPr lang="en-IN"/>
        </a:p>
      </dgm:t>
    </dgm:pt>
    <dgm:pt modelId="{6404115E-E65C-437A-BD19-8923A251619A}">
      <dgm:prSet/>
      <dgm:spPr/>
      <dgm:t>
        <a:bodyPr/>
        <a:lstStyle/>
        <a:p>
          <a:r>
            <a:rPr lang="en-US"/>
            <a:t>Two-dimensional (2D) superimposition</a:t>
          </a:r>
          <a:endParaRPr lang="en-IN"/>
        </a:p>
      </dgm:t>
    </dgm:pt>
    <dgm:pt modelId="{06C1FEAF-9331-4424-94D0-A0D7C4771E10}" type="parTrans" cxnId="{F7166B27-4FFB-425F-9AC6-970CF410515E}">
      <dgm:prSet/>
      <dgm:spPr/>
      <dgm:t>
        <a:bodyPr/>
        <a:lstStyle/>
        <a:p>
          <a:endParaRPr lang="en-IN"/>
        </a:p>
      </dgm:t>
    </dgm:pt>
    <dgm:pt modelId="{7A6881F0-0726-4E89-A20B-70AE36AA83CD}" type="sibTrans" cxnId="{F7166B27-4FFB-425F-9AC6-970CF410515E}">
      <dgm:prSet/>
      <dgm:spPr/>
      <dgm:t>
        <a:bodyPr/>
        <a:lstStyle/>
        <a:p>
          <a:endParaRPr lang="en-IN"/>
        </a:p>
      </dgm:t>
    </dgm:pt>
    <dgm:pt modelId="{193C18CD-6B36-4BEA-8654-BDEB7EDECAE4}">
      <dgm:prSet/>
      <dgm:spPr/>
      <dgm:t>
        <a:bodyPr/>
        <a:lstStyle/>
        <a:p>
          <a:r>
            <a:rPr lang="en-US" dirty="0"/>
            <a:t>This technique involves overlaying a skull X-ray or photograph of a deceased person's skull with a 2D antemortem photograph. </a:t>
          </a:r>
          <a:endParaRPr lang="en-IN" dirty="0"/>
        </a:p>
      </dgm:t>
    </dgm:pt>
    <dgm:pt modelId="{E293C20B-924F-4E04-B4E3-E9D894B708A2}" type="parTrans" cxnId="{6BD10EB2-7934-4C3B-A57A-A05038627444}">
      <dgm:prSet/>
      <dgm:spPr/>
      <dgm:t>
        <a:bodyPr/>
        <a:lstStyle/>
        <a:p>
          <a:endParaRPr lang="en-IN"/>
        </a:p>
      </dgm:t>
    </dgm:pt>
    <dgm:pt modelId="{090A33C7-2212-4260-8B58-3CE8C6742ABD}" type="sibTrans" cxnId="{6BD10EB2-7934-4C3B-A57A-A05038627444}">
      <dgm:prSet/>
      <dgm:spPr/>
      <dgm:t>
        <a:bodyPr/>
        <a:lstStyle/>
        <a:p>
          <a:endParaRPr lang="en-IN"/>
        </a:p>
      </dgm:t>
    </dgm:pt>
    <dgm:pt modelId="{F5D6DC91-5B0B-486C-99C4-CB8D6B1F8DE9}">
      <dgm:prSet/>
      <dgm:spPr/>
      <dgm:t>
        <a:bodyPr/>
        <a:lstStyle/>
        <a:p>
          <a:r>
            <a:rPr lang="en-US"/>
            <a:t>The antemortem photograph is adjusted to match the size and orientation of the skull image, and then the two images are superimposed to determine if they match.</a:t>
          </a:r>
          <a:endParaRPr lang="en-IN"/>
        </a:p>
      </dgm:t>
    </dgm:pt>
    <dgm:pt modelId="{3D76BFD3-8B58-48B0-93BC-F04281F60EA7}" type="parTrans" cxnId="{6969707F-B832-417C-8792-8317879FC2B2}">
      <dgm:prSet/>
      <dgm:spPr/>
      <dgm:t>
        <a:bodyPr/>
        <a:lstStyle/>
        <a:p>
          <a:endParaRPr lang="en-IN"/>
        </a:p>
      </dgm:t>
    </dgm:pt>
    <dgm:pt modelId="{2E81CC7E-9813-4A0A-B99E-5B52139F3595}" type="sibTrans" cxnId="{6969707F-B832-417C-8792-8317879FC2B2}">
      <dgm:prSet/>
      <dgm:spPr/>
      <dgm:t>
        <a:bodyPr/>
        <a:lstStyle/>
        <a:p>
          <a:endParaRPr lang="en-IN"/>
        </a:p>
      </dgm:t>
    </dgm:pt>
    <dgm:pt modelId="{8323B3D1-28C6-4601-AA59-961A5EDCCDAC}">
      <dgm:prSet/>
      <dgm:spPr/>
      <dgm:t>
        <a:bodyPr/>
        <a:lstStyle/>
        <a:p>
          <a:r>
            <a:rPr lang="en-US"/>
            <a:t>Generally faster and less expensive than 3D superimposition, but it may not capture all of the individual features of the face.</a:t>
          </a:r>
          <a:endParaRPr lang="en-IN"/>
        </a:p>
      </dgm:t>
    </dgm:pt>
    <dgm:pt modelId="{D6BE834B-826C-45E2-B9A6-976958B6ADB8}" type="parTrans" cxnId="{6ED30F5D-3369-4DC2-964E-BB5FC0699C45}">
      <dgm:prSet/>
      <dgm:spPr/>
      <dgm:t>
        <a:bodyPr/>
        <a:lstStyle/>
        <a:p>
          <a:endParaRPr lang="en-IN"/>
        </a:p>
      </dgm:t>
    </dgm:pt>
    <dgm:pt modelId="{30FBA3B0-F142-454D-8D69-7A89274F88B7}" type="sibTrans" cxnId="{6ED30F5D-3369-4DC2-964E-BB5FC0699C45}">
      <dgm:prSet/>
      <dgm:spPr/>
      <dgm:t>
        <a:bodyPr/>
        <a:lstStyle/>
        <a:p>
          <a:endParaRPr lang="en-IN"/>
        </a:p>
      </dgm:t>
    </dgm:pt>
    <dgm:pt modelId="{92658FB6-3956-4695-B6B5-882DFE143A17}">
      <dgm:prSet/>
      <dgm:spPr/>
      <dgm:t>
        <a:bodyPr/>
        <a:lstStyle/>
        <a:p>
          <a:r>
            <a:rPr lang="en-US"/>
            <a:t>Three-dimensional (3D) superimposition</a:t>
          </a:r>
          <a:endParaRPr lang="en-IN"/>
        </a:p>
      </dgm:t>
    </dgm:pt>
    <dgm:pt modelId="{8599517B-53FD-42E0-8E12-425D91DEA5E3}" type="parTrans" cxnId="{095D26EC-EFB7-4993-ADB6-731177955342}">
      <dgm:prSet/>
      <dgm:spPr/>
      <dgm:t>
        <a:bodyPr/>
        <a:lstStyle/>
        <a:p>
          <a:endParaRPr lang="en-IN"/>
        </a:p>
      </dgm:t>
    </dgm:pt>
    <dgm:pt modelId="{3CC90026-0C42-4084-9CED-AF28BEDC8096}" type="sibTrans" cxnId="{095D26EC-EFB7-4993-ADB6-731177955342}">
      <dgm:prSet/>
      <dgm:spPr/>
      <dgm:t>
        <a:bodyPr/>
        <a:lstStyle/>
        <a:p>
          <a:endParaRPr lang="en-IN"/>
        </a:p>
      </dgm:t>
    </dgm:pt>
    <dgm:pt modelId="{BFA4E795-4D90-44B5-9AC5-19AA3C3B9349}">
      <dgm:prSet/>
      <dgm:spPr/>
      <dgm:t>
        <a:bodyPr/>
        <a:lstStyle/>
        <a:p>
          <a:r>
            <a:rPr lang="en-US"/>
            <a:t>This technique involves overlaying a 3D skull model, created from a CT scan or MRI of the skull, with a 3D model of the face, created from an antemortem photograph or a 3D facial scan. </a:t>
          </a:r>
          <a:endParaRPr lang="en-IN"/>
        </a:p>
      </dgm:t>
    </dgm:pt>
    <dgm:pt modelId="{27C50882-D6C5-42FA-B317-2F5877B132CD}" type="parTrans" cxnId="{89876E3F-3B19-44FB-A149-5F1562D0A3B6}">
      <dgm:prSet/>
      <dgm:spPr/>
      <dgm:t>
        <a:bodyPr/>
        <a:lstStyle/>
        <a:p>
          <a:endParaRPr lang="en-IN"/>
        </a:p>
      </dgm:t>
    </dgm:pt>
    <dgm:pt modelId="{33B93416-E27E-4889-8CA2-38660DFF89D9}" type="sibTrans" cxnId="{89876E3F-3B19-44FB-A149-5F1562D0A3B6}">
      <dgm:prSet/>
      <dgm:spPr/>
      <dgm:t>
        <a:bodyPr/>
        <a:lstStyle/>
        <a:p>
          <a:endParaRPr lang="en-IN"/>
        </a:p>
      </dgm:t>
    </dgm:pt>
    <dgm:pt modelId="{9A804323-2100-4D35-87EC-6627D8F10F90}">
      <dgm:prSet/>
      <dgm:spPr/>
      <dgm:t>
        <a:bodyPr/>
        <a:lstStyle/>
        <a:p>
          <a:r>
            <a:rPr lang="en-US"/>
            <a:t>The two models are adjusted to match each other in size and orientation, and then the face model is superimposed onto the skull model to determine if they match.</a:t>
          </a:r>
          <a:endParaRPr lang="en-IN"/>
        </a:p>
      </dgm:t>
    </dgm:pt>
    <dgm:pt modelId="{3BFD1558-0A26-44C0-8E39-583B7161772B}" type="parTrans" cxnId="{997E132A-2E41-497B-AF35-D116ECCE6FE8}">
      <dgm:prSet/>
      <dgm:spPr/>
      <dgm:t>
        <a:bodyPr/>
        <a:lstStyle/>
        <a:p>
          <a:endParaRPr lang="en-IN"/>
        </a:p>
      </dgm:t>
    </dgm:pt>
    <dgm:pt modelId="{C64317C3-E7F8-4858-87C3-B03676725FED}" type="sibTrans" cxnId="{997E132A-2E41-497B-AF35-D116ECCE6FE8}">
      <dgm:prSet/>
      <dgm:spPr/>
      <dgm:t>
        <a:bodyPr/>
        <a:lstStyle/>
        <a:p>
          <a:endParaRPr lang="en-IN"/>
        </a:p>
      </dgm:t>
    </dgm:pt>
    <dgm:pt modelId="{0F518236-5262-4107-8536-7B1AB9ABA16C}">
      <dgm:prSet/>
      <dgm:spPr/>
      <dgm:t>
        <a:bodyPr/>
        <a:lstStyle/>
        <a:p>
          <a:r>
            <a:rPr lang="en-US"/>
            <a:t>3D superimposition provides a more detailed and accurate comparison of the skull and face models, but it requires more specialized equipment and expertise.</a:t>
          </a:r>
          <a:endParaRPr lang="en-IN"/>
        </a:p>
      </dgm:t>
    </dgm:pt>
    <dgm:pt modelId="{E45CEC6B-BE87-4931-855B-98A3A1C0C2CE}" type="parTrans" cxnId="{B5727AEA-D0E1-40AE-AB4F-38489F5A17C7}">
      <dgm:prSet/>
      <dgm:spPr/>
      <dgm:t>
        <a:bodyPr/>
        <a:lstStyle/>
        <a:p>
          <a:endParaRPr lang="en-IN"/>
        </a:p>
      </dgm:t>
    </dgm:pt>
    <dgm:pt modelId="{1AA28EAD-5E6F-445B-AA95-25E63A40AC39}" type="sibTrans" cxnId="{B5727AEA-D0E1-40AE-AB4F-38489F5A17C7}">
      <dgm:prSet/>
      <dgm:spPr/>
      <dgm:t>
        <a:bodyPr/>
        <a:lstStyle/>
        <a:p>
          <a:endParaRPr lang="en-IN"/>
        </a:p>
      </dgm:t>
    </dgm:pt>
    <dgm:pt modelId="{D75E6A68-7ECF-4163-850E-C6E6964E28D2}" type="pres">
      <dgm:prSet presAssocID="{0BB9CB10-46D5-47A7-9CCD-FD48D047A343}" presName="Name0" presStyleCnt="0">
        <dgm:presLayoutVars>
          <dgm:dir/>
          <dgm:animLvl val="lvl"/>
          <dgm:resizeHandles val="exact"/>
        </dgm:presLayoutVars>
      </dgm:prSet>
      <dgm:spPr/>
    </dgm:pt>
    <dgm:pt modelId="{AA37FE10-A0B6-40DB-A358-56B3C2432641}" type="pres">
      <dgm:prSet presAssocID="{6404115E-E65C-437A-BD19-8923A251619A}" presName="composite" presStyleCnt="0"/>
      <dgm:spPr/>
    </dgm:pt>
    <dgm:pt modelId="{4EFA9F89-7F21-41F3-B328-EBEE7E3FEAD9}" type="pres">
      <dgm:prSet presAssocID="{6404115E-E65C-437A-BD19-8923A251619A}" presName="parTx" presStyleLbl="alignNode1" presStyleIdx="0" presStyleCnt="2">
        <dgm:presLayoutVars>
          <dgm:chMax val="0"/>
          <dgm:chPref val="0"/>
          <dgm:bulletEnabled val="1"/>
        </dgm:presLayoutVars>
      </dgm:prSet>
      <dgm:spPr/>
    </dgm:pt>
    <dgm:pt modelId="{9E041183-2594-4939-A57B-83519BAF4D8E}" type="pres">
      <dgm:prSet presAssocID="{6404115E-E65C-437A-BD19-8923A251619A}" presName="desTx" presStyleLbl="alignAccFollowNode1" presStyleIdx="0" presStyleCnt="2">
        <dgm:presLayoutVars>
          <dgm:bulletEnabled val="1"/>
        </dgm:presLayoutVars>
      </dgm:prSet>
      <dgm:spPr/>
    </dgm:pt>
    <dgm:pt modelId="{0F12272B-8405-4184-8398-B23B3738BF60}" type="pres">
      <dgm:prSet presAssocID="{7A6881F0-0726-4E89-A20B-70AE36AA83CD}" presName="space" presStyleCnt="0"/>
      <dgm:spPr/>
    </dgm:pt>
    <dgm:pt modelId="{54B8603D-C90F-470F-BA46-C9C1A97DADCE}" type="pres">
      <dgm:prSet presAssocID="{92658FB6-3956-4695-B6B5-882DFE143A17}" presName="composite" presStyleCnt="0"/>
      <dgm:spPr/>
    </dgm:pt>
    <dgm:pt modelId="{88FA649B-0DD5-4F2A-BDBB-36F95236E63E}" type="pres">
      <dgm:prSet presAssocID="{92658FB6-3956-4695-B6B5-882DFE143A17}" presName="parTx" presStyleLbl="alignNode1" presStyleIdx="1" presStyleCnt="2">
        <dgm:presLayoutVars>
          <dgm:chMax val="0"/>
          <dgm:chPref val="0"/>
          <dgm:bulletEnabled val="1"/>
        </dgm:presLayoutVars>
      </dgm:prSet>
      <dgm:spPr/>
    </dgm:pt>
    <dgm:pt modelId="{2B0493C4-87C5-4DAF-B500-47C86D77D321}" type="pres">
      <dgm:prSet presAssocID="{92658FB6-3956-4695-B6B5-882DFE143A17}" presName="desTx" presStyleLbl="alignAccFollowNode1" presStyleIdx="1" presStyleCnt="2">
        <dgm:presLayoutVars>
          <dgm:bulletEnabled val="1"/>
        </dgm:presLayoutVars>
      </dgm:prSet>
      <dgm:spPr/>
    </dgm:pt>
  </dgm:ptLst>
  <dgm:cxnLst>
    <dgm:cxn modelId="{F8755902-005C-43A2-A6A1-51915938395C}" type="presOf" srcId="{F5D6DC91-5B0B-486C-99C4-CB8D6B1F8DE9}" destId="{9E041183-2594-4939-A57B-83519BAF4D8E}" srcOrd="0" destOrd="1" presId="urn:microsoft.com/office/officeart/2005/8/layout/hList1"/>
    <dgm:cxn modelId="{1EC30208-4CD6-4DC5-B196-F1846C841939}" type="presOf" srcId="{8323B3D1-28C6-4601-AA59-961A5EDCCDAC}" destId="{9E041183-2594-4939-A57B-83519BAF4D8E}" srcOrd="0" destOrd="2" presId="urn:microsoft.com/office/officeart/2005/8/layout/hList1"/>
    <dgm:cxn modelId="{FCF4BE09-1893-4539-90E4-6D60E9EA96D0}" type="presOf" srcId="{193C18CD-6B36-4BEA-8654-BDEB7EDECAE4}" destId="{9E041183-2594-4939-A57B-83519BAF4D8E}" srcOrd="0" destOrd="0" presId="urn:microsoft.com/office/officeart/2005/8/layout/hList1"/>
    <dgm:cxn modelId="{312C7113-B798-4C2D-B450-F6FAA75CADA8}" type="presOf" srcId="{6404115E-E65C-437A-BD19-8923A251619A}" destId="{4EFA9F89-7F21-41F3-B328-EBEE7E3FEAD9}" srcOrd="0" destOrd="0" presId="urn:microsoft.com/office/officeart/2005/8/layout/hList1"/>
    <dgm:cxn modelId="{F480FA17-BA46-4C68-BC51-00EC36339255}" type="presOf" srcId="{9A804323-2100-4D35-87EC-6627D8F10F90}" destId="{2B0493C4-87C5-4DAF-B500-47C86D77D321}" srcOrd="0" destOrd="1" presId="urn:microsoft.com/office/officeart/2005/8/layout/hList1"/>
    <dgm:cxn modelId="{F7166B27-4FFB-425F-9AC6-970CF410515E}" srcId="{0BB9CB10-46D5-47A7-9CCD-FD48D047A343}" destId="{6404115E-E65C-437A-BD19-8923A251619A}" srcOrd="0" destOrd="0" parTransId="{06C1FEAF-9331-4424-94D0-A0D7C4771E10}" sibTransId="{7A6881F0-0726-4E89-A20B-70AE36AA83CD}"/>
    <dgm:cxn modelId="{997E132A-2E41-497B-AF35-D116ECCE6FE8}" srcId="{92658FB6-3956-4695-B6B5-882DFE143A17}" destId="{9A804323-2100-4D35-87EC-6627D8F10F90}" srcOrd="1" destOrd="0" parTransId="{3BFD1558-0A26-44C0-8E39-583B7161772B}" sibTransId="{C64317C3-E7F8-4858-87C3-B03676725FED}"/>
    <dgm:cxn modelId="{89876E3F-3B19-44FB-A149-5F1562D0A3B6}" srcId="{92658FB6-3956-4695-B6B5-882DFE143A17}" destId="{BFA4E795-4D90-44B5-9AC5-19AA3C3B9349}" srcOrd="0" destOrd="0" parTransId="{27C50882-D6C5-42FA-B317-2F5877B132CD}" sibTransId="{33B93416-E27E-4889-8CA2-38660DFF89D9}"/>
    <dgm:cxn modelId="{6ED30F5D-3369-4DC2-964E-BB5FC0699C45}" srcId="{6404115E-E65C-437A-BD19-8923A251619A}" destId="{8323B3D1-28C6-4601-AA59-961A5EDCCDAC}" srcOrd="2" destOrd="0" parTransId="{D6BE834B-826C-45E2-B9A6-976958B6ADB8}" sibTransId="{30FBA3B0-F142-454D-8D69-7A89274F88B7}"/>
    <dgm:cxn modelId="{6969707F-B832-417C-8792-8317879FC2B2}" srcId="{6404115E-E65C-437A-BD19-8923A251619A}" destId="{F5D6DC91-5B0B-486C-99C4-CB8D6B1F8DE9}" srcOrd="1" destOrd="0" parTransId="{3D76BFD3-8B58-48B0-93BC-F04281F60EA7}" sibTransId="{2E81CC7E-9813-4A0A-B99E-5B52139F3595}"/>
    <dgm:cxn modelId="{C4E3D49E-FD0C-4AD2-BC1B-30CC4D672B39}" type="presOf" srcId="{0BB9CB10-46D5-47A7-9CCD-FD48D047A343}" destId="{D75E6A68-7ECF-4163-850E-C6E6964E28D2}" srcOrd="0" destOrd="0" presId="urn:microsoft.com/office/officeart/2005/8/layout/hList1"/>
    <dgm:cxn modelId="{6BD10EB2-7934-4C3B-A57A-A05038627444}" srcId="{6404115E-E65C-437A-BD19-8923A251619A}" destId="{193C18CD-6B36-4BEA-8654-BDEB7EDECAE4}" srcOrd="0" destOrd="0" parTransId="{E293C20B-924F-4E04-B4E3-E9D894B708A2}" sibTransId="{090A33C7-2212-4260-8B58-3CE8C6742ABD}"/>
    <dgm:cxn modelId="{4A15A4C0-75EF-421A-81DB-9FF70E3873DF}" type="presOf" srcId="{BFA4E795-4D90-44B5-9AC5-19AA3C3B9349}" destId="{2B0493C4-87C5-4DAF-B500-47C86D77D321}" srcOrd="0" destOrd="0" presId="urn:microsoft.com/office/officeart/2005/8/layout/hList1"/>
    <dgm:cxn modelId="{F26B86E4-B928-4696-898C-4E91AE5057E5}" type="presOf" srcId="{0F518236-5262-4107-8536-7B1AB9ABA16C}" destId="{2B0493C4-87C5-4DAF-B500-47C86D77D321}" srcOrd="0" destOrd="2" presId="urn:microsoft.com/office/officeart/2005/8/layout/hList1"/>
    <dgm:cxn modelId="{B5727AEA-D0E1-40AE-AB4F-38489F5A17C7}" srcId="{92658FB6-3956-4695-B6B5-882DFE143A17}" destId="{0F518236-5262-4107-8536-7B1AB9ABA16C}" srcOrd="2" destOrd="0" parTransId="{E45CEC6B-BE87-4931-855B-98A3A1C0C2CE}" sibTransId="{1AA28EAD-5E6F-445B-AA95-25E63A40AC39}"/>
    <dgm:cxn modelId="{095D26EC-EFB7-4993-ADB6-731177955342}" srcId="{0BB9CB10-46D5-47A7-9CCD-FD48D047A343}" destId="{92658FB6-3956-4695-B6B5-882DFE143A17}" srcOrd="1" destOrd="0" parTransId="{8599517B-53FD-42E0-8E12-425D91DEA5E3}" sibTransId="{3CC90026-0C42-4084-9CED-AF28BEDC8096}"/>
    <dgm:cxn modelId="{ACCB5BF5-B877-4BB2-833B-19ED07B9132D}" type="presOf" srcId="{92658FB6-3956-4695-B6B5-882DFE143A17}" destId="{88FA649B-0DD5-4F2A-BDBB-36F95236E63E}" srcOrd="0" destOrd="0" presId="urn:microsoft.com/office/officeart/2005/8/layout/hList1"/>
    <dgm:cxn modelId="{3EB5870E-1944-48F0-96E8-1DD0C53FDFB7}" type="presParOf" srcId="{D75E6A68-7ECF-4163-850E-C6E6964E28D2}" destId="{AA37FE10-A0B6-40DB-A358-56B3C2432641}" srcOrd="0" destOrd="0" presId="urn:microsoft.com/office/officeart/2005/8/layout/hList1"/>
    <dgm:cxn modelId="{A6404512-20D4-47C5-8E3D-3CC42138E5C5}" type="presParOf" srcId="{AA37FE10-A0B6-40DB-A358-56B3C2432641}" destId="{4EFA9F89-7F21-41F3-B328-EBEE7E3FEAD9}" srcOrd="0" destOrd="0" presId="urn:microsoft.com/office/officeart/2005/8/layout/hList1"/>
    <dgm:cxn modelId="{0A262550-28C3-4DC4-B694-67BB5D3F1067}" type="presParOf" srcId="{AA37FE10-A0B6-40DB-A358-56B3C2432641}" destId="{9E041183-2594-4939-A57B-83519BAF4D8E}" srcOrd="1" destOrd="0" presId="urn:microsoft.com/office/officeart/2005/8/layout/hList1"/>
    <dgm:cxn modelId="{E420177C-C90C-4EEA-A98F-F1F300359952}" type="presParOf" srcId="{D75E6A68-7ECF-4163-850E-C6E6964E28D2}" destId="{0F12272B-8405-4184-8398-B23B3738BF60}" srcOrd="1" destOrd="0" presId="urn:microsoft.com/office/officeart/2005/8/layout/hList1"/>
    <dgm:cxn modelId="{3659596D-F670-49B0-B532-89AA29A5D616}" type="presParOf" srcId="{D75E6A68-7ECF-4163-850E-C6E6964E28D2}" destId="{54B8603D-C90F-470F-BA46-C9C1A97DADCE}" srcOrd="2" destOrd="0" presId="urn:microsoft.com/office/officeart/2005/8/layout/hList1"/>
    <dgm:cxn modelId="{5CBD1392-891F-4142-8E2D-FE5C6FA46754}" type="presParOf" srcId="{54B8603D-C90F-470F-BA46-C9C1A97DADCE}" destId="{88FA649B-0DD5-4F2A-BDBB-36F95236E63E}" srcOrd="0" destOrd="0" presId="urn:microsoft.com/office/officeart/2005/8/layout/hList1"/>
    <dgm:cxn modelId="{D9E54EF2-DF7E-44BB-9F6C-74A73D39F6BA}" type="presParOf" srcId="{54B8603D-C90F-470F-BA46-C9C1A97DADCE}" destId="{2B0493C4-87C5-4DAF-B500-47C86D77D321}"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2C61B39-DE19-41F1-9A47-44D2BB8835A3}" type="doc">
      <dgm:prSet loTypeId="urn:microsoft.com/office/officeart/2005/8/layout/chevron2" loCatId="process" qsTypeId="urn:microsoft.com/office/officeart/2005/8/quickstyle/simple1" qsCatId="simple" csTypeId="urn:microsoft.com/office/officeart/2005/8/colors/accent1_2" csCatId="accent1"/>
      <dgm:spPr/>
      <dgm:t>
        <a:bodyPr/>
        <a:lstStyle/>
        <a:p>
          <a:endParaRPr lang="en-IN"/>
        </a:p>
      </dgm:t>
    </dgm:pt>
    <dgm:pt modelId="{6C773728-18E5-4B4B-98EE-8F61717992ED}">
      <dgm:prSet/>
      <dgm:spPr/>
      <dgm:t>
        <a:bodyPr/>
        <a:lstStyle/>
        <a:p>
          <a:r>
            <a:rPr lang="en-US"/>
            <a:t>Two-Dimensional Facial Reconstruction</a:t>
          </a:r>
          <a:endParaRPr lang="en-IN"/>
        </a:p>
      </dgm:t>
    </dgm:pt>
    <dgm:pt modelId="{5DFC33DD-F16D-410B-8721-89CE573BEC28}" type="parTrans" cxnId="{8A14BBB3-7276-410A-973E-51B94EDCD338}">
      <dgm:prSet/>
      <dgm:spPr/>
      <dgm:t>
        <a:bodyPr/>
        <a:lstStyle/>
        <a:p>
          <a:endParaRPr lang="en-IN"/>
        </a:p>
      </dgm:t>
    </dgm:pt>
    <dgm:pt modelId="{E3442201-4D01-4DDE-94DC-0113F1517E08}" type="sibTrans" cxnId="{8A14BBB3-7276-410A-973E-51B94EDCD338}">
      <dgm:prSet/>
      <dgm:spPr/>
      <dgm:t>
        <a:bodyPr/>
        <a:lstStyle/>
        <a:p>
          <a:endParaRPr lang="en-IN"/>
        </a:p>
      </dgm:t>
    </dgm:pt>
    <dgm:pt modelId="{F46A0F5B-74DE-4F6C-9012-B5D6885FAC82}">
      <dgm:prSet/>
      <dgm:spPr/>
      <dgm:t>
        <a:bodyPr/>
        <a:lstStyle/>
        <a:p>
          <a:r>
            <a:rPr lang="en-US"/>
            <a:t>In 2D facial reconstruction, forensic artists use photographs of the skull and information about the individual's age, sex, and ethnicity to create a hand-drawn or computer-generated image of what the person may have looked like in life. </a:t>
          </a:r>
          <a:endParaRPr lang="en-IN"/>
        </a:p>
      </dgm:t>
    </dgm:pt>
    <dgm:pt modelId="{406E8717-2AAC-4D09-8C7F-A74C866152C2}" type="parTrans" cxnId="{70BA80E3-E1A9-4090-91EB-9FE71AE67524}">
      <dgm:prSet/>
      <dgm:spPr/>
      <dgm:t>
        <a:bodyPr/>
        <a:lstStyle/>
        <a:p>
          <a:endParaRPr lang="en-IN"/>
        </a:p>
      </dgm:t>
    </dgm:pt>
    <dgm:pt modelId="{EC14D682-1814-4925-892E-ABDAF64EF4E2}" type="sibTrans" cxnId="{70BA80E3-E1A9-4090-91EB-9FE71AE67524}">
      <dgm:prSet/>
      <dgm:spPr/>
      <dgm:t>
        <a:bodyPr/>
        <a:lstStyle/>
        <a:p>
          <a:endParaRPr lang="en-IN"/>
        </a:p>
      </dgm:t>
    </dgm:pt>
    <dgm:pt modelId="{3850EAF8-C12D-46C0-8679-71589323577E}">
      <dgm:prSet/>
      <dgm:spPr/>
      <dgm:t>
        <a:bodyPr/>
        <a:lstStyle/>
        <a:p>
          <a:r>
            <a:rPr lang="en-US"/>
            <a:t>This method is less accurate than 3D reconstruction but can still provide useful information in cases where 3D reconstruction is not possible.</a:t>
          </a:r>
          <a:endParaRPr lang="en-IN"/>
        </a:p>
      </dgm:t>
    </dgm:pt>
    <dgm:pt modelId="{9A9530B7-1A96-4BA9-980F-D12EA2E3A348}" type="parTrans" cxnId="{8B34EEDC-6FBA-4239-AD7F-6FDAA1AB4C1D}">
      <dgm:prSet/>
      <dgm:spPr/>
      <dgm:t>
        <a:bodyPr/>
        <a:lstStyle/>
        <a:p>
          <a:endParaRPr lang="en-IN"/>
        </a:p>
      </dgm:t>
    </dgm:pt>
    <dgm:pt modelId="{2D9B5F60-FC03-461D-90E0-C1BDCDBF22A8}" type="sibTrans" cxnId="{8B34EEDC-6FBA-4239-AD7F-6FDAA1AB4C1D}">
      <dgm:prSet/>
      <dgm:spPr/>
      <dgm:t>
        <a:bodyPr/>
        <a:lstStyle/>
        <a:p>
          <a:endParaRPr lang="en-IN"/>
        </a:p>
      </dgm:t>
    </dgm:pt>
    <dgm:pt modelId="{25C260E9-DA24-482D-B197-5D4622BAB82B}">
      <dgm:prSet/>
      <dgm:spPr/>
      <dgm:t>
        <a:bodyPr/>
        <a:lstStyle/>
        <a:p>
          <a:r>
            <a:rPr lang="en-US"/>
            <a:t>Three-Dimensional Facial Reconstruction</a:t>
          </a:r>
          <a:endParaRPr lang="en-IN"/>
        </a:p>
      </dgm:t>
    </dgm:pt>
    <dgm:pt modelId="{07F1AA9A-B502-4659-A489-5666D4591419}" type="parTrans" cxnId="{6E4F2321-4188-459F-8615-826EBDB0CBF4}">
      <dgm:prSet/>
      <dgm:spPr/>
      <dgm:t>
        <a:bodyPr/>
        <a:lstStyle/>
        <a:p>
          <a:endParaRPr lang="en-IN"/>
        </a:p>
      </dgm:t>
    </dgm:pt>
    <dgm:pt modelId="{58AE50DC-B237-4F93-ADED-FFACF6E6586E}" type="sibTrans" cxnId="{6E4F2321-4188-459F-8615-826EBDB0CBF4}">
      <dgm:prSet/>
      <dgm:spPr/>
      <dgm:t>
        <a:bodyPr/>
        <a:lstStyle/>
        <a:p>
          <a:endParaRPr lang="en-IN"/>
        </a:p>
      </dgm:t>
    </dgm:pt>
    <dgm:pt modelId="{7981839D-C719-4B38-BCC8-E4DEA64C4D05}">
      <dgm:prSet/>
      <dgm:spPr/>
      <dgm:t>
        <a:bodyPr/>
        <a:lstStyle/>
        <a:p>
          <a:r>
            <a:rPr lang="en-US"/>
            <a:t>In 3D facial reconstruction, forensic experts use the skull and other skeletal remains to create a three-dimensional model of the person's face. </a:t>
          </a:r>
          <a:endParaRPr lang="en-IN"/>
        </a:p>
      </dgm:t>
    </dgm:pt>
    <dgm:pt modelId="{E9ACA802-2BDE-4AF1-B17D-5F181C60AC23}" type="parTrans" cxnId="{FBEBCAA2-5C01-4BA8-80D2-0CBDF4455B94}">
      <dgm:prSet/>
      <dgm:spPr/>
      <dgm:t>
        <a:bodyPr/>
        <a:lstStyle/>
        <a:p>
          <a:endParaRPr lang="en-IN"/>
        </a:p>
      </dgm:t>
    </dgm:pt>
    <dgm:pt modelId="{7FEFB86D-8F78-439A-922F-E70FDEA44BD7}" type="sibTrans" cxnId="{FBEBCAA2-5C01-4BA8-80D2-0CBDF4455B94}">
      <dgm:prSet/>
      <dgm:spPr/>
      <dgm:t>
        <a:bodyPr/>
        <a:lstStyle/>
        <a:p>
          <a:endParaRPr lang="en-IN"/>
        </a:p>
      </dgm:t>
    </dgm:pt>
    <dgm:pt modelId="{519E6E49-FBAE-45FE-9973-5404B02BCF15}">
      <dgm:prSet/>
      <dgm:spPr/>
      <dgm:t>
        <a:bodyPr/>
        <a:lstStyle/>
        <a:p>
          <a:r>
            <a:rPr lang="en-US"/>
            <a:t>Allows for a more realistic representation of the individual's facial features, including the size and shape of the nose, eyes, and mouth. </a:t>
          </a:r>
          <a:endParaRPr lang="en-IN"/>
        </a:p>
      </dgm:t>
    </dgm:pt>
    <dgm:pt modelId="{BC877952-475D-4BB2-AC25-74502F6A0A80}" type="parTrans" cxnId="{FE32F2B2-6282-47DD-92B0-5F4103CF7D1B}">
      <dgm:prSet/>
      <dgm:spPr/>
      <dgm:t>
        <a:bodyPr/>
        <a:lstStyle/>
        <a:p>
          <a:endParaRPr lang="en-IN"/>
        </a:p>
      </dgm:t>
    </dgm:pt>
    <dgm:pt modelId="{40FCDCDA-CB2D-4426-9CB9-DCFD7B2E87F8}" type="sibTrans" cxnId="{FE32F2B2-6282-47DD-92B0-5F4103CF7D1B}">
      <dgm:prSet/>
      <dgm:spPr/>
      <dgm:t>
        <a:bodyPr/>
        <a:lstStyle/>
        <a:p>
          <a:endParaRPr lang="en-IN"/>
        </a:p>
      </dgm:t>
    </dgm:pt>
    <dgm:pt modelId="{DC0CBF89-C9ED-4EE6-B7D4-482E81089535}">
      <dgm:prSet/>
      <dgm:spPr/>
      <dgm:t>
        <a:bodyPr/>
        <a:lstStyle/>
        <a:p>
          <a:r>
            <a:rPr lang="en-US"/>
            <a:t>3D facial reconstruction is usually created using clay or computer software.</a:t>
          </a:r>
          <a:endParaRPr lang="en-IN"/>
        </a:p>
      </dgm:t>
    </dgm:pt>
    <dgm:pt modelId="{A4658306-11EC-43FC-9EBF-F021406C9515}" type="parTrans" cxnId="{73F392D6-DD6A-4787-8D8B-00D269504B8C}">
      <dgm:prSet/>
      <dgm:spPr/>
      <dgm:t>
        <a:bodyPr/>
        <a:lstStyle/>
        <a:p>
          <a:endParaRPr lang="en-IN"/>
        </a:p>
      </dgm:t>
    </dgm:pt>
    <dgm:pt modelId="{2D939851-B508-426B-A62C-E3F1640E03D1}" type="sibTrans" cxnId="{73F392D6-DD6A-4787-8D8B-00D269504B8C}">
      <dgm:prSet/>
      <dgm:spPr/>
      <dgm:t>
        <a:bodyPr/>
        <a:lstStyle/>
        <a:p>
          <a:endParaRPr lang="en-IN"/>
        </a:p>
      </dgm:t>
    </dgm:pt>
    <dgm:pt modelId="{C6B76AEE-E452-4F21-87E8-347D02E9E1DC}" type="pres">
      <dgm:prSet presAssocID="{F2C61B39-DE19-41F1-9A47-44D2BB8835A3}" presName="linearFlow" presStyleCnt="0">
        <dgm:presLayoutVars>
          <dgm:dir/>
          <dgm:animLvl val="lvl"/>
          <dgm:resizeHandles val="exact"/>
        </dgm:presLayoutVars>
      </dgm:prSet>
      <dgm:spPr/>
    </dgm:pt>
    <dgm:pt modelId="{9F9B2370-693A-4D66-A25C-FE3FE83A6BD5}" type="pres">
      <dgm:prSet presAssocID="{6C773728-18E5-4B4B-98EE-8F61717992ED}" presName="composite" presStyleCnt="0"/>
      <dgm:spPr/>
    </dgm:pt>
    <dgm:pt modelId="{BEDEEA29-E12B-4D55-948B-2D6825621ABC}" type="pres">
      <dgm:prSet presAssocID="{6C773728-18E5-4B4B-98EE-8F61717992ED}" presName="parentText" presStyleLbl="alignNode1" presStyleIdx="0" presStyleCnt="2">
        <dgm:presLayoutVars>
          <dgm:chMax val="1"/>
          <dgm:bulletEnabled val="1"/>
        </dgm:presLayoutVars>
      </dgm:prSet>
      <dgm:spPr/>
    </dgm:pt>
    <dgm:pt modelId="{C2C2BE51-9BF5-44BD-A854-9F4590732FCE}" type="pres">
      <dgm:prSet presAssocID="{6C773728-18E5-4B4B-98EE-8F61717992ED}" presName="descendantText" presStyleLbl="alignAcc1" presStyleIdx="0" presStyleCnt="2">
        <dgm:presLayoutVars>
          <dgm:bulletEnabled val="1"/>
        </dgm:presLayoutVars>
      </dgm:prSet>
      <dgm:spPr/>
    </dgm:pt>
    <dgm:pt modelId="{A7D207F2-C1F3-40F1-8ABF-EFECED138DD5}" type="pres">
      <dgm:prSet presAssocID="{E3442201-4D01-4DDE-94DC-0113F1517E08}" presName="sp" presStyleCnt="0"/>
      <dgm:spPr/>
    </dgm:pt>
    <dgm:pt modelId="{8D465926-4DC7-40E7-B594-15FA26F8B460}" type="pres">
      <dgm:prSet presAssocID="{25C260E9-DA24-482D-B197-5D4622BAB82B}" presName="composite" presStyleCnt="0"/>
      <dgm:spPr/>
    </dgm:pt>
    <dgm:pt modelId="{D62DC105-A171-4052-99F0-45A9F7AF48B7}" type="pres">
      <dgm:prSet presAssocID="{25C260E9-DA24-482D-B197-5D4622BAB82B}" presName="parentText" presStyleLbl="alignNode1" presStyleIdx="1" presStyleCnt="2">
        <dgm:presLayoutVars>
          <dgm:chMax val="1"/>
          <dgm:bulletEnabled val="1"/>
        </dgm:presLayoutVars>
      </dgm:prSet>
      <dgm:spPr/>
    </dgm:pt>
    <dgm:pt modelId="{234BA82B-2B88-4416-AF0B-EEAB3F50A9ED}" type="pres">
      <dgm:prSet presAssocID="{25C260E9-DA24-482D-B197-5D4622BAB82B}" presName="descendantText" presStyleLbl="alignAcc1" presStyleIdx="1" presStyleCnt="2">
        <dgm:presLayoutVars>
          <dgm:bulletEnabled val="1"/>
        </dgm:presLayoutVars>
      </dgm:prSet>
      <dgm:spPr/>
    </dgm:pt>
  </dgm:ptLst>
  <dgm:cxnLst>
    <dgm:cxn modelId="{6E4F2321-4188-459F-8615-826EBDB0CBF4}" srcId="{F2C61B39-DE19-41F1-9A47-44D2BB8835A3}" destId="{25C260E9-DA24-482D-B197-5D4622BAB82B}" srcOrd="1" destOrd="0" parTransId="{07F1AA9A-B502-4659-A489-5666D4591419}" sibTransId="{58AE50DC-B237-4F93-ADED-FFACF6E6586E}"/>
    <dgm:cxn modelId="{91A02E2E-9438-428D-A6CF-F274996CD5B9}" type="presOf" srcId="{DC0CBF89-C9ED-4EE6-B7D4-482E81089535}" destId="{234BA82B-2B88-4416-AF0B-EEAB3F50A9ED}" srcOrd="0" destOrd="2" presId="urn:microsoft.com/office/officeart/2005/8/layout/chevron2"/>
    <dgm:cxn modelId="{CBA19730-2674-456B-BDB0-FF8533BB8C3C}" type="presOf" srcId="{519E6E49-FBAE-45FE-9973-5404B02BCF15}" destId="{234BA82B-2B88-4416-AF0B-EEAB3F50A9ED}" srcOrd="0" destOrd="1" presId="urn:microsoft.com/office/officeart/2005/8/layout/chevron2"/>
    <dgm:cxn modelId="{6FE2234E-79AE-4044-8A03-88B60C1D891B}" type="presOf" srcId="{F2C61B39-DE19-41F1-9A47-44D2BB8835A3}" destId="{C6B76AEE-E452-4F21-87E8-347D02E9E1DC}" srcOrd="0" destOrd="0" presId="urn:microsoft.com/office/officeart/2005/8/layout/chevron2"/>
    <dgm:cxn modelId="{46AB9977-07F9-4CD1-BD26-17D1CCB477BE}" type="presOf" srcId="{25C260E9-DA24-482D-B197-5D4622BAB82B}" destId="{D62DC105-A171-4052-99F0-45A9F7AF48B7}" srcOrd="0" destOrd="0" presId="urn:microsoft.com/office/officeart/2005/8/layout/chevron2"/>
    <dgm:cxn modelId="{FBEBCAA2-5C01-4BA8-80D2-0CBDF4455B94}" srcId="{25C260E9-DA24-482D-B197-5D4622BAB82B}" destId="{7981839D-C719-4B38-BCC8-E4DEA64C4D05}" srcOrd="0" destOrd="0" parTransId="{E9ACA802-2BDE-4AF1-B17D-5F181C60AC23}" sibTransId="{7FEFB86D-8F78-439A-922F-E70FDEA44BD7}"/>
    <dgm:cxn modelId="{FE32F2B2-6282-47DD-92B0-5F4103CF7D1B}" srcId="{25C260E9-DA24-482D-B197-5D4622BAB82B}" destId="{519E6E49-FBAE-45FE-9973-5404B02BCF15}" srcOrd="1" destOrd="0" parTransId="{BC877952-475D-4BB2-AC25-74502F6A0A80}" sibTransId="{40FCDCDA-CB2D-4426-9CB9-DCFD7B2E87F8}"/>
    <dgm:cxn modelId="{8A14BBB3-7276-410A-973E-51B94EDCD338}" srcId="{F2C61B39-DE19-41F1-9A47-44D2BB8835A3}" destId="{6C773728-18E5-4B4B-98EE-8F61717992ED}" srcOrd="0" destOrd="0" parTransId="{5DFC33DD-F16D-410B-8721-89CE573BEC28}" sibTransId="{E3442201-4D01-4DDE-94DC-0113F1517E08}"/>
    <dgm:cxn modelId="{DB6E0FB9-F2DB-402B-AEC2-625C77E28093}" type="presOf" srcId="{6C773728-18E5-4B4B-98EE-8F61717992ED}" destId="{BEDEEA29-E12B-4D55-948B-2D6825621ABC}" srcOrd="0" destOrd="0" presId="urn:microsoft.com/office/officeart/2005/8/layout/chevron2"/>
    <dgm:cxn modelId="{0DD9BCD2-2496-4ED6-BDE5-C7893ADAC397}" type="presOf" srcId="{F46A0F5B-74DE-4F6C-9012-B5D6885FAC82}" destId="{C2C2BE51-9BF5-44BD-A854-9F4590732FCE}" srcOrd="0" destOrd="0" presId="urn:microsoft.com/office/officeart/2005/8/layout/chevron2"/>
    <dgm:cxn modelId="{73F392D6-DD6A-4787-8D8B-00D269504B8C}" srcId="{25C260E9-DA24-482D-B197-5D4622BAB82B}" destId="{DC0CBF89-C9ED-4EE6-B7D4-482E81089535}" srcOrd="2" destOrd="0" parTransId="{A4658306-11EC-43FC-9EBF-F021406C9515}" sibTransId="{2D939851-B508-426B-A62C-E3F1640E03D1}"/>
    <dgm:cxn modelId="{8B34EEDC-6FBA-4239-AD7F-6FDAA1AB4C1D}" srcId="{6C773728-18E5-4B4B-98EE-8F61717992ED}" destId="{3850EAF8-C12D-46C0-8679-71589323577E}" srcOrd="1" destOrd="0" parTransId="{9A9530B7-1A96-4BA9-980F-D12EA2E3A348}" sibTransId="{2D9B5F60-FC03-461D-90E0-C1BDCDBF22A8}"/>
    <dgm:cxn modelId="{70BA80E3-E1A9-4090-91EB-9FE71AE67524}" srcId="{6C773728-18E5-4B4B-98EE-8F61717992ED}" destId="{F46A0F5B-74DE-4F6C-9012-B5D6885FAC82}" srcOrd="0" destOrd="0" parTransId="{406E8717-2AAC-4D09-8C7F-A74C866152C2}" sibTransId="{EC14D682-1814-4925-892E-ABDAF64EF4E2}"/>
    <dgm:cxn modelId="{B96B2FE5-BC57-43C5-99AE-0A74BD00B13F}" type="presOf" srcId="{3850EAF8-C12D-46C0-8679-71589323577E}" destId="{C2C2BE51-9BF5-44BD-A854-9F4590732FCE}" srcOrd="0" destOrd="1" presId="urn:microsoft.com/office/officeart/2005/8/layout/chevron2"/>
    <dgm:cxn modelId="{B83BE5E8-6150-4F46-9F8F-1B584DEAB808}" type="presOf" srcId="{7981839D-C719-4B38-BCC8-E4DEA64C4D05}" destId="{234BA82B-2B88-4416-AF0B-EEAB3F50A9ED}" srcOrd="0" destOrd="0" presId="urn:microsoft.com/office/officeart/2005/8/layout/chevron2"/>
    <dgm:cxn modelId="{B37DA380-474E-4869-9390-4254BB79629B}" type="presParOf" srcId="{C6B76AEE-E452-4F21-87E8-347D02E9E1DC}" destId="{9F9B2370-693A-4D66-A25C-FE3FE83A6BD5}" srcOrd="0" destOrd="0" presId="urn:microsoft.com/office/officeart/2005/8/layout/chevron2"/>
    <dgm:cxn modelId="{62118547-A0B0-49DE-A8DA-61A2DCE065DA}" type="presParOf" srcId="{9F9B2370-693A-4D66-A25C-FE3FE83A6BD5}" destId="{BEDEEA29-E12B-4D55-948B-2D6825621ABC}" srcOrd="0" destOrd="0" presId="urn:microsoft.com/office/officeart/2005/8/layout/chevron2"/>
    <dgm:cxn modelId="{7362DD8C-43A9-435D-9DED-39869FB9662F}" type="presParOf" srcId="{9F9B2370-693A-4D66-A25C-FE3FE83A6BD5}" destId="{C2C2BE51-9BF5-44BD-A854-9F4590732FCE}" srcOrd="1" destOrd="0" presId="urn:microsoft.com/office/officeart/2005/8/layout/chevron2"/>
    <dgm:cxn modelId="{42157C02-77BA-46D4-8511-D14C377B1A91}" type="presParOf" srcId="{C6B76AEE-E452-4F21-87E8-347D02E9E1DC}" destId="{A7D207F2-C1F3-40F1-8ABF-EFECED138DD5}" srcOrd="1" destOrd="0" presId="urn:microsoft.com/office/officeart/2005/8/layout/chevron2"/>
    <dgm:cxn modelId="{CA69B28F-887E-4194-9642-C64026BAE67D}" type="presParOf" srcId="{C6B76AEE-E452-4F21-87E8-347D02E9E1DC}" destId="{8D465926-4DC7-40E7-B594-15FA26F8B460}" srcOrd="2" destOrd="0" presId="urn:microsoft.com/office/officeart/2005/8/layout/chevron2"/>
    <dgm:cxn modelId="{48A4BB7E-5A34-479C-8C35-16E7FA8FE4C5}" type="presParOf" srcId="{8D465926-4DC7-40E7-B594-15FA26F8B460}" destId="{D62DC105-A171-4052-99F0-45A9F7AF48B7}" srcOrd="0" destOrd="0" presId="urn:microsoft.com/office/officeart/2005/8/layout/chevron2"/>
    <dgm:cxn modelId="{3E8513A8-D4FC-44B7-B4D7-3C3D74FD1566}" type="presParOf" srcId="{8D465926-4DC7-40E7-B594-15FA26F8B460}" destId="{234BA82B-2B88-4416-AF0B-EEAB3F50A9ED}"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9F5AA3D-AD8F-4CB8-9903-C1F9036EE681}" type="doc">
      <dgm:prSet loTypeId="urn:microsoft.com/office/officeart/2005/8/layout/chevron1" loCatId="process" qsTypeId="urn:microsoft.com/office/officeart/2005/8/quickstyle/simple1" qsCatId="simple" csTypeId="urn:microsoft.com/office/officeart/2005/8/colors/accent1_2" csCatId="accent1" phldr="1"/>
      <dgm:spPr/>
      <dgm:t>
        <a:bodyPr/>
        <a:lstStyle/>
        <a:p>
          <a:endParaRPr lang="en-IN"/>
        </a:p>
      </dgm:t>
    </dgm:pt>
    <dgm:pt modelId="{82154F72-B418-4670-BD28-0B3BE2B47E3C}">
      <dgm:prSet/>
      <dgm:spPr/>
      <dgm:t>
        <a:bodyPr/>
        <a:lstStyle/>
        <a:p>
          <a:r>
            <a:rPr lang="en-US" dirty="0"/>
            <a:t>Analysis of skeletal remains</a:t>
          </a:r>
          <a:endParaRPr lang="en-IN" dirty="0"/>
        </a:p>
      </dgm:t>
    </dgm:pt>
    <dgm:pt modelId="{3DD02CCB-3D56-4D21-A135-E0ECD58DD79F}" type="parTrans" cxnId="{5999F90B-E2FE-4B57-816A-106F42B7CF93}">
      <dgm:prSet/>
      <dgm:spPr/>
      <dgm:t>
        <a:bodyPr/>
        <a:lstStyle/>
        <a:p>
          <a:endParaRPr lang="en-IN"/>
        </a:p>
      </dgm:t>
    </dgm:pt>
    <dgm:pt modelId="{7E880EA5-0061-4127-9D3D-EE613EFB5217}" type="sibTrans" cxnId="{5999F90B-E2FE-4B57-816A-106F42B7CF93}">
      <dgm:prSet/>
      <dgm:spPr/>
      <dgm:t>
        <a:bodyPr/>
        <a:lstStyle/>
        <a:p>
          <a:endParaRPr lang="en-IN"/>
        </a:p>
      </dgm:t>
    </dgm:pt>
    <dgm:pt modelId="{186E19C0-C5C7-4985-8BF2-9BD3E571473D}">
      <dgm:prSet/>
      <dgm:spPr/>
      <dgm:t>
        <a:bodyPr/>
        <a:lstStyle/>
        <a:p>
          <a:r>
            <a:rPr lang="en-US"/>
            <a:t>The first step in facial reconstruction is to analyze the skeletal remains of the individual in question. This may involve studying the size, shape, and position of the bones, as well as any distinctive features or abnormalities.</a:t>
          </a:r>
          <a:endParaRPr lang="en-IN"/>
        </a:p>
      </dgm:t>
    </dgm:pt>
    <dgm:pt modelId="{ED33A009-5497-44FF-8B17-2403544BF009}" type="parTrans" cxnId="{411E8DEF-C694-43B1-ABF7-664BA8C0C9DF}">
      <dgm:prSet/>
      <dgm:spPr/>
      <dgm:t>
        <a:bodyPr/>
        <a:lstStyle/>
        <a:p>
          <a:endParaRPr lang="en-IN"/>
        </a:p>
      </dgm:t>
    </dgm:pt>
    <dgm:pt modelId="{3F826436-5FC0-4C83-BFE8-9943950C72DB}" type="sibTrans" cxnId="{411E8DEF-C694-43B1-ABF7-664BA8C0C9DF}">
      <dgm:prSet/>
      <dgm:spPr/>
      <dgm:t>
        <a:bodyPr/>
        <a:lstStyle/>
        <a:p>
          <a:endParaRPr lang="en-IN"/>
        </a:p>
      </dgm:t>
    </dgm:pt>
    <dgm:pt modelId="{F228BC4C-DBE2-41B5-827C-AE0C6C3B394B}">
      <dgm:prSet/>
      <dgm:spPr/>
      <dgm:t>
        <a:bodyPr/>
        <a:lstStyle/>
        <a:p>
          <a:r>
            <a:rPr lang="en-US"/>
            <a:t>Preparation of skull</a:t>
          </a:r>
          <a:endParaRPr lang="en-IN"/>
        </a:p>
      </dgm:t>
    </dgm:pt>
    <dgm:pt modelId="{7C22EAF6-0BD2-4690-B96A-7F2AE6C2C0E9}" type="parTrans" cxnId="{9CE924C7-E82A-427B-AC62-DFE95AA6F621}">
      <dgm:prSet/>
      <dgm:spPr/>
      <dgm:t>
        <a:bodyPr/>
        <a:lstStyle/>
        <a:p>
          <a:endParaRPr lang="en-IN"/>
        </a:p>
      </dgm:t>
    </dgm:pt>
    <dgm:pt modelId="{430923C9-66BE-4CE3-9FC6-E210399AB449}" type="sibTrans" cxnId="{9CE924C7-E82A-427B-AC62-DFE95AA6F621}">
      <dgm:prSet/>
      <dgm:spPr/>
      <dgm:t>
        <a:bodyPr/>
        <a:lstStyle/>
        <a:p>
          <a:endParaRPr lang="en-IN"/>
        </a:p>
      </dgm:t>
    </dgm:pt>
    <dgm:pt modelId="{6D9D9DE3-16B5-46C1-AF39-FEA7ED679998}">
      <dgm:prSet/>
      <dgm:spPr/>
      <dgm:t>
        <a:bodyPr/>
        <a:lstStyle/>
        <a:p>
          <a:r>
            <a:rPr lang="en-US" dirty="0"/>
            <a:t>The skull is then cleaned and prepared for reconstruction, which may involve removing any soft tissue or muscle that is still attached.</a:t>
          </a:r>
          <a:endParaRPr lang="en-IN" dirty="0"/>
        </a:p>
      </dgm:t>
    </dgm:pt>
    <dgm:pt modelId="{913D597E-BC37-4938-8DCC-8878D4262AB6}" type="parTrans" cxnId="{7AB10F2C-C881-4E6C-BD83-10FF7440D894}">
      <dgm:prSet/>
      <dgm:spPr/>
      <dgm:t>
        <a:bodyPr/>
        <a:lstStyle/>
        <a:p>
          <a:endParaRPr lang="en-IN"/>
        </a:p>
      </dgm:t>
    </dgm:pt>
    <dgm:pt modelId="{EBF07E9C-0370-47BF-BB7D-131CBDB4A784}" type="sibTrans" cxnId="{7AB10F2C-C881-4E6C-BD83-10FF7440D894}">
      <dgm:prSet/>
      <dgm:spPr/>
      <dgm:t>
        <a:bodyPr/>
        <a:lstStyle/>
        <a:p>
          <a:endParaRPr lang="en-IN"/>
        </a:p>
      </dgm:t>
    </dgm:pt>
    <dgm:pt modelId="{8DEB8C84-46E8-4375-9E87-A2E9F02EBE3F}">
      <dgm:prSet/>
      <dgm:spPr/>
      <dgm:t>
        <a:bodyPr/>
        <a:lstStyle/>
        <a:p>
          <a:r>
            <a:rPr lang="en-US"/>
            <a:t>Placement of markers</a:t>
          </a:r>
          <a:endParaRPr lang="en-IN"/>
        </a:p>
      </dgm:t>
    </dgm:pt>
    <dgm:pt modelId="{EB7C5767-16A0-4955-A2A6-0D44F7C66F5A}" type="parTrans" cxnId="{47F7F021-1913-4682-9A14-0AF3E4EA009D}">
      <dgm:prSet/>
      <dgm:spPr/>
      <dgm:t>
        <a:bodyPr/>
        <a:lstStyle/>
        <a:p>
          <a:endParaRPr lang="en-IN"/>
        </a:p>
      </dgm:t>
    </dgm:pt>
    <dgm:pt modelId="{9A3D8C26-AA79-4A3D-9341-38B730745FA1}" type="sibTrans" cxnId="{47F7F021-1913-4682-9A14-0AF3E4EA009D}">
      <dgm:prSet/>
      <dgm:spPr/>
      <dgm:t>
        <a:bodyPr/>
        <a:lstStyle/>
        <a:p>
          <a:endParaRPr lang="en-IN"/>
        </a:p>
      </dgm:t>
    </dgm:pt>
    <dgm:pt modelId="{96702CCA-4E3B-4026-B730-567277F6301B}">
      <dgm:prSet/>
      <dgm:spPr/>
      <dgm:t>
        <a:bodyPr/>
        <a:lstStyle/>
        <a:p>
          <a:r>
            <a:rPr lang="en-US"/>
            <a:t>The next step is to place markers on the skull to indicate the position of key facial features, such as the eyes, nose, and mouth. These markers may be placed using special adhesive or by drilling small holes in the skull.</a:t>
          </a:r>
          <a:endParaRPr lang="en-IN"/>
        </a:p>
      </dgm:t>
    </dgm:pt>
    <dgm:pt modelId="{55E11854-0145-4769-B552-78E718F7E4B5}" type="parTrans" cxnId="{540CE181-8448-4EFB-9348-0CDFE1359A60}">
      <dgm:prSet/>
      <dgm:spPr/>
      <dgm:t>
        <a:bodyPr/>
        <a:lstStyle/>
        <a:p>
          <a:endParaRPr lang="en-IN"/>
        </a:p>
      </dgm:t>
    </dgm:pt>
    <dgm:pt modelId="{9DB2FCE3-36A1-489A-B447-56366B98ADD8}" type="sibTrans" cxnId="{540CE181-8448-4EFB-9348-0CDFE1359A60}">
      <dgm:prSet/>
      <dgm:spPr/>
      <dgm:t>
        <a:bodyPr/>
        <a:lstStyle/>
        <a:p>
          <a:endParaRPr lang="en-IN"/>
        </a:p>
      </dgm:t>
    </dgm:pt>
    <dgm:pt modelId="{A395727E-09B2-496C-85BD-FC551151AB23}">
      <dgm:prSet/>
      <dgm:spPr/>
      <dgm:t>
        <a:bodyPr/>
        <a:lstStyle/>
        <a:p>
          <a:r>
            <a:rPr lang="en-US"/>
            <a:t>Building the facial muscles</a:t>
          </a:r>
          <a:endParaRPr lang="en-IN"/>
        </a:p>
      </dgm:t>
    </dgm:pt>
    <dgm:pt modelId="{3E3568A9-D4CF-44BD-BCDA-C5B774DF5D5B}" type="parTrans" cxnId="{5F1A81E3-9F1C-492A-877C-7817B9A28AFF}">
      <dgm:prSet/>
      <dgm:spPr/>
      <dgm:t>
        <a:bodyPr/>
        <a:lstStyle/>
        <a:p>
          <a:endParaRPr lang="en-IN"/>
        </a:p>
      </dgm:t>
    </dgm:pt>
    <dgm:pt modelId="{3F2466F3-812B-42D0-BE0D-16A3E9639759}" type="sibTrans" cxnId="{5F1A81E3-9F1C-492A-877C-7817B9A28AFF}">
      <dgm:prSet/>
      <dgm:spPr/>
      <dgm:t>
        <a:bodyPr/>
        <a:lstStyle/>
        <a:p>
          <a:endParaRPr lang="en-IN"/>
        </a:p>
      </dgm:t>
    </dgm:pt>
    <dgm:pt modelId="{9B8799EE-C140-4559-A3C2-49A3463F511D}">
      <dgm:prSet/>
      <dgm:spPr/>
      <dgm:t>
        <a:bodyPr/>
        <a:lstStyle/>
        <a:p>
          <a:r>
            <a:rPr lang="en-US"/>
            <a:t>A forensic artist or other expert will then use information from the analysis of the skeletal remains to build the facial muscles, which will help to create a more accurate representation of the individual's appearance.</a:t>
          </a:r>
          <a:endParaRPr lang="en-IN"/>
        </a:p>
      </dgm:t>
    </dgm:pt>
    <dgm:pt modelId="{772FFF4C-B16C-484D-97FB-28FF6B73CA15}" type="parTrans" cxnId="{43F2193E-D066-4776-B2AF-48F16430F79E}">
      <dgm:prSet/>
      <dgm:spPr/>
      <dgm:t>
        <a:bodyPr/>
        <a:lstStyle/>
        <a:p>
          <a:endParaRPr lang="en-IN"/>
        </a:p>
      </dgm:t>
    </dgm:pt>
    <dgm:pt modelId="{7BBFD8B5-2766-422F-A024-33574EB254CA}" type="sibTrans" cxnId="{43F2193E-D066-4776-B2AF-48F16430F79E}">
      <dgm:prSet/>
      <dgm:spPr/>
      <dgm:t>
        <a:bodyPr/>
        <a:lstStyle/>
        <a:p>
          <a:endParaRPr lang="en-IN"/>
        </a:p>
      </dgm:t>
    </dgm:pt>
    <dgm:pt modelId="{89C2E4AF-800D-4956-9563-EF2F6FA938B7}">
      <dgm:prSet/>
      <dgm:spPr/>
      <dgm:t>
        <a:bodyPr/>
        <a:lstStyle/>
        <a:p>
          <a:r>
            <a:rPr lang="en-US"/>
            <a:t>Adding soft tissue</a:t>
          </a:r>
          <a:endParaRPr lang="en-IN"/>
        </a:p>
      </dgm:t>
    </dgm:pt>
    <dgm:pt modelId="{9A732B07-CBC4-4DB9-A489-A3003F021497}" type="parTrans" cxnId="{7A4641AB-983C-4959-9BED-FC0B67ED64B2}">
      <dgm:prSet/>
      <dgm:spPr/>
      <dgm:t>
        <a:bodyPr/>
        <a:lstStyle/>
        <a:p>
          <a:endParaRPr lang="en-IN"/>
        </a:p>
      </dgm:t>
    </dgm:pt>
    <dgm:pt modelId="{31E3DD2C-5C1C-42CF-9401-8B2CDB7D1D36}" type="sibTrans" cxnId="{7A4641AB-983C-4959-9BED-FC0B67ED64B2}">
      <dgm:prSet/>
      <dgm:spPr/>
      <dgm:t>
        <a:bodyPr/>
        <a:lstStyle/>
        <a:p>
          <a:endParaRPr lang="en-IN"/>
        </a:p>
      </dgm:t>
    </dgm:pt>
    <dgm:pt modelId="{F7899808-C65B-48CA-9B0E-C5C414B741AF}">
      <dgm:prSet/>
      <dgm:spPr/>
      <dgm:t>
        <a:bodyPr/>
        <a:lstStyle/>
        <a:p>
          <a:r>
            <a:rPr lang="en-US"/>
            <a:t>Once the facial muscles are in place, the artist will add layers of clay or other materials to simulate the thickness and texture of the individual's skin and other soft tissue.</a:t>
          </a:r>
          <a:endParaRPr lang="en-IN"/>
        </a:p>
      </dgm:t>
    </dgm:pt>
    <dgm:pt modelId="{31AD5845-7790-43CB-BBCB-598DC247F8AA}" type="parTrans" cxnId="{400C0118-7FE0-4491-B36C-99CC57CB274B}">
      <dgm:prSet/>
      <dgm:spPr/>
      <dgm:t>
        <a:bodyPr/>
        <a:lstStyle/>
        <a:p>
          <a:endParaRPr lang="en-IN"/>
        </a:p>
      </dgm:t>
    </dgm:pt>
    <dgm:pt modelId="{97EBD953-E0FC-406E-9A77-564EFA25A374}" type="sibTrans" cxnId="{400C0118-7FE0-4491-B36C-99CC57CB274B}">
      <dgm:prSet/>
      <dgm:spPr/>
      <dgm:t>
        <a:bodyPr/>
        <a:lstStyle/>
        <a:p>
          <a:endParaRPr lang="en-IN"/>
        </a:p>
      </dgm:t>
    </dgm:pt>
    <dgm:pt modelId="{09CC14B5-183A-4BE2-8FB8-A6DC1E5D66B5}">
      <dgm:prSet/>
      <dgm:spPr/>
      <dgm:t>
        <a:bodyPr/>
        <a:lstStyle/>
        <a:p>
          <a:r>
            <a:rPr lang="en-US"/>
            <a:t>Finishing touches</a:t>
          </a:r>
          <a:endParaRPr lang="en-IN"/>
        </a:p>
      </dgm:t>
    </dgm:pt>
    <dgm:pt modelId="{BBD7B5C3-B674-4933-B1CC-18E78C371048}" type="parTrans" cxnId="{5DC01DD8-0D4F-4694-B24B-493B7F147A72}">
      <dgm:prSet/>
      <dgm:spPr/>
      <dgm:t>
        <a:bodyPr/>
        <a:lstStyle/>
        <a:p>
          <a:endParaRPr lang="en-IN"/>
        </a:p>
      </dgm:t>
    </dgm:pt>
    <dgm:pt modelId="{752054EC-4A4D-4F24-BCD0-496DD1BE931F}" type="sibTrans" cxnId="{5DC01DD8-0D4F-4694-B24B-493B7F147A72}">
      <dgm:prSet/>
      <dgm:spPr/>
      <dgm:t>
        <a:bodyPr/>
        <a:lstStyle/>
        <a:p>
          <a:endParaRPr lang="en-IN"/>
        </a:p>
      </dgm:t>
    </dgm:pt>
    <dgm:pt modelId="{A6691484-6628-4DBC-93BD-327B600C804D}">
      <dgm:prSet/>
      <dgm:spPr/>
      <dgm:t>
        <a:bodyPr/>
        <a:lstStyle/>
        <a:p>
          <a:r>
            <a:rPr lang="en-US"/>
            <a:t>Finally, the artist will add finishing touches such as hair, eyebrows, and eyelashes to create a more realistic representation of the individual's face.</a:t>
          </a:r>
          <a:endParaRPr lang="en-IN"/>
        </a:p>
      </dgm:t>
    </dgm:pt>
    <dgm:pt modelId="{A25DCE6B-AD07-4EC4-AF42-31E0D89DBFBE}" type="parTrans" cxnId="{D1C27DB8-F83B-400B-BB27-4C211E799F88}">
      <dgm:prSet/>
      <dgm:spPr/>
      <dgm:t>
        <a:bodyPr/>
        <a:lstStyle/>
        <a:p>
          <a:endParaRPr lang="en-IN"/>
        </a:p>
      </dgm:t>
    </dgm:pt>
    <dgm:pt modelId="{B1A42BD4-4C4C-4B80-989B-81836AFC0437}" type="sibTrans" cxnId="{D1C27DB8-F83B-400B-BB27-4C211E799F88}">
      <dgm:prSet/>
      <dgm:spPr/>
      <dgm:t>
        <a:bodyPr/>
        <a:lstStyle/>
        <a:p>
          <a:endParaRPr lang="en-IN"/>
        </a:p>
      </dgm:t>
    </dgm:pt>
    <dgm:pt modelId="{90D858C9-1A08-4E88-A132-2D91647D40BD}">
      <dgm:prSet/>
      <dgm:spPr/>
      <dgm:t>
        <a:bodyPr/>
        <a:lstStyle/>
        <a:p>
          <a:r>
            <a:rPr lang="en-IN" dirty="0"/>
            <a:t>Replica of Skull is created t</a:t>
          </a:r>
          <a:r>
            <a:rPr lang="en-US" dirty="0"/>
            <a:t>o build the reconstruction without damaging the original skull. The replica is created using a variety of materials, including resin, plaster, or 3D printing technology.</a:t>
          </a:r>
          <a:endParaRPr lang="en-IN" dirty="0"/>
        </a:p>
      </dgm:t>
    </dgm:pt>
    <dgm:pt modelId="{20484E0C-5088-4274-9664-C89A9ED61BA0}" type="parTrans" cxnId="{0986677A-A6AD-4610-B530-D836FF2316C6}">
      <dgm:prSet/>
      <dgm:spPr/>
      <dgm:t>
        <a:bodyPr/>
        <a:lstStyle/>
        <a:p>
          <a:endParaRPr lang="en-IN"/>
        </a:p>
      </dgm:t>
    </dgm:pt>
    <dgm:pt modelId="{1D00C63A-4423-4920-A409-F9D98B5ADF1F}" type="sibTrans" cxnId="{0986677A-A6AD-4610-B530-D836FF2316C6}">
      <dgm:prSet/>
      <dgm:spPr/>
      <dgm:t>
        <a:bodyPr/>
        <a:lstStyle/>
        <a:p>
          <a:endParaRPr lang="en-IN"/>
        </a:p>
      </dgm:t>
    </dgm:pt>
    <dgm:pt modelId="{0DD98573-800B-4B4D-A9B1-A4E26B74CBDA}" type="pres">
      <dgm:prSet presAssocID="{F9F5AA3D-AD8F-4CB8-9903-C1F9036EE681}" presName="Name0" presStyleCnt="0">
        <dgm:presLayoutVars>
          <dgm:dir/>
          <dgm:animLvl val="lvl"/>
          <dgm:resizeHandles val="exact"/>
        </dgm:presLayoutVars>
      </dgm:prSet>
      <dgm:spPr/>
    </dgm:pt>
    <dgm:pt modelId="{7E6E9177-8B71-4501-80DD-9F62EBFCB185}" type="pres">
      <dgm:prSet presAssocID="{82154F72-B418-4670-BD28-0B3BE2B47E3C}" presName="composite" presStyleCnt="0"/>
      <dgm:spPr/>
    </dgm:pt>
    <dgm:pt modelId="{360D11F5-4E25-4442-B86C-3913D39B85A8}" type="pres">
      <dgm:prSet presAssocID="{82154F72-B418-4670-BD28-0B3BE2B47E3C}" presName="parTx" presStyleLbl="node1" presStyleIdx="0" presStyleCnt="6">
        <dgm:presLayoutVars>
          <dgm:chMax val="0"/>
          <dgm:chPref val="0"/>
          <dgm:bulletEnabled val="1"/>
        </dgm:presLayoutVars>
      </dgm:prSet>
      <dgm:spPr/>
    </dgm:pt>
    <dgm:pt modelId="{C8ED305D-0925-45B3-B602-7EB0D17A27BC}" type="pres">
      <dgm:prSet presAssocID="{82154F72-B418-4670-BD28-0B3BE2B47E3C}" presName="desTx" presStyleLbl="revTx" presStyleIdx="0" presStyleCnt="6">
        <dgm:presLayoutVars>
          <dgm:bulletEnabled val="1"/>
        </dgm:presLayoutVars>
      </dgm:prSet>
      <dgm:spPr/>
    </dgm:pt>
    <dgm:pt modelId="{6CE353FC-1CC0-4E34-830F-62D9C6E2C15B}" type="pres">
      <dgm:prSet presAssocID="{7E880EA5-0061-4127-9D3D-EE613EFB5217}" presName="space" presStyleCnt="0"/>
      <dgm:spPr/>
    </dgm:pt>
    <dgm:pt modelId="{7D143C32-C6AC-4793-9CAD-71083E10B1BB}" type="pres">
      <dgm:prSet presAssocID="{F228BC4C-DBE2-41B5-827C-AE0C6C3B394B}" presName="composite" presStyleCnt="0"/>
      <dgm:spPr/>
    </dgm:pt>
    <dgm:pt modelId="{FA0BE297-A07C-4C63-83F9-4EBF868AE5BA}" type="pres">
      <dgm:prSet presAssocID="{F228BC4C-DBE2-41B5-827C-AE0C6C3B394B}" presName="parTx" presStyleLbl="node1" presStyleIdx="1" presStyleCnt="6">
        <dgm:presLayoutVars>
          <dgm:chMax val="0"/>
          <dgm:chPref val="0"/>
          <dgm:bulletEnabled val="1"/>
        </dgm:presLayoutVars>
      </dgm:prSet>
      <dgm:spPr/>
    </dgm:pt>
    <dgm:pt modelId="{105E7D29-F16E-4CE6-88A4-84B41F7D52A3}" type="pres">
      <dgm:prSet presAssocID="{F228BC4C-DBE2-41B5-827C-AE0C6C3B394B}" presName="desTx" presStyleLbl="revTx" presStyleIdx="1" presStyleCnt="6">
        <dgm:presLayoutVars>
          <dgm:bulletEnabled val="1"/>
        </dgm:presLayoutVars>
      </dgm:prSet>
      <dgm:spPr/>
    </dgm:pt>
    <dgm:pt modelId="{52933527-1CB1-4769-81D9-284323075732}" type="pres">
      <dgm:prSet presAssocID="{430923C9-66BE-4CE3-9FC6-E210399AB449}" presName="space" presStyleCnt="0"/>
      <dgm:spPr/>
    </dgm:pt>
    <dgm:pt modelId="{C12684B0-2BA4-4E7F-A20F-14175B6BD5DE}" type="pres">
      <dgm:prSet presAssocID="{8DEB8C84-46E8-4375-9E87-A2E9F02EBE3F}" presName="composite" presStyleCnt="0"/>
      <dgm:spPr/>
    </dgm:pt>
    <dgm:pt modelId="{99CB7690-85E0-46CA-B63A-E3E369AFB8BA}" type="pres">
      <dgm:prSet presAssocID="{8DEB8C84-46E8-4375-9E87-A2E9F02EBE3F}" presName="parTx" presStyleLbl="node1" presStyleIdx="2" presStyleCnt="6">
        <dgm:presLayoutVars>
          <dgm:chMax val="0"/>
          <dgm:chPref val="0"/>
          <dgm:bulletEnabled val="1"/>
        </dgm:presLayoutVars>
      </dgm:prSet>
      <dgm:spPr/>
    </dgm:pt>
    <dgm:pt modelId="{EA317C0B-EDA4-4C04-996E-4D094DA2EE12}" type="pres">
      <dgm:prSet presAssocID="{8DEB8C84-46E8-4375-9E87-A2E9F02EBE3F}" presName="desTx" presStyleLbl="revTx" presStyleIdx="2" presStyleCnt="6">
        <dgm:presLayoutVars>
          <dgm:bulletEnabled val="1"/>
        </dgm:presLayoutVars>
      </dgm:prSet>
      <dgm:spPr/>
    </dgm:pt>
    <dgm:pt modelId="{542C31BE-F163-4304-9974-D95337CC4DFD}" type="pres">
      <dgm:prSet presAssocID="{9A3D8C26-AA79-4A3D-9341-38B730745FA1}" presName="space" presStyleCnt="0"/>
      <dgm:spPr/>
    </dgm:pt>
    <dgm:pt modelId="{E5FE6EC0-6F88-441B-9AA3-10D7E8C11C53}" type="pres">
      <dgm:prSet presAssocID="{A395727E-09B2-496C-85BD-FC551151AB23}" presName="composite" presStyleCnt="0"/>
      <dgm:spPr/>
    </dgm:pt>
    <dgm:pt modelId="{9A6CFE58-60A4-4DE6-A56C-28E9288B418E}" type="pres">
      <dgm:prSet presAssocID="{A395727E-09B2-496C-85BD-FC551151AB23}" presName="parTx" presStyleLbl="node1" presStyleIdx="3" presStyleCnt="6">
        <dgm:presLayoutVars>
          <dgm:chMax val="0"/>
          <dgm:chPref val="0"/>
          <dgm:bulletEnabled val="1"/>
        </dgm:presLayoutVars>
      </dgm:prSet>
      <dgm:spPr/>
    </dgm:pt>
    <dgm:pt modelId="{7691B756-1067-4C5E-93C7-5D8FCDC37AEF}" type="pres">
      <dgm:prSet presAssocID="{A395727E-09B2-496C-85BD-FC551151AB23}" presName="desTx" presStyleLbl="revTx" presStyleIdx="3" presStyleCnt="6">
        <dgm:presLayoutVars>
          <dgm:bulletEnabled val="1"/>
        </dgm:presLayoutVars>
      </dgm:prSet>
      <dgm:spPr/>
    </dgm:pt>
    <dgm:pt modelId="{EA74D455-1A16-426E-BF26-E863E03CA327}" type="pres">
      <dgm:prSet presAssocID="{3F2466F3-812B-42D0-BE0D-16A3E9639759}" presName="space" presStyleCnt="0"/>
      <dgm:spPr/>
    </dgm:pt>
    <dgm:pt modelId="{49DF92AB-769E-4414-87E5-492A90B0FA9E}" type="pres">
      <dgm:prSet presAssocID="{89C2E4AF-800D-4956-9563-EF2F6FA938B7}" presName="composite" presStyleCnt="0"/>
      <dgm:spPr/>
    </dgm:pt>
    <dgm:pt modelId="{E1AF5DA3-582A-48A4-B79C-9FC92DF85A4D}" type="pres">
      <dgm:prSet presAssocID="{89C2E4AF-800D-4956-9563-EF2F6FA938B7}" presName="parTx" presStyleLbl="node1" presStyleIdx="4" presStyleCnt="6">
        <dgm:presLayoutVars>
          <dgm:chMax val="0"/>
          <dgm:chPref val="0"/>
          <dgm:bulletEnabled val="1"/>
        </dgm:presLayoutVars>
      </dgm:prSet>
      <dgm:spPr/>
    </dgm:pt>
    <dgm:pt modelId="{3D3AD2A4-693D-4465-98E6-5865BCBE0503}" type="pres">
      <dgm:prSet presAssocID="{89C2E4AF-800D-4956-9563-EF2F6FA938B7}" presName="desTx" presStyleLbl="revTx" presStyleIdx="4" presStyleCnt="6">
        <dgm:presLayoutVars>
          <dgm:bulletEnabled val="1"/>
        </dgm:presLayoutVars>
      </dgm:prSet>
      <dgm:spPr/>
    </dgm:pt>
    <dgm:pt modelId="{4837283C-97FE-4BC6-84C8-4F8FC18C3518}" type="pres">
      <dgm:prSet presAssocID="{31E3DD2C-5C1C-42CF-9401-8B2CDB7D1D36}" presName="space" presStyleCnt="0"/>
      <dgm:spPr/>
    </dgm:pt>
    <dgm:pt modelId="{3ACBFFAC-92B8-4E4A-A876-C2DCB0476E94}" type="pres">
      <dgm:prSet presAssocID="{09CC14B5-183A-4BE2-8FB8-A6DC1E5D66B5}" presName="composite" presStyleCnt="0"/>
      <dgm:spPr/>
    </dgm:pt>
    <dgm:pt modelId="{9DDC9F34-6671-4524-82FA-B70B0B131F5C}" type="pres">
      <dgm:prSet presAssocID="{09CC14B5-183A-4BE2-8FB8-A6DC1E5D66B5}" presName="parTx" presStyleLbl="node1" presStyleIdx="5" presStyleCnt="6">
        <dgm:presLayoutVars>
          <dgm:chMax val="0"/>
          <dgm:chPref val="0"/>
          <dgm:bulletEnabled val="1"/>
        </dgm:presLayoutVars>
      </dgm:prSet>
      <dgm:spPr/>
    </dgm:pt>
    <dgm:pt modelId="{C72D6930-C10A-42EE-AA04-0BD916F1C47D}" type="pres">
      <dgm:prSet presAssocID="{09CC14B5-183A-4BE2-8FB8-A6DC1E5D66B5}" presName="desTx" presStyleLbl="revTx" presStyleIdx="5" presStyleCnt="6">
        <dgm:presLayoutVars>
          <dgm:bulletEnabled val="1"/>
        </dgm:presLayoutVars>
      </dgm:prSet>
      <dgm:spPr/>
    </dgm:pt>
  </dgm:ptLst>
  <dgm:cxnLst>
    <dgm:cxn modelId="{5999F90B-E2FE-4B57-816A-106F42B7CF93}" srcId="{F9F5AA3D-AD8F-4CB8-9903-C1F9036EE681}" destId="{82154F72-B418-4670-BD28-0B3BE2B47E3C}" srcOrd="0" destOrd="0" parTransId="{3DD02CCB-3D56-4D21-A135-E0ECD58DD79F}" sibTransId="{7E880EA5-0061-4127-9D3D-EE613EFB5217}"/>
    <dgm:cxn modelId="{400C0118-7FE0-4491-B36C-99CC57CB274B}" srcId="{89C2E4AF-800D-4956-9563-EF2F6FA938B7}" destId="{F7899808-C65B-48CA-9B0E-C5C414B741AF}" srcOrd="0" destOrd="0" parTransId="{31AD5845-7790-43CB-BBCB-598DC247F8AA}" sibTransId="{97EBD953-E0FC-406E-9A77-564EFA25A374}"/>
    <dgm:cxn modelId="{47F7F021-1913-4682-9A14-0AF3E4EA009D}" srcId="{F9F5AA3D-AD8F-4CB8-9903-C1F9036EE681}" destId="{8DEB8C84-46E8-4375-9E87-A2E9F02EBE3F}" srcOrd="2" destOrd="0" parTransId="{EB7C5767-16A0-4955-A2A6-0D44F7C66F5A}" sibTransId="{9A3D8C26-AA79-4A3D-9341-38B730745FA1}"/>
    <dgm:cxn modelId="{7AB10F2C-C881-4E6C-BD83-10FF7440D894}" srcId="{F228BC4C-DBE2-41B5-827C-AE0C6C3B394B}" destId="{6D9D9DE3-16B5-46C1-AF39-FEA7ED679998}" srcOrd="0" destOrd="0" parTransId="{913D597E-BC37-4938-8DCC-8878D4262AB6}" sibTransId="{EBF07E9C-0370-47BF-BB7D-131CBDB4A784}"/>
    <dgm:cxn modelId="{E0B47A35-DE58-45AA-BADE-D79F59ED9FFA}" type="presOf" srcId="{8DEB8C84-46E8-4375-9E87-A2E9F02EBE3F}" destId="{99CB7690-85E0-46CA-B63A-E3E369AFB8BA}" srcOrd="0" destOrd="0" presId="urn:microsoft.com/office/officeart/2005/8/layout/chevron1"/>
    <dgm:cxn modelId="{43F2193E-D066-4776-B2AF-48F16430F79E}" srcId="{A395727E-09B2-496C-85BD-FC551151AB23}" destId="{9B8799EE-C140-4559-A3C2-49A3463F511D}" srcOrd="0" destOrd="0" parTransId="{772FFF4C-B16C-484D-97FB-28FF6B73CA15}" sibTransId="{7BBFD8B5-2766-422F-A024-33574EB254CA}"/>
    <dgm:cxn modelId="{BBAF6B3F-E839-40F7-AD1A-C107F62637F3}" type="presOf" srcId="{9B8799EE-C140-4559-A3C2-49A3463F511D}" destId="{7691B756-1067-4C5E-93C7-5D8FCDC37AEF}" srcOrd="0" destOrd="0" presId="urn:microsoft.com/office/officeart/2005/8/layout/chevron1"/>
    <dgm:cxn modelId="{88233541-5D80-4C20-8FC4-C1CF603D50DC}" type="presOf" srcId="{6D9D9DE3-16B5-46C1-AF39-FEA7ED679998}" destId="{105E7D29-F16E-4CE6-88A4-84B41F7D52A3}" srcOrd="0" destOrd="0" presId="urn:microsoft.com/office/officeart/2005/8/layout/chevron1"/>
    <dgm:cxn modelId="{EA67B867-5A00-4C7D-8597-8C4CD1529DC3}" type="presOf" srcId="{186E19C0-C5C7-4985-8BF2-9BD3E571473D}" destId="{C8ED305D-0925-45B3-B602-7EB0D17A27BC}" srcOrd="0" destOrd="0" presId="urn:microsoft.com/office/officeart/2005/8/layout/chevron1"/>
    <dgm:cxn modelId="{1596CD47-4A15-4686-9432-CC8703315891}" type="presOf" srcId="{82154F72-B418-4670-BD28-0B3BE2B47E3C}" destId="{360D11F5-4E25-4442-B86C-3913D39B85A8}" srcOrd="0" destOrd="0" presId="urn:microsoft.com/office/officeart/2005/8/layout/chevron1"/>
    <dgm:cxn modelId="{6AFBC26D-3BB8-43C7-887D-F743C40FF8F5}" type="presOf" srcId="{90D858C9-1A08-4E88-A132-2D91647D40BD}" destId="{105E7D29-F16E-4CE6-88A4-84B41F7D52A3}" srcOrd="0" destOrd="1" presId="urn:microsoft.com/office/officeart/2005/8/layout/chevron1"/>
    <dgm:cxn modelId="{532CA773-9D13-4CF5-9660-7951A2115AA2}" type="presOf" srcId="{F228BC4C-DBE2-41B5-827C-AE0C6C3B394B}" destId="{FA0BE297-A07C-4C63-83F9-4EBF868AE5BA}" srcOrd="0" destOrd="0" presId="urn:microsoft.com/office/officeart/2005/8/layout/chevron1"/>
    <dgm:cxn modelId="{0986677A-A6AD-4610-B530-D836FF2316C6}" srcId="{F228BC4C-DBE2-41B5-827C-AE0C6C3B394B}" destId="{90D858C9-1A08-4E88-A132-2D91647D40BD}" srcOrd="1" destOrd="0" parTransId="{20484E0C-5088-4274-9664-C89A9ED61BA0}" sibTransId="{1D00C63A-4423-4920-A409-F9D98B5ADF1F}"/>
    <dgm:cxn modelId="{540CE181-8448-4EFB-9348-0CDFE1359A60}" srcId="{8DEB8C84-46E8-4375-9E87-A2E9F02EBE3F}" destId="{96702CCA-4E3B-4026-B730-567277F6301B}" srcOrd="0" destOrd="0" parTransId="{55E11854-0145-4769-B552-78E718F7E4B5}" sibTransId="{9DB2FCE3-36A1-489A-B447-56366B98ADD8}"/>
    <dgm:cxn modelId="{6971268B-6B1E-4EA6-ABE4-7BEE3140AFFF}" type="presOf" srcId="{96702CCA-4E3B-4026-B730-567277F6301B}" destId="{EA317C0B-EDA4-4C04-996E-4D094DA2EE12}" srcOrd="0" destOrd="0" presId="urn:microsoft.com/office/officeart/2005/8/layout/chevron1"/>
    <dgm:cxn modelId="{C4DDF38B-E858-4CF6-805D-3D5ADE77B10A}" type="presOf" srcId="{F9F5AA3D-AD8F-4CB8-9903-C1F9036EE681}" destId="{0DD98573-800B-4B4D-A9B1-A4E26B74CBDA}" srcOrd="0" destOrd="0" presId="urn:microsoft.com/office/officeart/2005/8/layout/chevron1"/>
    <dgm:cxn modelId="{0854B88F-3574-4C0A-88EA-6E659B3A0C6C}" type="presOf" srcId="{A395727E-09B2-496C-85BD-FC551151AB23}" destId="{9A6CFE58-60A4-4DE6-A56C-28E9288B418E}" srcOrd="0" destOrd="0" presId="urn:microsoft.com/office/officeart/2005/8/layout/chevron1"/>
    <dgm:cxn modelId="{7A4641AB-983C-4959-9BED-FC0B67ED64B2}" srcId="{F9F5AA3D-AD8F-4CB8-9903-C1F9036EE681}" destId="{89C2E4AF-800D-4956-9563-EF2F6FA938B7}" srcOrd="4" destOrd="0" parTransId="{9A732B07-CBC4-4DB9-A489-A3003F021497}" sibTransId="{31E3DD2C-5C1C-42CF-9401-8B2CDB7D1D36}"/>
    <dgm:cxn modelId="{D1C27DB8-F83B-400B-BB27-4C211E799F88}" srcId="{09CC14B5-183A-4BE2-8FB8-A6DC1E5D66B5}" destId="{A6691484-6628-4DBC-93BD-327B600C804D}" srcOrd="0" destOrd="0" parTransId="{A25DCE6B-AD07-4EC4-AF42-31E0D89DBFBE}" sibTransId="{B1A42BD4-4C4C-4B80-989B-81836AFC0437}"/>
    <dgm:cxn modelId="{B54601C2-4BA1-4A21-A521-166C0B69B5E0}" type="presOf" srcId="{F7899808-C65B-48CA-9B0E-C5C414B741AF}" destId="{3D3AD2A4-693D-4465-98E6-5865BCBE0503}" srcOrd="0" destOrd="0" presId="urn:microsoft.com/office/officeart/2005/8/layout/chevron1"/>
    <dgm:cxn modelId="{9CE924C7-E82A-427B-AC62-DFE95AA6F621}" srcId="{F9F5AA3D-AD8F-4CB8-9903-C1F9036EE681}" destId="{F228BC4C-DBE2-41B5-827C-AE0C6C3B394B}" srcOrd="1" destOrd="0" parTransId="{7C22EAF6-0BD2-4690-B96A-7F2AE6C2C0E9}" sibTransId="{430923C9-66BE-4CE3-9FC6-E210399AB449}"/>
    <dgm:cxn modelId="{1453CFD7-5F83-424F-89F7-AAC31F5E2454}" type="presOf" srcId="{09CC14B5-183A-4BE2-8FB8-A6DC1E5D66B5}" destId="{9DDC9F34-6671-4524-82FA-B70B0B131F5C}" srcOrd="0" destOrd="0" presId="urn:microsoft.com/office/officeart/2005/8/layout/chevron1"/>
    <dgm:cxn modelId="{5DC01DD8-0D4F-4694-B24B-493B7F147A72}" srcId="{F9F5AA3D-AD8F-4CB8-9903-C1F9036EE681}" destId="{09CC14B5-183A-4BE2-8FB8-A6DC1E5D66B5}" srcOrd="5" destOrd="0" parTransId="{BBD7B5C3-B674-4933-B1CC-18E78C371048}" sibTransId="{752054EC-4A4D-4F24-BCD0-496DD1BE931F}"/>
    <dgm:cxn modelId="{5F1A81E3-9F1C-492A-877C-7817B9A28AFF}" srcId="{F9F5AA3D-AD8F-4CB8-9903-C1F9036EE681}" destId="{A395727E-09B2-496C-85BD-FC551151AB23}" srcOrd="3" destOrd="0" parTransId="{3E3568A9-D4CF-44BD-BCDA-C5B774DF5D5B}" sibTransId="{3F2466F3-812B-42D0-BE0D-16A3E9639759}"/>
    <dgm:cxn modelId="{873938E6-D934-4E35-BB6C-F5D861C43DBD}" type="presOf" srcId="{A6691484-6628-4DBC-93BD-327B600C804D}" destId="{C72D6930-C10A-42EE-AA04-0BD916F1C47D}" srcOrd="0" destOrd="0" presId="urn:microsoft.com/office/officeart/2005/8/layout/chevron1"/>
    <dgm:cxn modelId="{C1D4BEE7-FF44-4FC5-89A8-18DFA5049C2C}" type="presOf" srcId="{89C2E4AF-800D-4956-9563-EF2F6FA938B7}" destId="{E1AF5DA3-582A-48A4-B79C-9FC92DF85A4D}" srcOrd="0" destOrd="0" presId="urn:microsoft.com/office/officeart/2005/8/layout/chevron1"/>
    <dgm:cxn modelId="{411E8DEF-C694-43B1-ABF7-664BA8C0C9DF}" srcId="{82154F72-B418-4670-BD28-0B3BE2B47E3C}" destId="{186E19C0-C5C7-4985-8BF2-9BD3E571473D}" srcOrd="0" destOrd="0" parTransId="{ED33A009-5497-44FF-8B17-2403544BF009}" sibTransId="{3F826436-5FC0-4C83-BFE8-9943950C72DB}"/>
    <dgm:cxn modelId="{03D63BA8-F6D5-481E-938D-70F6422AE010}" type="presParOf" srcId="{0DD98573-800B-4B4D-A9B1-A4E26B74CBDA}" destId="{7E6E9177-8B71-4501-80DD-9F62EBFCB185}" srcOrd="0" destOrd="0" presId="urn:microsoft.com/office/officeart/2005/8/layout/chevron1"/>
    <dgm:cxn modelId="{E8CE6629-1CB1-4F02-9554-B7FD58E0980B}" type="presParOf" srcId="{7E6E9177-8B71-4501-80DD-9F62EBFCB185}" destId="{360D11F5-4E25-4442-B86C-3913D39B85A8}" srcOrd="0" destOrd="0" presId="urn:microsoft.com/office/officeart/2005/8/layout/chevron1"/>
    <dgm:cxn modelId="{0125F366-07E6-4920-B485-332ABB1EA2C3}" type="presParOf" srcId="{7E6E9177-8B71-4501-80DD-9F62EBFCB185}" destId="{C8ED305D-0925-45B3-B602-7EB0D17A27BC}" srcOrd="1" destOrd="0" presId="urn:microsoft.com/office/officeart/2005/8/layout/chevron1"/>
    <dgm:cxn modelId="{37E7CC6E-7EFE-4C85-9C46-76F981321F10}" type="presParOf" srcId="{0DD98573-800B-4B4D-A9B1-A4E26B74CBDA}" destId="{6CE353FC-1CC0-4E34-830F-62D9C6E2C15B}" srcOrd="1" destOrd="0" presId="urn:microsoft.com/office/officeart/2005/8/layout/chevron1"/>
    <dgm:cxn modelId="{1048C330-6AF5-4E17-8E10-E5598CA5E908}" type="presParOf" srcId="{0DD98573-800B-4B4D-A9B1-A4E26B74CBDA}" destId="{7D143C32-C6AC-4793-9CAD-71083E10B1BB}" srcOrd="2" destOrd="0" presId="urn:microsoft.com/office/officeart/2005/8/layout/chevron1"/>
    <dgm:cxn modelId="{94FE8920-DE31-4A18-9B93-654175E1CC92}" type="presParOf" srcId="{7D143C32-C6AC-4793-9CAD-71083E10B1BB}" destId="{FA0BE297-A07C-4C63-83F9-4EBF868AE5BA}" srcOrd="0" destOrd="0" presId="urn:microsoft.com/office/officeart/2005/8/layout/chevron1"/>
    <dgm:cxn modelId="{C0B4016E-B0B9-47EE-BD9C-04AA36BD7430}" type="presParOf" srcId="{7D143C32-C6AC-4793-9CAD-71083E10B1BB}" destId="{105E7D29-F16E-4CE6-88A4-84B41F7D52A3}" srcOrd="1" destOrd="0" presId="urn:microsoft.com/office/officeart/2005/8/layout/chevron1"/>
    <dgm:cxn modelId="{925EFBFE-A45E-4EDD-80F6-EBC85C83A901}" type="presParOf" srcId="{0DD98573-800B-4B4D-A9B1-A4E26B74CBDA}" destId="{52933527-1CB1-4769-81D9-284323075732}" srcOrd="3" destOrd="0" presId="urn:microsoft.com/office/officeart/2005/8/layout/chevron1"/>
    <dgm:cxn modelId="{D7F17892-D6F3-4416-AD51-CD03952881E8}" type="presParOf" srcId="{0DD98573-800B-4B4D-A9B1-A4E26B74CBDA}" destId="{C12684B0-2BA4-4E7F-A20F-14175B6BD5DE}" srcOrd="4" destOrd="0" presId="urn:microsoft.com/office/officeart/2005/8/layout/chevron1"/>
    <dgm:cxn modelId="{31D061BA-CE97-4D02-AC58-9C5B6FEBF3C3}" type="presParOf" srcId="{C12684B0-2BA4-4E7F-A20F-14175B6BD5DE}" destId="{99CB7690-85E0-46CA-B63A-E3E369AFB8BA}" srcOrd="0" destOrd="0" presId="urn:microsoft.com/office/officeart/2005/8/layout/chevron1"/>
    <dgm:cxn modelId="{5188CB63-BD84-4DA6-89CE-D501734FB3A9}" type="presParOf" srcId="{C12684B0-2BA4-4E7F-A20F-14175B6BD5DE}" destId="{EA317C0B-EDA4-4C04-996E-4D094DA2EE12}" srcOrd="1" destOrd="0" presId="urn:microsoft.com/office/officeart/2005/8/layout/chevron1"/>
    <dgm:cxn modelId="{FA4426C9-39B5-40F0-B2D5-22E4E24F199F}" type="presParOf" srcId="{0DD98573-800B-4B4D-A9B1-A4E26B74CBDA}" destId="{542C31BE-F163-4304-9974-D95337CC4DFD}" srcOrd="5" destOrd="0" presId="urn:microsoft.com/office/officeart/2005/8/layout/chevron1"/>
    <dgm:cxn modelId="{09D2CD53-4DC2-4D59-9B2A-0D6CD3030BE7}" type="presParOf" srcId="{0DD98573-800B-4B4D-A9B1-A4E26B74CBDA}" destId="{E5FE6EC0-6F88-441B-9AA3-10D7E8C11C53}" srcOrd="6" destOrd="0" presId="urn:microsoft.com/office/officeart/2005/8/layout/chevron1"/>
    <dgm:cxn modelId="{3BE68E6F-5A9B-48D8-89CA-9205FC1042AD}" type="presParOf" srcId="{E5FE6EC0-6F88-441B-9AA3-10D7E8C11C53}" destId="{9A6CFE58-60A4-4DE6-A56C-28E9288B418E}" srcOrd="0" destOrd="0" presId="urn:microsoft.com/office/officeart/2005/8/layout/chevron1"/>
    <dgm:cxn modelId="{D8491504-49E9-4CE9-A14F-B321C8DA8166}" type="presParOf" srcId="{E5FE6EC0-6F88-441B-9AA3-10D7E8C11C53}" destId="{7691B756-1067-4C5E-93C7-5D8FCDC37AEF}" srcOrd="1" destOrd="0" presId="urn:microsoft.com/office/officeart/2005/8/layout/chevron1"/>
    <dgm:cxn modelId="{7D35B790-1C04-44A5-99F8-6D6CF7ABCA84}" type="presParOf" srcId="{0DD98573-800B-4B4D-A9B1-A4E26B74CBDA}" destId="{EA74D455-1A16-426E-BF26-E863E03CA327}" srcOrd="7" destOrd="0" presId="urn:microsoft.com/office/officeart/2005/8/layout/chevron1"/>
    <dgm:cxn modelId="{BB8BDD9B-9ADF-4127-8418-857C215288A3}" type="presParOf" srcId="{0DD98573-800B-4B4D-A9B1-A4E26B74CBDA}" destId="{49DF92AB-769E-4414-87E5-492A90B0FA9E}" srcOrd="8" destOrd="0" presId="urn:microsoft.com/office/officeart/2005/8/layout/chevron1"/>
    <dgm:cxn modelId="{94C06706-24FC-4157-8AE0-A52269891762}" type="presParOf" srcId="{49DF92AB-769E-4414-87E5-492A90B0FA9E}" destId="{E1AF5DA3-582A-48A4-B79C-9FC92DF85A4D}" srcOrd="0" destOrd="0" presId="urn:microsoft.com/office/officeart/2005/8/layout/chevron1"/>
    <dgm:cxn modelId="{E80CEAF4-D8C6-4910-8844-AB01EDE75CED}" type="presParOf" srcId="{49DF92AB-769E-4414-87E5-492A90B0FA9E}" destId="{3D3AD2A4-693D-4465-98E6-5865BCBE0503}" srcOrd="1" destOrd="0" presId="urn:microsoft.com/office/officeart/2005/8/layout/chevron1"/>
    <dgm:cxn modelId="{B5BD40BC-EEFD-4BB1-830B-06045911189A}" type="presParOf" srcId="{0DD98573-800B-4B4D-A9B1-A4E26B74CBDA}" destId="{4837283C-97FE-4BC6-84C8-4F8FC18C3518}" srcOrd="9" destOrd="0" presId="urn:microsoft.com/office/officeart/2005/8/layout/chevron1"/>
    <dgm:cxn modelId="{D3968936-8687-4F69-814F-77619ABFB0DA}" type="presParOf" srcId="{0DD98573-800B-4B4D-A9B1-A4E26B74CBDA}" destId="{3ACBFFAC-92B8-4E4A-A876-C2DCB0476E94}" srcOrd="10" destOrd="0" presId="urn:microsoft.com/office/officeart/2005/8/layout/chevron1"/>
    <dgm:cxn modelId="{7C0FE617-4ECD-456E-A8FA-C245127C3D0B}" type="presParOf" srcId="{3ACBFFAC-92B8-4E4A-A876-C2DCB0476E94}" destId="{9DDC9F34-6671-4524-82FA-B70B0B131F5C}" srcOrd="0" destOrd="0" presId="urn:microsoft.com/office/officeart/2005/8/layout/chevron1"/>
    <dgm:cxn modelId="{4C1981C2-4BA1-4B84-B3FE-F53C08529ED4}" type="presParOf" srcId="{3ACBFFAC-92B8-4E4A-A876-C2DCB0476E94}" destId="{C72D6930-C10A-42EE-AA04-0BD916F1C47D}" srcOrd="1"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0EA329-ADD3-4A0C-B46C-15C63AFDCA2B}">
      <dsp:nvSpPr>
        <dsp:cNvPr id="0" name=""/>
        <dsp:cNvSpPr/>
      </dsp:nvSpPr>
      <dsp:spPr>
        <a:xfrm>
          <a:off x="4780284" y="2905601"/>
          <a:ext cx="955030" cy="2053314"/>
        </a:xfrm>
        <a:custGeom>
          <a:avLst/>
          <a:gdLst/>
          <a:ahLst/>
          <a:cxnLst/>
          <a:rect l="0" t="0" r="0" b="0"/>
          <a:pathLst>
            <a:path>
              <a:moveTo>
                <a:pt x="0" y="0"/>
              </a:moveTo>
              <a:lnTo>
                <a:pt x="477515" y="0"/>
              </a:lnTo>
              <a:lnTo>
                <a:pt x="477515" y="2053314"/>
              </a:lnTo>
              <a:lnTo>
                <a:pt x="955030" y="205331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C09902C-6FC7-4AD7-8557-334A21851213}">
      <dsp:nvSpPr>
        <dsp:cNvPr id="0" name=""/>
        <dsp:cNvSpPr/>
      </dsp:nvSpPr>
      <dsp:spPr>
        <a:xfrm>
          <a:off x="4780284" y="2859881"/>
          <a:ext cx="955030" cy="91440"/>
        </a:xfrm>
        <a:custGeom>
          <a:avLst/>
          <a:gdLst/>
          <a:ahLst/>
          <a:cxnLst/>
          <a:rect l="0" t="0" r="0" b="0"/>
          <a:pathLst>
            <a:path>
              <a:moveTo>
                <a:pt x="0" y="45720"/>
              </a:moveTo>
              <a:lnTo>
                <a:pt x="955030" y="4572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9EB5CD7-4BBB-46A1-90EC-AE2BB45266D2}">
      <dsp:nvSpPr>
        <dsp:cNvPr id="0" name=""/>
        <dsp:cNvSpPr/>
      </dsp:nvSpPr>
      <dsp:spPr>
        <a:xfrm>
          <a:off x="4780284" y="852286"/>
          <a:ext cx="955030" cy="2053314"/>
        </a:xfrm>
        <a:custGeom>
          <a:avLst/>
          <a:gdLst/>
          <a:ahLst/>
          <a:cxnLst/>
          <a:rect l="0" t="0" r="0" b="0"/>
          <a:pathLst>
            <a:path>
              <a:moveTo>
                <a:pt x="0" y="2053314"/>
              </a:moveTo>
              <a:lnTo>
                <a:pt x="477515" y="2053314"/>
              </a:lnTo>
              <a:lnTo>
                <a:pt x="477515" y="0"/>
              </a:lnTo>
              <a:lnTo>
                <a:pt x="955030"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318FFF5-541F-446C-9100-2EFD7B5DDDD0}">
      <dsp:nvSpPr>
        <dsp:cNvPr id="0" name=""/>
        <dsp:cNvSpPr/>
      </dsp:nvSpPr>
      <dsp:spPr>
        <a:xfrm>
          <a:off x="5134" y="2177391"/>
          <a:ext cx="4775150" cy="145642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1689100">
            <a:lnSpc>
              <a:spcPct val="90000"/>
            </a:lnSpc>
            <a:spcBef>
              <a:spcPct val="0"/>
            </a:spcBef>
            <a:spcAft>
              <a:spcPct val="35000"/>
            </a:spcAft>
            <a:buNone/>
          </a:pPr>
          <a:r>
            <a:rPr lang="en-US" sz="3800" kern="1200" dirty="0"/>
            <a:t>Methods of craniofacial superimposition</a:t>
          </a:r>
          <a:endParaRPr lang="en-IN" sz="3800" kern="1200" dirty="0"/>
        </a:p>
      </dsp:txBody>
      <dsp:txXfrm>
        <a:off x="5134" y="2177391"/>
        <a:ext cx="4775150" cy="1456420"/>
      </dsp:txXfrm>
    </dsp:sp>
    <dsp:sp modelId="{ED9F6425-B6DE-422E-8CF9-F93EACFCA46C}">
      <dsp:nvSpPr>
        <dsp:cNvPr id="0" name=""/>
        <dsp:cNvSpPr/>
      </dsp:nvSpPr>
      <dsp:spPr>
        <a:xfrm>
          <a:off x="5735315" y="124076"/>
          <a:ext cx="4775150" cy="145642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1689100">
            <a:lnSpc>
              <a:spcPct val="90000"/>
            </a:lnSpc>
            <a:spcBef>
              <a:spcPct val="0"/>
            </a:spcBef>
            <a:spcAft>
              <a:spcPct val="35000"/>
            </a:spcAft>
            <a:buNone/>
          </a:pPr>
          <a:r>
            <a:rPr lang="en-US" sz="3800" kern="1200" dirty="0"/>
            <a:t>Photographic Superimposition, </a:t>
          </a:r>
          <a:endParaRPr lang="en-IN" sz="3800" kern="1200" dirty="0"/>
        </a:p>
      </dsp:txBody>
      <dsp:txXfrm>
        <a:off x="5735315" y="124076"/>
        <a:ext cx="4775150" cy="1456420"/>
      </dsp:txXfrm>
    </dsp:sp>
    <dsp:sp modelId="{D3938631-1654-4423-AEA6-DFDCFDD2194F}">
      <dsp:nvSpPr>
        <dsp:cNvPr id="0" name=""/>
        <dsp:cNvSpPr/>
      </dsp:nvSpPr>
      <dsp:spPr>
        <a:xfrm>
          <a:off x="5735315" y="2177391"/>
          <a:ext cx="4775150" cy="145642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1689100">
            <a:lnSpc>
              <a:spcPct val="90000"/>
            </a:lnSpc>
            <a:spcBef>
              <a:spcPct val="0"/>
            </a:spcBef>
            <a:spcAft>
              <a:spcPct val="35000"/>
            </a:spcAft>
            <a:buNone/>
          </a:pPr>
          <a:r>
            <a:rPr lang="en-US" sz="3800" kern="1200"/>
            <a:t>Video Superimposition,</a:t>
          </a:r>
          <a:endParaRPr lang="en-IN" sz="3800" kern="1200"/>
        </a:p>
      </dsp:txBody>
      <dsp:txXfrm>
        <a:off x="5735315" y="2177391"/>
        <a:ext cx="4775150" cy="1456420"/>
      </dsp:txXfrm>
    </dsp:sp>
    <dsp:sp modelId="{279C0A89-2000-4F2A-9600-FE3D0F7543C6}">
      <dsp:nvSpPr>
        <dsp:cNvPr id="0" name=""/>
        <dsp:cNvSpPr/>
      </dsp:nvSpPr>
      <dsp:spPr>
        <a:xfrm>
          <a:off x="5735315" y="4230705"/>
          <a:ext cx="4775150" cy="145642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1689100">
            <a:lnSpc>
              <a:spcPct val="90000"/>
            </a:lnSpc>
            <a:spcBef>
              <a:spcPct val="0"/>
            </a:spcBef>
            <a:spcAft>
              <a:spcPct val="35000"/>
            </a:spcAft>
            <a:buNone/>
          </a:pPr>
          <a:r>
            <a:rPr lang="en-US" sz="3800" kern="1200"/>
            <a:t>Roentgenographic Superimposition.</a:t>
          </a:r>
          <a:endParaRPr lang="en-IN" sz="3800" kern="1200"/>
        </a:p>
      </dsp:txBody>
      <dsp:txXfrm>
        <a:off x="5735315" y="4230705"/>
        <a:ext cx="4775150" cy="14564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1A5923-5FF5-4E77-BB75-C68D88A45510}">
      <dsp:nvSpPr>
        <dsp:cNvPr id="0" name=""/>
        <dsp:cNvSpPr/>
      </dsp:nvSpPr>
      <dsp:spPr>
        <a:xfrm>
          <a:off x="3953" y="157398"/>
          <a:ext cx="2377306" cy="58333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en-US" sz="1600" kern="1200" dirty="0"/>
            <a:t>Direct Superimposition </a:t>
          </a:r>
          <a:endParaRPr lang="en-IN" sz="1600" kern="1200" dirty="0"/>
        </a:p>
      </dsp:txBody>
      <dsp:txXfrm>
        <a:off x="3953" y="157398"/>
        <a:ext cx="2377306" cy="583330"/>
      </dsp:txXfrm>
    </dsp:sp>
    <dsp:sp modelId="{AB547F17-4FA6-49F6-AFA9-B921D589EC42}">
      <dsp:nvSpPr>
        <dsp:cNvPr id="0" name=""/>
        <dsp:cNvSpPr/>
      </dsp:nvSpPr>
      <dsp:spPr>
        <a:xfrm>
          <a:off x="3953" y="740729"/>
          <a:ext cx="2377306" cy="345321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kern="1200" dirty="0"/>
            <a:t>Photograph of a suspect or victim is simply placed over a photograph of a skull or face to compare the features. </a:t>
          </a:r>
          <a:endParaRPr lang="en-IN" sz="1600" kern="1200" dirty="0"/>
        </a:p>
        <a:p>
          <a:pPr marL="171450" lvl="1" indent="-171450" algn="l" defTabSz="711200">
            <a:lnSpc>
              <a:spcPct val="90000"/>
            </a:lnSpc>
            <a:spcBef>
              <a:spcPct val="0"/>
            </a:spcBef>
            <a:spcAft>
              <a:spcPct val="15000"/>
            </a:spcAft>
            <a:buChar char="•"/>
          </a:pPr>
          <a:r>
            <a:rPr lang="en-US" sz="1600" kern="1200" dirty="0"/>
            <a:t>Used in cases where the features are clearly visible and there is a high degree of similarity between the two images.</a:t>
          </a:r>
          <a:endParaRPr lang="en-IN" sz="1600" kern="1200" dirty="0"/>
        </a:p>
      </dsp:txBody>
      <dsp:txXfrm>
        <a:off x="3953" y="740729"/>
        <a:ext cx="2377306" cy="3453210"/>
      </dsp:txXfrm>
    </dsp:sp>
    <dsp:sp modelId="{D8E00C25-FA11-47A8-8597-D235700B3EAC}">
      <dsp:nvSpPr>
        <dsp:cNvPr id="0" name=""/>
        <dsp:cNvSpPr/>
      </dsp:nvSpPr>
      <dsp:spPr>
        <a:xfrm>
          <a:off x="2714082" y="157398"/>
          <a:ext cx="2377306" cy="58333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en-US" sz="1600" kern="1200" dirty="0"/>
            <a:t>Indirect Superimposition </a:t>
          </a:r>
          <a:endParaRPr lang="en-IN" sz="1600" kern="1200" dirty="0"/>
        </a:p>
      </dsp:txBody>
      <dsp:txXfrm>
        <a:off x="2714082" y="157398"/>
        <a:ext cx="2377306" cy="583330"/>
      </dsp:txXfrm>
    </dsp:sp>
    <dsp:sp modelId="{2EB609CB-9B65-4E27-A670-91517E099D33}">
      <dsp:nvSpPr>
        <dsp:cNvPr id="0" name=""/>
        <dsp:cNvSpPr/>
      </dsp:nvSpPr>
      <dsp:spPr>
        <a:xfrm>
          <a:off x="2714082" y="740729"/>
          <a:ext cx="2377306" cy="345321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kern="1200"/>
            <a:t>This technique involves using a photograph of a suspect or victim to create a plaster or clay model of their face. This model is then overlaid on a photograph of a skull or face to compare the features. </a:t>
          </a:r>
          <a:endParaRPr lang="en-IN" sz="1600" kern="1200"/>
        </a:p>
        <a:p>
          <a:pPr marL="171450" lvl="1" indent="-171450" algn="l" defTabSz="711200">
            <a:lnSpc>
              <a:spcPct val="90000"/>
            </a:lnSpc>
            <a:spcBef>
              <a:spcPct val="0"/>
            </a:spcBef>
            <a:spcAft>
              <a:spcPct val="15000"/>
            </a:spcAft>
            <a:buChar char="•"/>
          </a:pPr>
          <a:r>
            <a:rPr lang="en-US" sz="1600" kern="1200" dirty="0"/>
            <a:t>Used in cases where the original photograph is of low quality or where the features are not clearly visible.</a:t>
          </a:r>
          <a:endParaRPr lang="en-IN" sz="1600" kern="1200" dirty="0"/>
        </a:p>
      </dsp:txBody>
      <dsp:txXfrm>
        <a:off x="2714082" y="740729"/>
        <a:ext cx="2377306" cy="3453210"/>
      </dsp:txXfrm>
    </dsp:sp>
    <dsp:sp modelId="{FF6D374C-FA73-4529-A101-1F52DB704D28}">
      <dsp:nvSpPr>
        <dsp:cNvPr id="0" name=""/>
        <dsp:cNvSpPr/>
      </dsp:nvSpPr>
      <dsp:spPr>
        <a:xfrm>
          <a:off x="5424211" y="157398"/>
          <a:ext cx="2377306" cy="58333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en-US" sz="1600" kern="1200" dirty="0"/>
            <a:t>Reverse Superimposition </a:t>
          </a:r>
          <a:endParaRPr lang="en-IN" sz="1600" kern="1200" dirty="0"/>
        </a:p>
      </dsp:txBody>
      <dsp:txXfrm>
        <a:off x="5424211" y="157398"/>
        <a:ext cx="2377306" cy="583330"/>
      </dsp:txXfrm>
    </dsp:sp>
    <dsp:sp modelId="{648E228A-8193-4C2C-A8F3-86EF82CEC08B}">
      <dsp:nvSpPr>
        <dsp:cNvPr id="0" name=""/>
        <dsp:cNvSpPr/>
      </dsp:nvSpPr>
      <dsp:spPr>
        <a:xfrm>
          <a:off x="5424211" y="740729"/>
          <a:ext cx="2377306" cy="345321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kern="1200"/>
            <a:t>This technique involves overlaying a photograph of a skull or face onto a photograph of a suspect or victim.</a:t>
          </a:r>
          <a:endParaRPr lang="en-IN" sz="1600" kern="1200"/>
        </a:p>
        <a:p>
          <a:pPr marL="171450" lvl="1" indent="-171450" algn="l" defTabSz="711200">
            <a:lnSpc>
              <a:spcPct val="90000"/>
            </a:lnSpc>
            <a:spcBef>
              <a:spcPct val="0"/>
            </a:spcBef>
            <a:spcAft>
              <a:spcPct val="15000"/>
            </a:spcAft>
            <a:buChar char="•"/>
          </a:pPr>
          <a:r>
            <a:rPr lang="en-US" sz="1600" kern="1200" dirty="0"/>
            <a:t>Useful in cases where the photograph of the suspect or victim is of higher quality or where there are more visible features to compare.</a:t>
          </a:r>
          <a:endParaRPr lang="en-IN" sz="1600" kern="1200" dirty="0"/>
        </a:p>
      </dsp:txBody>
      <dsp:txXfrm>
        <a:off x="5424211" y="740729"/>
        <a:ext cx="2377306" cy="3453210"/>
      </dsp:txXfrm>
    </dsp:sp>
    <dsp:sp modelId="{DD9A24D6-3025-441A-A0BD-3C417608EA95}">
      <dsp:nvSpPr>
        <dsp:cNvPr id="0" name=""/>
        <dsp:cNvSpPr/>
      </dsp:nvSpPr>
      <dsp:spPr>
        <a:xfrm>
          <a:off x="8134340" y="157398"/>
          <a:ext cx="2377306" cy="58333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en-US" sz="1600" kern="1200" dirty="0"/>
            <a:t>Computer-Assisted Superimposition</a:t>
          </a:r>
          <a:endParaRPr lang="en-IN" sz="1600" kern="1200" dirty="0"/>
        </a:p>
      </dsp:txBody>
      <dsp:txXfrm>
        <a:off x="8134340" y="157398"/>
        <a:ext cx="2377306" cy="583330"/>
      </dsp:txXfrm>
    </dsp:sp>
    <dsp:sp modelId="{2E47CF50-A074-4949-BC0E-4F82BA17DEE9}">
      <dsp:nvSpPr>
        <dsp:cNvPr id="0" name=""/>
        <dsp:cNvSpPr/>
      </dsp:nvSpPr>
      <dsp:spPr>
        <a:xfrm>
          <a:off x="8134340" y="740729"/>
          <a:ext cx="2377306" cy="345321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kern="1200"/>
            <a:t>This is the most advanced form of photographic superimposition, which involves using computer software to overlay photographs and create a composite image. </a:t>
          </a:r>
          <a:endParaRPr lang="en-IN" sz="1600" kern="1200"/>
        </a:p>
        <a:p>
          <a:pPr marL="171450" lvl="1" indent="-171450" algn="l" defTabSz="711200">
            <a:lnSpc>
              <a:spcPct val="90000"/>
            </a:lnSpc>
            <a:spcBef>
              <a:spcPct val="0"/>
            </a:spcBef>
            <a:spcAft>
              <a:spcPct val="15000"/>
            </a:spcAft>
            <a:buChar char="•"/>
          </a:pPr>
          <a:r>
            <a:rPr lang="en-US" sz="1600" kern="1200" dirty="0"/>
            <a:t>Used to compare multiple images and can be helpful in cases where there are multiple suspects or victims to compare.</a:t>
          </a:r>
          <a:endParaRPr lang="en-IN" sz="1600" kern="1200" dirty="0"/>
        </a:p>
      </dsp:txBody>
      <dsp:txXfrm>
        <a:off x="8134340" y="740729"/>
        <a:ext cx="2377306" cy="345321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705C73-6183-47E9-95E6-C959CCA52E46}">
      <dsp:nvSpPr>
        <dsp:cNvPr id="0" name=""/>
        <dsp:cNvSpPr/>
      </dsp:nvSpPr>
      <dsp:spPr>
        <a:xfrm>
          <a:off x="5174" y="447642"/>
          <a:ext cx="1791121" cy="702000"/>
        </a:xfrm>
        <a:prstGeom prst="chevron">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2007" tIns="17336" rIns="17336" bIns="17336" numCol="1" spcCol="1270" anchor="ctr" anchorCtr="0">
          <a:noAutofit/>
        </a:bodyPr>
        <a:lstStyle/>
        <a:p>
          <a:pPr marL="0" lvl="0" indent="0" algn="ctr" defTabSz="577850">
            <a:lnSpc>
              <a:spcPct val="90000"/>
            </a:lnSpc>
            <a:spcBef>
              <a:spcPct val="0"/>
            </a:spcBef>
            <a:spcAft>
              <a:spcPct val="35000"/>
            </a:spcAft>
            <a:buNone/>
          </a:pPr>
          <a:r>
            <a:rPr lang="en-US" sz="1300" kern="1200"/>
            <a:t>Collecting photographic evidence</a:t>
          </a:r>
          <a:endParaRPr lang="en-IN" sz="1300" kern="1200"/>
        </a:p>
      </dsp:txBody>
      <dsp:txXfrm>
        <a:off x="356174" y="447642"/>
        <a:ext cx="1089121" cy="702000"/>
      </dsp:txXfrm>
    </dsp:sp>
    <dsp:sp modelId="{9422D007-C0D6-40E7-B4B0-D77CEE1B619C}">
      <dsp:nvSpPr>
        <dsp:cNvPr id="0" name=""/>
        <dsp:cNvSpPr/>
      </dsp:nvSpPr>
      <dsp:spPr>
        <a:xfrm>
          <a:off x="5174" y="1237392"/>
          <a:ext cx="1432897" cy="35251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14300" lvl="1" indent="-114300" algn="l" defTabSz="577850">
            <a:lnSpc>
              <a:spcPct val="90000"/>
            </a:lnSpc>
            <a:spcBef>
              <a:spcPct val="0"/>
            </a:spcBef>
            <a:spcAft>
              <a:spcPct val="15000"/>
            </a:spcAft>
            <a:buChar char="•"/>
          </a:pPr>
          <a:r>
            <a:rPr lang="en-US" sz="1300" kern="1200"/>
            <a:t>The first step in the process is to gather photographic evidence, including photographs of the individual in question, as well as any other relevant photographs such as a skull or a composite drawing.</a:t>
          </a:r>
          <a:endParaRPr lang="en-IN" sz="1300" kern="1200"/>
        </a:p>
      </dsp:txBody>
      <dsp:txXfrm>
        <a:off x="5174" y="1237392"/>
        <a:ext cx="1432897" cy="3525139"/>
      </dsp:txXfrm>
    </dsp:sp>
    <dsp:sp modelId="{63B88202-1700-40D4-AFA3-D0DAC43520EF}">
      <dsp:nvSpPr>
        <dsp:cNvPr id="0" name=""/>
        <dsp:cNvSpPr/>
      </dsp:nvSpPr>
      <dsp:spPr>
        <a:xfrm>
          <a:off x="1580295" y="447642"/>
          <a:ext cx="1791121" cy="702000"/>
        </a:xfrm>
        <a:prstGeom prst="chevron">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2007" tIns="17336" rIns="17336" bIns="17336" numCol="1" spcCol="1270" anchor="ctr" anchorCtr="0">
          <a:noAutofit/>
        </a:bodyPr>
        <a:lstStyle/>
        <a:p>
          <a:pPr marL="0" lvl="0" indent="0" algn="ctr" defTabSz="577850">
            <a:lnSpc>
              <a:spcPct val="90000"/>
            </a:lnSpc>
            <a:spcBef>
              <a:spcPct val="0"/>
            </a:spcBef>
            <a:spcAft>
              <a:spcPct val="35000"/>
            </a:spcAft>
            <a:buNone/>
          </a:pPr>
          <a:r>
            <a:rPr lang="en-US" sz="1300" kern="1200"/>
            <a:t>Preparing the photographs</a:t>
          </a:r>
          <a:endParaRPr lang="en-IN" sz="1300" kern="1200"/>
        </a:p>
      </dsp:txBody>
      <dsp:txXfrm>
        <a:off x="1931295" y="447642"/>
        <a:ext cx="1089121" cy="702000"/>
      </dsp:txXfrm>
    </dsp:sp>
    <dsp:sp modelId="{8A261433-2F66-4549-B2A9-5101908BFDC2}">
      <dsp:nvSpPr>
        <dsp:cNvPr id="0" name=""/>
        <dsp:cNvSpPr/>
      </dsp:nvSpPr>
      <dsp:spPr>
        <a:xfrm>
          <a:off x="1580295" y="1237392"/>
          <a:ext cx="1432897" cy="35251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14300" lvl="1" indent="-114300" algn="l" defTabSz="577850">
            <a:lnSpc>
              <a:spcPct val="90000"/>
            </a:lnSpc>
            <a:spcBef>
              <a:spcPct val="0"/>
            </a:spcBef>
            <a:spcAft>
              <a:spcPct val="15000"/>
            </a:spcAft>
            <a:buChar char="•"/>
          </a:pPr>
          <a:r>
            <a:rPr lang="en-US" sz="1300" kern="1200" dirty="0"/>
            <a:t>The photographs are then prepared for superimposition by being scanned or digitized and converted into a digital format that can be easily manipulated.</a:t>
          </a:r>
          <a:endParaRPr lang="en-IN" sz="1300" kern="1200" dirty="0"/>
        </a:p>
      </dsp:txBody>
      <dsp:txXfrm>
        <a:off x="1580295" y="1237392"/>
        <a:ext cx="1432897" cy="3525139"/>
      </dsp:txXfrm>
    </dsp:sp>
    <dsp:sp modelId="{AFDC6853-95F3-42A5-863A-F0FCB5B851B8}">
      <dsp:nvSpPr>
        <dsp:cNvPr id="0" name=""/>
        <dsp:cNvSpPr/>
      </dsp:nvSpPr>
      <dsp:spPr>
        <a:xfrm>
          <a:off x="3155417" y="447642"/>
          <a:ext cx="1791121" cy="702000"/>
        </a:xfrm>
        <a:prstGeom prst="chevron">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2007" tIns="17336" rIns="17336" bIns="17336" numCol="1" spcCol="1270" anchor="ctr" anchorCtr="0">
          <a:noAutofit/>
        </a:bodyPr>
        <a:lstStyle/>
        <a:p>
          <a:pPr marL="0" lvl="0" indent="0" algn="ctr" defTabSz="577850">
            <a:lnSpc>
              <a:spcPct val="90000"/>
            </a:lnSpc>
            <a:spcBef>
              <a:spcPct val="0"/>
            </a:spcBef>
            <a:spcAft>
              <a:spcPct val="35000"/>
            </a:spcAft>
            <a:buNone/>
          </a:pPr>
          <a:r>
            <a:rPr lang="en-US" sz="1300" kern="1200"/>
            <a:t>Scaling the photographs</a:t>
          </a:r>
          <a:endParaRPr lang="en-IN" sz="1300" kern="1200"/>
        </a:p>
      </dsp:txBody>
      <dsp:txXfrm>
        <a:off x="3506417" y="447642"/>
        <a:ext cx="1089121" cy="702000"/>
      </dsp:txXfrm>
    </dsp:sp>
    <dsp:sp modelId="{74479ECA-95FF-455B-821A-81A76B5D0F41}">
      <dsp:nvSpPr>
        <dsp:cNvPr id="0" name=""/>
        <dsp:cNvSpPr/>
      </dsp:nvSpPr>
      <dsp:spPr>
        <a:xfrm>
          <a:off x="3155417" y="1237392"/>
          <a:ext cx="1432897" cy="35251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14300" lvl="1" indent="-114300" algn="l" defTabSz="577850">
            <a:lnSpc>
              <a:spcPct val="90000"/>
            </a:lnSpc>
            <a:spcBef>
              <a:spcPct val="0"/>
            </a:spcBef>
            <a:spcAft>
              <a:spcPct val="15000"/>
            </a:spcAft>
            <a:buChar char="•"/>
          </a:pPr>
          <a:r>
            <a:rPr lang="en-US" sz="1300" kern="1200"/>
            <a:t>The next step is to scale the photographs so that they are roughly the same size. This can be done by identifying a common reference point, such as the distance between the eyes, and scaling one photograph to match the other.</a:t>
          </a:r>
          <a:endParaRPr lang="en-IN" sz="1300" kern="1200"/>
        </a:p>
      </dsp:txBody>
      <dsp:txXfrm>
        <a:off x="3155417" y="1237392"/>
        <a:ext cx="1432897" cy="3525139"/>
      </dsp:txXfrm>
    </dsp:sp>
    <dsp:sp modelId="{869B77FD-0F32-49F4-B853-673B0F561B6F}">
      <dsp:nvSpPr>
        <dsp:cNvPr id="0" name=""/>
        <dsp:cNvSpPr/>
      </dsp:nvSpPr>
      <dsp:spPr>
        <a:xfrm>
          <a:off x="4730539" y="447642"/>
          <a:ext cx="1791121" cy="702000"/>
        </a:xfrm>
        <a:prstGeom prst="chevron">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2007" tIns="17336" rIns="17336" bIns="17336" numCol="1" spcCol="1270" anchor="ctr" anchorCtr="0">
          <a:noAutofit/>
        </a:bodyPr>
        <a:lstStyle/>
        <a:p>
          <a:pPr marL="0" lvl="0" indent="0" algn="ctr" defTabSz="577850">
            <a:lnSpc>
              <a:spcPct val="90000"/>
            </a:lnSpc>
            <a:spcBef>
              <a:spcPct val="0"/>
            </a:spcBef>
            <a:spcAft>
              <a:spcPct val="35000"/>
            </a:spcAft>
            <a:buNone/>
          </a:pPr>
          <a:r>
            <a:rPr lang="en-US" sz="1300" kern="1200"/>
            <a:t>Aligning the photographs</a:t>
          </a:r>
          <a:endParaRPr lang="en-IN" sz="1300" kern="1200"/>
        </a:p>
      </dsp:txBody>
      <dsp:txXfrm>
        <a:off x="5081539" y="447642"/>
        <a:ext cx="1089121" cy="702000"/>
      </dsp:txXfrm>
    </dsp:sp>
    <dsp:sp modelId="{A890C74F-A8CD-43C9-986F-3F1BE62A2C76}">
      <dsp:nvSpPr>
        <dsp:cNvPr id="0" name=""/>
        <dsp:cNvSpPr/>
      </dsp:nvSpPr>
      <dsp:spPr>
        <a:xfrm>
          <a:off x="4730539" y="1237392"/>
          <a:ext cx="1432897" cy="35251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14300" lvl="1" indent="-114300" algn="l" defTabSz="577850">
            <a:lnSpc>
              <a:spcPct val="90000"/>
            </a:lnSpc>
            <a:spcBef>
              <a:spcPct val="0"/>
            </a:spcBef>
            <a:spcAft>
              <a:spcPct val="15000"/>
            </a:spcAft>
            <a:buChar char="•"/>
          </a:pPr>
          <a:r>
            <a:rPr lang="en-US" sz="1300" kern="1200"/>
            <a:t>The two photographs are then aligned as closely as possible, using specialized software that allows for precise adjustment of position and orientation.</a:t>
          </a:r>
          <a:endParaRPr lang="en-IN" sz="1300" kern="1200"/>
        </a:p>
      </dsp:txBody>
      <dsp:txXfrm>
        <a:off x="4730539" y="1237392"/>
        <a:ext cx="1432897" cy="3525139"/>
      </dsp:txXfrm>
    </dsp:sp>
    <dsp:sp modelId="{A9AB2837-8D82-4A5B-A7EA-1E3B23D987D0}">
      <dsp:nvSpPr>
        <dsp:cNvPr id="0" name=""/>
        <dsp:cNvSpPr/>
      </dsp:nvSpPr>
      <dsp:spPr>
        <a:xfrm>
          <a:off x="6305660" y="447642"/>
          <a:ext cx="1791121" cy="702000"/>
        </a:xfrm>
        <a:prstGeom prst="chevron">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2007" tIns="17336" rIns="17336" bIns="17336" numCol="1" spcCol="1270" anchor="ctr" anchorCtr="0">
          <a:noAutofit/>
        </a:bodyPr>
        <a:lstStyle/>
        <a:p>
          <a:pPr marL="0" lvl="0" indent="0" algn="ctr" defTabSz="577850">
            <a:lnSpc>
              <a:spcPct val="90000"/>
            </a:lnSpc>
            <a:spcBef>
              <a:spcPct val="0"/>
            </a:spcBef>
            <a:spcAft>
              <a:spcPct val="35000"/>
            </a:spcAft>
            <a:buNone/>
          </a:pPr>
          <a:r>
            <a:rPr lang="en-US" sz="1300" kern="1200"/>
            <a:t>Overlaying the photographs</a:t>
          </a:r>
          <a:endParaRPr lang="en-IN" sz="1300" kern="1200"/>
        </a:p>
      </dsp:txBody>
      <dsp:txXfrm>
        <a:off x="6656660" y="447642"/>
        <a:ext cx="1089121" cy="702000"/>
      </dsp:txXfrm>
    </dsp:sp>
    <dsp:sp modelId="{E5A58868-4BBD-475E-8743-8B13F9DB2A90}">
      <dsp:nvSpPr>
        <dsp:cNvPr id="0" name=""/>
        <dsp:cNvSpPr/>
      </dsp:nvSpPr>
      <dsp:spPr>
        <a:xfrm>
          <a:off x="6305660" y="1237392"/>
          <a:ext cx="1432897" cy="35251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14300" lvl="1" indent="-114300" algn="l" defTabSz="577850">
            <a:lnSpc>
              <a:spcPct val="90000"/>
            </a:lnSpc>
            <a:spcBef>
              <a:spcPct val="0"/>
            </a:spcBef>
            <a:spcAft>
              <a:spcPct val="15000"/>
            </a:spcAft>
            <a:buChar char="•"/>
          </a:pPr>
          <a:r>
            <a:rPr lang="en-US" sz="1300" kern="1200"/>
            <a:t>Once the photographs are aligned, they are overlaid on top of each other so that the facial features are superimposed.</a:t>
          </a:r>
          <a:endParaRPr lang="en-IN" sz="1300" kern="1200"/>
        </a:p>
      </dsp:txBody>
      <dsp:txXfrm>
        <a:off x="6305660" y="1237392"/>
        <a:ext cx="1432897" cy="3525139"/>
      </dsp:txXfrm>
    </dsp:sp>
    <dsp:sp modelId="{87F36A18-C8EF-4ACD-8A48-FDE188101ABF}">
      <dsp:nvSpPr>
        <dsp:cNvPr id="0" name=""/>
        <dsp:cNvSpPr/>
      </dsp:nvSpPr>
      <dsp:spPr>
        <a:xfrm>
          <a:off x="7880782" y="447642"/>
          <a:ext cx="1791121" cy="702000"/>
        </a:xfrm>
        <a:prstGeom prst="chevron">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2007" tIns="17336" rIns="17336" bIns="17336" numCol="1" spcCol="1270" anchor="ctr" anchorCtr="0">
          <a:noAutofit/>
        </a:bodyPr>
        <a:lstStyle/>
        <a:p>
          <a:pPr marL="0" lvl="0" indent="0" algn="ctr" defTabSz="577850">
            <a:lnSpc>
              <a:spcPct val="90000"/>
            </a:lnSpc>
            <a:spcBef>
              <a:spcPct val="0"/>
            </a:spcBef>
            <a:spcAft>
              <a:spcPct val="35000"/>
            </a:spcAft>
            <a:buNone/>
          </a:pPr>
          <a:r>
            <a:rPr lang="en-US" sz="1300" kern="1200"/>
            <a:t>Comparing the features</a:t>
          </a:r>
          <a:endParaRPr lang="en-IN" sz="1300" kern="1200"/>
        </a:p>
      </dsp:txBody>
      <dsp:txXfrm>
        <a:off x="8231782" y="447642"/>
        <a:ext cx="1089121" cy="702000"/>
      </dsp:txXfrm>
    </dsp:sp>
    <dsp:sp modelId="{7881DFBA-F887-4F5A-B301-EFFD32BAE766}">
      <dsp:nvSpPr>
        <dsp:cNvPr id="0" name=""/>
        <dsp:cNvSpPr/>
      </dsp:nvSpPr>
      <dsp:spPr>
        <a:xfrm>
          <a:off x="7880782" y="1237392"/>
          <a:ext cx="1432897" cy="35251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14300" lvl="1" indent="-114300" algn="l" defTabSz="577850">
            <a:lnSpc>
              <a:spcPct val="90000"/>
            </a:lnSpc>
            <a:spcBef>
              <a:spcPct val="0"/>
            </a:spcBef>
            <a:spcAft>
              <a:spcPct val="15000"/>
            </a:spcAft>
            <a:buChar char="•"/>
          </a:pPr>
          <a:r>
            <a:rPr lang="en-US" sz="1300" kern="1200"/>
            <a:t>The forensic expert will then carefully compare the features of the two photographs, looking for similarities and differences in the size, shape, and position of the facial features, as well as any distinctive marks or scars.</a:t>
          </a:r>
          <a:endParaRPr lang="en-IN" sz="1300" kern="1200"/>
        </a:p>
      </dsp:txBody>
      <dsp:txXfrm>
        <a:off x="7880782" y="1237392"/>
        <a:ext cx="1432897" cy="3525139"/>
      </dsp:txXfrm>
    </dsp:sp>
    <dsp:sp modelId="{3764BC15-DB9C-464A-9E71-445264E92F71}">
      <dsp:nvSpPr>
        <dsp:cNvPr id="0" name=""/>
        <dsp:cNvSpPr/>
      </dsp:nvSpPr>
      <dsp:spPr>
        <a:xfrm>
          <a:off x="9455904" y="447642"/>
          <a:ext cx="1791121" cy="702000"/>
        </a:xfrm>
        <a:prstGeom prst="chevron">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2007" tIns="17336" rIns="17336" bIns="17336" numCol="1" spcCol="1270" anchor="ctr" anchorCtr="0">
          <a:noAutofit/>
        </a:bodyPr>
        <a:lstStyle/>
        <a:p>
          <a:pPr marL="0" lvl="0" indent="0" algn="ctr" defTabSz="577850">
            <a:lnSpc>
              <a:spcPct val="90000"/>
            </a:lnSpc>
            <a:spcBef>
              <a:spcPct val="0"/>
            </a:spcBef>
            <a:spcAft>
              <a:spcPct val="35000"/>
            </a:spcAft>
            <a:buNone/>
          </a:pPr>
          <a:r>
            <a:rPr lang="en-US" sz="1300" kern="1200"/>
            <a:t>Making a determination</a:t>
          </a:r>
          <a:endParaRPr lang="en-IN" sz="1300" kern="1200"/>
        </a:p>
      </dsp:txBody>
      <dsp:txXfrm>
        <a:off x="9806904" y="447642"/>
        <a:ext cx="1089121" cy="702000"/>
      </dsp:txXfrm>
    </dsp:sp>
    <dsp:sp modelId="{312D58C8-EB18-4659-8A6F-859491BC476B}">
      <dsp:nvSpPr>
        <dsp:cNvPr id="0" name=""/>
        <dsp:cNvSpPr/>
      </dsp:nvSpPr>
      <dsp:spPr>
        <a:xfrm>
          <a:off x="9455904" y="1237392"/>
          <a:ext cx="1432897" cy="35251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14300" lvl="1" indent="-114300" algn="l" defTabSz="577850">
            <a:lnSpc>
              <a:spcPct val="90000"/>
            </a:lnSpc>
            <a:spcBef>
              <a:spcPct val="0"/>
            </a:spcBef>
            <a:spcAft>
              <a:spcPct val="15000"/>
            </a:spcAft>
            <a:buChar char="•"/>
          </a:pPr>
          <a:r>
            <a:rPr lang="en-US" sz="1300" kern="1200"/>
            <a:t>Based on the degree of correspondence between the two photographs, the forensic expert will make a determination as to whether or not they are a match. This determination may be used to help identify the individual in question, or to rule out their involvement in a particular crime or other incident.</a:t>
          </a:r>
          <a:endParaRPr lang="en-IN" sz="1300" kern="1200"/>
        </a:p>
      </dsp:txBody>
      <dsp:txXfrm>
        <a:off x="9455904" y="1237392"/>
        <a:ext cx="1432897" cy="352513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69C0C3-9AF4-48C1-B7F1-5A56DB81411D}">
      <dsp:nvSpPr>
        <dsp:cNvPr id="0" name=""/>
        <dsp:cNvSpPr/>
      </dsp:nvSpPr>
      <dsp:spPr>
        <a:xfrm>
          <a:off x="3953" y="31477"/>
          <a:ext cx="2377306" cy="619346"/>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marL="0" lvl="0" indent="0" algn="ctr" defTabSz="755650">
            <a:lnSpc>
              <a:spcPct val="90000"/>
            </a:lnSpc>
            <a:spcBef>
              <a:spcPct val="0"/>
            </a:spcBef>
            <a:spcAft>
              <a:spcPct val="35000"/>
            </a:spcAft>
            <a:buNone/>
          </a:pPr>
          <a:r>
            <a:rPr lang="en-US" sz="1700" kern="1200"/>
            <a:t>Static Superimposition</a:t>
          </a:r>
          <a:endParaRPr lang="en-IN" sz="1700" kern="1200"/>
        </a:p>
      </dsp:txBody>
      <dsp:txXfrm>
        <a:off x="3953" y="31477"/>
        <a:ext cx="2377306" cy="619346"/>
      </dsp:txXfrm>
    </dsp:sp>
    <dsp:sp modelId="{F5377870-9D96-4C26-A507-A71282922BA6}">
      <dsp:nvSpPr>
        <dsp:cNvPr id="0" name=""/>
        <dsp:cNvSpPr/>
      </dsp:nvSpPr>
      <dsp:spPr>
        <a:xfrm>
          <a:off x="3953" y="650824"/>
          <a:ext cx="2377306" cy="3669035"/>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en-US" sz="1700" kern="1200"/>
            <a:t>Overlaying a still image or photograph of a suspect or victim onto a video of a crime scene. </a:t>
          </a:r>
          <a:endParaRPr lang="en-IN" sz="1700" kern="1200"/>
        </a:p>
        <a:p>
          <a:pPr marL="171450" lvl="1" indent="-171450" algn="l" defTabSz="755650">
            <a:lnSpc>
              <a:spcPct val="90000"/>
            </a:lnSpc>
            <a:spcBef>
              <a:spcPct val="0"/>
            </a:spcBef>
            <a:spcAft>
              <a:spcPct val="15000"/>
            </a:spcAft>
            <a:buChar char="•"/>
          </a:pPr>
          <a:r>
            <a:rPr lang="en-US" sz="1700" kern="1200"/>
            <a:t>This can be useful in cases where the video footage is of low quality or where the features of the individual are not clearly visible.</a:t>
          </a:r>
          <a:endParaRPr lang="en-IN" sz="1700" kern="1200"/>
        </a:p>
      </dsp:txBody>
      <dsp:txXfrm>
        <a:off x="3953" y="650824"/>
        <a:ext cx="2377306" cy="3669035"/>
      </dsp:txXfrm>
    </dsp:sp>
    <dsp:sp modelId="{72D8B933-8C79-43A7-80A8-41270D4BFA23}">
      <dsp:nvSpPr>
        <dsp:cNvPr id="0" name=""/>
        <dsp:cNvSpPr/>
      </dsp:nvSpPr>
      <dsp:spPr>
        <a:xfrm>
          <a:off x="2714082" y="31477"/>
          <a:ext cx="2377306" cy="619346"/>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marL="0" lvl="0" indent="0" algn="ctr" defTabSz="755650">
            <a:lnSpc>
              <a:spcPct val="90000"/>
            </a:lnSpc>
            <a:spcBef>
              <a:spcPct val="0"/>
            </a:spcBef>
            <a:spcAft>
              <a:spcPct val="35000"/>
            </a:spcAft>
            <a:buNone/>
          </a:pPr>
          <a:r>
            <a:rPr lang="en-US" sz="1700" kern="1200"/>
            <a:t>Dynamic Superimposition</a:t>
          </a:r>
          <a:endParaRPr lang="en-IN" sz="1700" kern="1200"/>
        </a:p>
      </dsp:txBody>
      <dsp:txXfrm>
        <a:off x="2714082" y="31477"/>
        <a:ext cx="2377306" cy="619346"/>
      </dsp:txXfrm>
    </dsp:sp>
    <dsp:sp modelId="{357C2A46-D8E7-4F7E-A06F-12832B4426DF}">
      <dsp:nvSpPr>
        <dsp:cNvPr id="0" name=""/>
        <dsp:cNvSpPr/>
      </dsp:nvSpPr>
      <dsp:spPr>
        <a:xfrm>
          <a:off x="2714082" y="650824"/>
          <a:ext cx="2377306" cy="3669035"/>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en-US" sz="1700" kern="1200"/>
            <a:t>Overlaying a video of a suspect or victim onto a video of a crime scene or other relevant footage.</a:t>
          </a:r>
          <a:endParaRPr lang="en-IN" sz="1700" kern="1200"/>
        </a:p>
        <a:p>
          <a:pPr marL="171450" lvl="1" indent="-171450" algn="l" defTabSz="755650">
            <a:lnSpc>
              <a:spcPct val="90000"/>
            </a:lnSpc>
            <a:spcBef>
              <a:spcPct val="0"/>
            </a:spcBef>
            <a:spcAft>
              <a:spcPct val="15000"/>
            </a:spcAft>
            <a:buChar char="•"/>
          </a:pPr>
          <a:r>
            <a:rPr lang="en-US" sz="1700" kern="1200"/>
            <a:t>This can provide investigators with a more complete view of the crime scene and can be helpful in recreating the sequence of events leading up to the crime.</a:t>
          </a:r>
          <a:endParaRPr lang="en-IN" sz="1700" kern="1200"/>
        </a:p>
      </dsp:txBody>
      <dsp:txXfrm>
        <a:off x="2714082" y="650824"/>
        <a:ext cx="2377306" cy="3669035"/>
      </dsp:txXfrm>
    </dsp:sp>
    <dsp:sp modelId="{28B99C62-C911-4F5F-A314-12C123A3DB20}">
      <dsp:nvSpPr>
        <dsp:cNvPr id="0" name=""/>
        <dsp:cNvSpPr/>
      </dsp:nvSpPr>
      <dsp:spPr>
        <a:xfrm>
          <a:off x="5424211" y="31477"/>
          <a:ext cx="2377306" cy="619346"/>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marL="0" lvl="0" indent="0" algn="ctr" defTabSz="755650">
            <a:lnSpc>
              <a:spcPct val="90000"/>
            </a:lnSpc>
            <a:spcBef>
              <a:spcPct val="0"/>
            </a:spcBef>
            <a:spcAft>
              <a:spcPct val="35000"/>
            </a:spcAft>
            <a:buNone/>
          </a:pPr>
          <a:r>
            <a:rPr lang="en-US" sz="1700" kern="1200"/>
            <a:t>Forensic Image Comparison</a:t>
          </a:r>
          <a:endParaRPr lang="en-IN" sz="1700" kern="1200"/>
        </a:p>
      </dsp:txBody>
      <dsp:txXfrm>
        <a:off x="5424211" y="31477"/>
        <a:ext cx="2377306" cy="619346"/>
      </dsp:txXfrm>
    </dsp:sp>
    <dsp:sp modelId="{EA062514-180C-41BD-AF2F-AC598DBD1782}">
      <dsp:nvSpPr>
        <dsp:cNvPr id="0" name=""/>
        <dsp:cNvSpPr/>
      </dsp:nvSpPr>
      <dsp:spPr>
        <a:xfrm>
          <a:off x="5424211" y="650824"/>
          <a:ext cx="2377306" cy="3669035"/>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en-US" sz="1700" kern="1200"/>
            <a:t>Comparing images and videos from different sources to identify similarities or differences. </a:t>
          </a:r>
          <a:endParaRPr lang="en-IN" sz="1700" kern="1200"/>
        </a:p>
        <a:p>
          <a:pPr marL="171450" lvl="1" indent="-171450" algn="l" defTabSz="755650">
            <a:lnSpc>
              <a:spcPct val="90000"/>
            </a:lnSpc>
            <a:spcBef>
              <a:spcPct val="0"/>
            </a:spcBef>
            <a:spcAft>
              <a:spcPct val="15000"/>
            </a:spcAft>
            <a:buChar char="•"/>
          </a:pPr>
          <a:r>
            <a:rPr lang="en-US" sz="1700" kern="1200"/>
            <a:t>This can be used to compare images or videos of suspects or victims to images or videos from surveillance footage or other sources.</a:t>
          </a:r>
          <a:endParaRPr lang="en-IN" sz="1700" kern="1200"/>
        </a:p>
      </dsp:txBody>
      <dsp:txXfrm>
        <a:off x="5424211" y="650824"/>
        <a:ext cx="2377306" cy="3669035"/>
      </dsp:txXfrm>
    </dsp:sp>
    <dsp:sp modelId="{14AD203D-66B2-41F3-A4EE-8D1F6086BC00}">
      <dsp:nvSpPr>
        <dsp:cNvPr id="0" name=""/>
        <dsp:cNvSpPr/>
      </dsp:nvSpPr>
      <dsp:spPr>
        <a:xfrm>
          <a:off x="8134340" y="31477"/>
          <a:ext cx="2377306" cy="619346"/>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marL="0" lvl="0" indent="0" algn="ctr" defTabSz="755650">
            <a:lnSpc>
              <a:spcPct val="90000"/>
            </a:lnSpc>
            <a:spcBef>
              <a:spcPct val="0"/>
            </a:spcBef>
            <a:spcAft>
              <a:spcPct val="35000"/>
            </a:spcAft>
            <a:buNone/>
          </a:pPr>
          <a:r>
            <a:rPr lang="en-US" sz="1700" kern="1200"/>
            <a:t>3D Computer Modelling</a:t>
          </a:r>
          <a:endParaRPr lang="en-IN" sz="1700" kern="1200"/>
        </a:p>
      </dsp:txBody>
      <dsp:txXfrm>
        <a:off x="8134340" y="31477"/>
        <a:ext cx="2377306" cy="619346"/>
      </dsp:txXfrm>
    </dsp:sp>
    <dsp:sp modelId="{373F2D2E-91E1-4560-BCB4-07B7801AEC6B}">
      <dsp:nvSpPr>
        <dsp:cNvPr id="0" name=""/>
        <dsp:cNvSpPr/>
      </dsp:nvSpPr>
      <dsp:spPr>
        <a:xfrm>
          <a:off x="8134340" y="650824"/>
          <a:ext cx="2377306" cy="3669035"/>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Char char="•"/>
          </a:pPr>
          <a:r>
            <a:rPr lang="en-US" sz="1700" kern="1200"/>
            <a:t>This advanced technique involves using computer software to create a 3D model of a crime scene or other relevant footage. This can be helpful in recreating the crime scene and providing investigators with a more complete view of the events leading up to the crime.</a:t>
          </a:r>
          <a:endParaRPr lang="en-IN" sz="1700" kern="1200"/>
        </a:p>
      </dsp:txBody>
      <dsp:txXfrm>
        <a:off x="8134340" y="650824"/>
        <a:ext cx="2377306" cy="366903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E83422-7973-4EB9-AFC6-DE6609596DF4}">
      <dsp:nvSpPr>
        <dsp:cNvPr id="0" name=""/>
        <dsp:cNvSpPr/>
      </dsp:nvSpPr>
      <dsp:spPr>
        <a:xfrm>
          <a:off x="1780" y="283864"/>
          <a:ext cx="2490745" cy="810000"/>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20003" rIns="20003" bIns="20003" numCol="1" spcCol="1270" anchor="ctr" anchorCtr="0">
          <a:noAutofit/>
        </a:bodyPr>
        <a:lstStyle/>
        <a:p>
          <a:pPr marL="0" lvl="0" indent="0" algn="ctr" defTabSz="666750">
            <a:lnSpc>
              <a:spcPct val="90000"/>
            </a:lnSpc>
            <a:spcBef>
              <a:spcPct val="0"/>
            </a:spcBef>
            <a:spcAft>
              <a:spcPct val="35000"/>
            </a:spcAft>
            <a:buNone/>
          </a:pPr>
          <a:r>
            <a:rPr lang="en-US" sz="1500" kern="1200"/>
            <a:t>Collection of Evidence</a:t>
          </a:r>
          <a:endParaRPr lang="en-IN" sz="1500" kern="1200"/>
        </a:p>
      </dsp:txBody>
      <dsp:txXfrm>
        <a:off x="406780" y="283864"/>
        <a:ext cx="1680745" cy="810000"/>
      </dsp:txXfrm>
    </dsp:sp>
    <dsp:sp modelId="{D404AFB8-002A-403F-8852-04386FC79D85}">
      <dsp:nvSpPr>
        <dsp:cNvPr id="0" name=""/>
        <dsp:cNvSpPr/>
      </dsp:nvSpPr>
      <dsp:spPr>
        <a:xfrm>
          <a:off x="1780" y="1195114"/>
          <a:ext cx="1992596" cy="34790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14300" lvl="1" indent="-114300" algn="l" defTabSz="666750">
            <a:lnSpc>
              <a:spcPct val="90000"/>
            </a:lnSpc>
            <a:spcBef>
              <a:spcPct val="0"/>
            </a:spcBef>
            <a:spcAft>
              <a:spcPct val="15000"/>
            </a:spcAft>
            <a:buChar char="•"/>
          </a:pPr>
          <a:r>
            <a:rPr lang="en-US" sz="1500" kern="1200"/>
            <a:t>Collect all relevant evidence, including surveillance footage, crime scene footage, and any other relevant videos.</a:t>
          </a:r>
          <a:endParaRPr lang="en-IN" sz="1500" kern="1200"/>
        </a:p>
      </dsp:txBody>
      <dsp:txXfrm>
        <a:off x="1780" y="1195114"/>
        <a:ext cx="1992596" cy="3479010"/>
      </dsp:txXfrm>
    </dsp:sp>
    <dsp:sp modelId="{F63135B0-1EA5-4AA6-9CD3-0C7B3228E2DC}">
      <dsp:nvSpPr>
        <dsp:cNvPr id="0" name=""/>
        <dsp:cNvSpPr/>
      </dsp:nvSpPr>
      <dsp:spPr>
        <a:xfrm>
          <a:off x="2276525" y="283864"/>
          <a:ext cx="2490745" cy="810000"/>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20003" rIns="20003" bIns="20003" numCol="1" spcCol="1270" anchor="ctr" anchorCtr="0">
          <a:noAutofit/>
        </a:bodyPr>
        <a:lstStyle/>
        <a:p>
          <a:pPr marL="0" lvl="0" indent="0" algn="ctr" defTabSz="666750">
            <a:lnSpc>
              <a:spcPct val="90000"/>
            </a:lnSpc>
            <a:spcBef>
              <a:spcPct val="0"/>
            </a:spcBef>
            <a:spcAft>
              <a:spcPct val="35000"/>
            </a:spcAft>
            <a:buNone/>
          </a:pPr>
          <a:r>
            <a:rPr lang="en-US" sz="1500" kern="1200"/>
            <a:t>Enhancement of Video</a:t>
          </a:r>
          <a:endParaRPr lang="en-IN" sz="1500" kern="1200"/>
        </a:p>
      </dsp:txBody>
      <dsp:txXfrm>
        <a:off x="2681525" y="283864"/>
        <a:ext cx="1680745" cy="810000"/>
      </dsp:txXfrm>
    </dsp:sp>
    <dsp:sp modelId="{09B0AE6E-9718-4741-A56B-B28AC0E8EDA9}">
      <dsp:nvSpPr>
        <dsp:cNvPr id="0" name=""/>
        <dsp:cNvSpPr/>
      </dsp:nvSpPr>
      <dsp:spPr>
        <a:xfrm>
          <a:off x="2276525" y="1195114"/>
          <a:ext cx="1992596" cy="34790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14300" lvl="1" indent="-114300" algn="l" defTabSz="666750">
            <a:lnSpc>
              <a:spcPct val="90000"/>
            </a:lnSpc>
            <a:spcBef>
              <a:spcPct val="0"/>
            </a:spcBef>
            <a:spcAft>
              <a:spcPct val="15000"/>
            </a:spcAft>
            <a:buChar char="•"/>
          </a:pPr>
          <a:r>
            <a:rPr lang="en-US" sz="1500" kern="1200"/>
            <a:t>The video footage is then enhanced using specialized software to improve the quality of the video, clarify the image, and bring out important details. </a:t>
          </a:r>
          <a:endParaRPr lang="en-IN" sz="1500" kern="1200"/>
        </a:p>
        <a:p>
          <a:pPr marL="114300" lvl="1" indent="-114300" algn="l" defTabSz="666750">
            <a:lnSpc>
              <a:spcPct val="90000"/>
            </a:lnSpc>
            <a:spcBef>
              <a:spcPct val="0"/>
            </a:spcBef>
            <a:spcAft>
              <a:spcPct val="15000"/>
            </a:spcAft>
            <a:buChar char="•"/>
          </a:pPr>
          <a:r>
            <a:rPr lang="en-US" sz="1500" kern="1200"/>
            <a:t>This step is crucial to ensure that the images are clear and accurate.</a:t>
          </a:r>
          <a:endParaRPr lang="en-IN" sz="1500" kern="1200"/>
        </a:p>
      </dsp:txBody>
      <dsp:txXfrm>
        <a:off x="2276525" y="1195114"/>
        <a:ext cx="1992596" cy="3479010"/>
      </dsp:txXfrm>
    </dsp:sp>
    <dsp:sp modelId="{56238C7D-68F9-41B6-B3E2-5C04D90A0A99}">
      <dsp:nvSpPr>
        <dsp:cNvPr id="0" name=""/>
        <dsp:cNvSpPr/>
      </dsp:nvSpPr>
      <dsp:spPr>
        <a:xfrm>
          <a:off x="4551270" y="283864"/>
          <a:ext cx="2490745" cy="810000"/>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20003" rIns="20003" bIns="20003" numCol="1" spcCol="1270" anchor="ctr" anchorCtr="0">
          <a:noAutofit/>
        </a:bodyPr>
        <a:lstStyle/>
        <a:p>
          <a:pPr marL="0" lvl="0" indent="0" algn="ctr" defTabSz="666750">
            <a:lnSpc>
              <a:spcPct val="90000"/>
            </a:lnSpc>
            <a:spcBef>
              <a:spcPct val="0"/>
            </a:spcBef>
            <a:spcAft>
              <a:spcPct val="35000"/>
            </a:spcAft>
            <a:buNone/>
          </a:pPr>
          <a:r>
            <a:rPr lang="en-US" sz="1500" kern="1200"/>
            <a:t>Selection of Images</a:t>
          </a:r>
          <a:endParaRPr lang="en-IN" sz="1500" kern="1200"/>
        </a:p>
      </dsp:txBody>
      <dsp:txXfrm>
        <a:off x="4956270" y="283864"/>
        <a:ext cx="1680745" cy="810000"/>
      </dsp:txXfrm>
    </dsp:sp>
    <dsp:sp modelId="{98DB6782-FB86-4D52-9E64-192DBC86C3A4}">
      <dsp:nvSpPr>
        <dsp:cNvPr id="0" name=""/>
        <dsp:cNvSpPr/>
      </dsp:nvSpPr>
      <dsp:spPr>
        <a:xfrm>
          <a:off x="4551270" y="1195114"/>
          <a:ext cx="1992596" cy="34790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14300" lvl="1" indent="-114300" algn="l" defTabSz="666750">
            <a:lnSpc>
              <a:spcPct val="90000"/>
            </a:lnSpc>
            <a:spcBef>
              <a:spcPct val="0"/>
            </a:spcBef>
            <a:spcAft>
              <a:spcPct val="15000"/>
            </a:spcAft>
            <a:buChar char="•"/>
          </a:pPr>
          <a:r>
            <a:rPr lang="en-US" sz="1500" kern="1200"/>
            <a:t>The forensic investigator then selects the images or videos to be superimposed onto the crime scene footage. These images could be of suspects or victims, or any other relevant images that could provide valuable evidence.</a:t>
          </a:r>
          <a:endParaRPr lang="en-IN" sz="1500" kern="1200"/>
        </a:p>
      </dsp:txBody>
      <dsp:txXfrm>
        <a:off x="4551270" y="1195114"/>
        <a:ext cx="1992596" cy="3479010"/>
      </dsp:txXfrm>
    </dsp:sp>
    <dsp:sp modelId="{C7260DF7-8EDD-4550-B7DC-1AA401B7C99C}">
      <dsp:nvSpPr>
        <dsp:cNvPr id="0" name=""/>
        <dsp:cNvSpPr/>
      </dsp:nvSpPr>
      <dsp:spPr>
        <a:xfrm>
          <a:off x="6826015" y="283864"/>
          <a:ext cx="2490745" cy="810000"/>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20003" rIns="20003" bIns="20003" numCol="1" spcCol="1270" anchor="ctr" anchorCtr="0">
          <a:noAutofit/>
        </a:bodyPr>
        <a:lstStyle/>
        <a:p>
          <a:pPr marL="0" lvl="0" indent="0" algn="ctr" defTabSz="666750">
            <a:lnSpc>
              <a:spcPct val="90000"/>
            </a:lnSpc>
            <a:spcBef>
              <a:spcPct val="0"/>
            </a:spcBef>
            <a:spcAft>
              <a:spcPct val="35000"/>
            </a:spcAft>
            <a:buNone/>
          </a:pPr>
          <a:r>
            <a:rPr lang="en-US" sz="1500" kern="1200"/>
            <a:t>Superimposition</a:t>
          </a:r>
          <a:endParaRPr lang="en-IN" sz="1500" kern="1200"/>
        </a:p>
      </dsp:txBody>
      <dsp:txXfrm>
        <a:off x="7231015" y="283864"/>
        <a:ext cx="1680745" cy="810000"/>
      </dsp:txXfrm>
    </dsp:sp>
    <dsp:sp modelId="{ECEF9398-6CDA-4ABE-BFCA-54E20BAAF5F3}">
      <dsp:nvSpPr>
        <dsp:cNvPr id="0" name=""/>
        <dsp:cNvSpPr/>
      </dsp:nvSpPr>
      <dsp:spPr>
        <a:xfrm>
          <a:off x="6826015" y="1195114"/>
          <a:ext cx="1992596" cy="34790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14300" lvl="1" indent="-114300" algn="l" defTabSz="666750">
            <a:lnSpc>
              <a:spcPct val="90000"/>
            </a:lnSpc>
            <a:spcBef>
              <a:spcPct val="0"/>
            </a:spcBef>
            <a:spcAft>
              <a:spcPct val="15000"/>
            </a:spcAft>
            <a:buChar char="•"/>
          </a:pPr>
          <a:r>
            <a:rPr lang="en-US" sz="1500" kern="1200"/>
            <a:t>The selected images or videos are then superimposed onto the crime scene footage using specialized software. </a:t>
          </a:r>
          <a:endParaRPr lang="en-IN" sz="1500" kern="1200"/>
        </a:p>
        <a:p>
          <a:pPr marL="114300" lvl="1" indent="-114300" algn="l" defTabSz="666750">
            <a:lnSpc>
              <a:spcPct val="90000"/>
            </a:lnSpc>
            <a:spcBef>
              <a:spcPct val="0"/>
            </a:spcBef>
            <a:spcAft>
              <a:spcPct val="15000"/>
            </a:spcAft>
            <a:buChar char="•"/>
          </a:pPr>
          <a:r>
            <a:rPr lang="en-US" sz="1500" kern="1200"/>
            <a:t>The superimposition should be precise, ensuring that the features of the individual in the image or video match up with the features of the individual in the crime scene footage.</a:t>
          </a:r>
          <a:endParaRPr lang="en-IN" sz="1500" kern="1200"/>
        </a:p>
      </dsp:txBody>
      <dsp:txXfrm>
        <a:off x="6826015" y="1195114"/>
        <a:ext cx="1992596" cy="3479010"/>
      </dsp:txXfrm>
    </dsp:sp>
    <dsp:sp modelId="{67D56570-6399-494C-A562-98C221841C85}">
      <dsp:nvSpPr>
        <dsp:cNvPr id="0" name=""/>
        <dsp:cNvSpPr/>
      </dsp:nvSpPr>
      <dsp:spPr>
        <a:xfrm>
          <a:off x="9100760" y="283864"/>
          <a:ext cx="2490745" cy="810000"/>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20003" rIns="20003" bIns="20003" numCol="1" spcCol="1270" anchor="ctr" anchorCtr="0">
          <a:noAutofit/>
        </a:bodyPr>
        <a:lstStyle/>
        <a:p>
          <a:pPr marL="0" lvl="0" indent="0" algn="ctr" defTabSz="666750">
            <a:lnSpc>
              <a:spcPct val="90000"/>
            </a:lnSpc>
            <a:spcBef>
              <a:spcPct val="0"/>
            </a:spcBef>
            <a:spcAft>
              <a:spcPct val="35000"/>
            </a:spcAft>
            <a:buNone/>
          </a:pPr>
          <a:r>
            <a:rPr lang="en-US" sz="1500" kern="1200"/>
            <a:t>Analysis</a:t>
          </a:r>
          <a:endParaRPr lang="en-IN" sz="1500" kern="1200"/>
        </a:p>
      </dsp:txBody>
      <dsp:txXfrm>
        <a:off x="9505760" y="283864"/>
        <a:ext cx="1680745" cy="810000"/>
      </dsp:txXfrm>
    </dsp:sp>
    <dsp:sp modelId="{2AA52F65-5A39-4BF6-B9A5-DB2CCB037830}">
      <dsp:nvSpPr>
        <dsp:cNvPr id="0" name=""/>
        <dsp:cNvSpPr/>
      </dsp:nvSpPr>
      <dsp:spPr>
        <a:xfrm>
          <a:off x="9100760" y="1195114"/>
          <a:ext cx="1992596" cy="34790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14300" lvl="1" indent="-114300" algn="l" defTabSz="666750">
            <a:lnSpc>
              <a:spcPct val="90000"/>
            </a:lnSpc>
            <a:spcBef>
              <a:spcPct val="0"/>
            </a:spcBef>
            <a:spcAft>
              <a:spcPct val="15000"/>
            </a:spcAft>
            <a:buChar char="•"/>
          </a:pPr>
          <a:r>
            <a:rPr lang="en-US" sz="1500" kern="1200"/>
            <a:t>The superimposed images or videos are then analyzed by forensic investigators to identify any similarities or differences between the two. </a:t>
          </a:r>
          <a:endParaRPr lang="en-IN" sz="1500" kern="1200"/>
        </a:p>
        <a:p>
          <a:pPr marL="114300" lvl="1" indent="-114300" algn="l" defTabSz="666750">
            <a:lnSpc>
              <a:spcPct val="90000"/>
            </a:lnSpc>
            <a:spcBef>
              <a:spcPct val="0"/>
            </a:spcBef>
            <a:spcAft>
              <a:spcPct val="15000"/>
            </a:spcAft>
            <a:buChar char="•"/>
          </a:pPr>
          <a:r>
            <a:rPr lang="en-US" sz="1500" kern="1200"/>
            <a:t>This analysis can provide valuable evidence in identifying suspects or victims, recreating crime scenes, and providing a more complete view of the events leading up to the crime.</a:t>
          </a:r>
          <a:endParaRPr lang="en-IN" sz="1500" kern="1200"/>
        </a:p>
      </dsp:txBody>
      <dsp:txXfrm>
        <a:off x="9100760" y="1195114"/>
        <a:ext cx="1992596" cy="347901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FA9F89-7F21-41F3-B328-EBEE7E3FEAD9}">
      <dsp:nvSpPr>
        <dsp:cNvPr id="0" name=""/>
        <dsp:cNvSpPr/>
      </dsp:nvSpPr>
      <dsp:spPr>
        <a:xfrm>
          <a:off x="52" y="106553"/>
          <a:ext cx="5020605" cy="5760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kern="1200"/>
            <a:t>Two-dimensional (2D) superimposition</a:t>
          </a:r>
          <a:endParaRPr lang="en-IN" sz="2000" kern="1200"/>
        </a:p>
      </dsp:txBody>
      <dsp:txXfrm>
        <a:off x="52" y="106553"/>
        <a:ext cx="5020605" cy="576000"/>
      </dsp:txXfrm>
    </dsp:sp>
    <dsp:sp modelId="{9E041183-2594-4939-A57B-83519BAF4D8E}">
      <dsp:nvSpPr>
        <dsp:cNvPr id="0" name=""/>
        <dsp:cNvSpPr/>
      </dsp:nvSpPr>
      <dsp:spPr>
        <a:xfrm>
          <a:off x="52" y="682553"/>
          <a:ext cx="5020605" cy="4079756"/>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This technique involves overlaying a skull X-ray or photograph of a deceased person's skull with a 2D antemortem photograph. </a:t>
          </a:r>
          <a:endParaRPr lang="en-IN" sz="2000" kern="1200" dirty="0"/>
        </a:p>
        <a:p>
          <a:pPr marL="228600" lvl="1" indent="-228600" algn="l" defTabSz="889000">
            <a:lnSpc>
              <a:spcPct val="90000"/>
            </a:lnSpc>
            <a:spcBef>
              <a:spcPct val="0"/>
            </a:spcBef>
            <a:spcAft>
              <a:spcPct val="15000"/>
            </a:spcAft>
            <a:buChar char="•"/>
          </a:pPr>
          <a:r>
            <a:rPr lang="en-US" sz="2000" kern="1200"/>
            <a:t>The antemortem photograph is adjusted to match the size and orientation of the skull image, and then the two images are superimposed to determine if they match.</a:t>
          </a:r>
          <a:endParaRPr lang="en-IN" sz="2000" kern="1200"/>
        </a:p>
        <a:p>
          <a:pPr marL="228600" lvl="1" indent="-228600" algn="l" defTabSz="889000">
            <a:lnSpc>
              <a:spcPct val="90000"/>
            </a:lnSpc>
            <a:spcBef>
              <a:spcPct val="0"/>
            </a:spcBef>
            <a:spcAft>
              <a:spcPct val="15000"/>
            </a:spcAft>
            <a:buChar char="•"/>
          </a:pPr>
          <a:r>
            <a:rPr lang="en-US" sz="2000" kern="1200"/>
            <a:t>Generally faster and less expensive than 3D superimposition, but it may not capture all of the individual features of the face.</a:t>
          </a:r>
          <a:endParaRPr lang="en-IN" sz="2000" kern="1200"/>
        </a:p>
      </dsp:txBody>
      <dsp:txXfrm>
        <a:off x="52" y="682553"/>
        <a:ext cx="5020605" cy="4079756"/>
      </dsp:txXfrm>
    </dsp:sp>
    <dsp:sp modelId="{88FA649B-0DD5-4F2A-BDBB-36F95236E63E}">
      <dsp:nvSpPr>
        <dsp:cNvPr id="0" name=""/>
        <dsp:cNvSpPr/>
      </dsp:nvSpPr>
      <dsp:spPr>
        <a:xfrm>
          <a:off x="5723542" y="106553"/>
          <a:ext cx="5020605" cy="5760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kern="1200"/>
            <a:t>Three-dimensional (3D) superimposition</a:t>
          </a:r>
          <a:endParaRPr lang="en-IN" sz="2000" kern="1200"/>
        </a:p>
      </dsp:txBody>
      <dsp:txXfrm>
        <a:off x="5723542" y="106553"/>
        <a:ext cx="5020605" cy="576000"/>
      </dsp:txXfrm>
    </dsp:sp>
    <dsp:sp modelId="{2B0493C4-87C5-4DAF-B500-47C86D77D321}">
      <dsp:nvSpPr>
        <dsp:cNvPr id="0" name=""/>
        <dsp:cNvSpPr/>
      </dsp:nvSpPr>
      <dsp:spPr>
        <a:xfrm>
          <a:off x="5723542" y="682553"/>
          <a:ext cx="5020605" cy="4079756"/>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a:t>This technique involves overlaying a 3D skull model, created from a CT scan or MRI of the skull, with a 3D model of the face, created from an antemortem photograph or a 3D facial scan. </a:t>
          </a:r>
          <a:endParaRPr lang="en-IN" sz="2000" kern="1200"/>
        </a:p>
        <a:p>
          <a:pPr marL="228600" lvl="1" indent="-228600" algn="l" defTabSz="889000">
            <a:lnSpc>
              <a:spcPct val="90000"/>
            </a:lnSpc>
            <a:spcBef>
              <a:spcPct val="0"/>
            </a:spcBef>
            <a:spcAft>
              <a:spcPct val="15000"/>
            </a:spcAft>
            <a:buChar char="•"/>
          </a:pPr>
          <a:r>
            <a:rPr lang="en-US" sz="2000" kern="1200"/>
            <a:t>The two models are adjusted to match each other in size and orientation, and then the face model is superimposed onto the skull model to determine if they match.</a:t>
          </a:r>
          <a:endParaRPr lang="en-IN" sz="2000" kern="1200"/>
        </a:p>
        <a:p>
          <a:pPr marL="228600" lvl="1" indent="-228600" algn="l" defTabSz="889000">
            <a:lnSpc>
              <a:spcPct val="90000"/>
            </a:lnSpc>
            <a:spcBef>
              <a:spcPct val="0"/>
            </a:spcBef>
            <a:spcAft>
              <a:spcPct val="15000"/>
            </a:spcAft>
            <a:buChar char="•"/>
          </a:pPr>
          <a:r>
            <a:rPr lang="en-US" sz="2000" kern="1200"/>
            <a:t>3D superimposition provides a more detailed and accurate comparison of the skull and face models, but it requires more specialized equipment and expertise.</a:t>
          </a:r>
          <a:endParaRPr lang="en-IN" sz="2000" kern="1200"/>
        </a:p>
      </dsp:txBody>
      <dsp:txXfrm>
        <a:off x="5723542" y="682553"/>
        <a:ext cx="5020605" cy="407975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DEEA29-E12B-4D55-948B-2D6825621ABC}">
      <dsp:nvSpPr>
        <dsp:cNvPr id="0" name=""/>
        <dsp:cNvSpPr/>
      </dsp:nvSpPr>
      <dsp:spPr>
        <a:xfrm rot="5400000">
          <a:off x="-412723" y="415875"/>
          <a:ext cx="2751489" cy="1926042"/>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a:t>Two-Dimensional Facial Reconstruction</a:t>
          </a:r>
          <a:endParaRPr lang="en-IN" sz="1900" kern="1200"/>
        </a:p>
      </dsp:txBody>
      <dsp:txXfrm rot="-5400000">
        <a:off x="1" y="966172"/>
        <a:ext cx="1926042" cy="825447"/>
      </dsp:txXfrm>
    </dsp:sp>
    <dsp:sp modelId="{C2C2BE51-9BF5-44BD-A854-9F4590732FCE}">
      <dsp:nvSpPr>
        <dsp:cNvPr id="0" name=""/>
        <dsp:cNvSpPr/>
      </dsp:nvSpPr>
      <dsp:spPr>
        <a:xfrm rot="5400000">
          <a:off x="5738067" y="-3808872"/>
          <a:ext cx="1788467" cy="9412517"/>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a:lnSpc>
              <a:spcPct val="90000"/>
            </a:lnSpc>
            <a:spcBef>
              <a:spcPct val="0"/>
            </a:spcBef>
            <a:spcAft>
              <a:spcPct val="15000"/>
            </a:spcAft>
            <a:buChar char="•"/>
          </a:pPr>
          <a:r>
            <a:rPr lang="en-US" sz="2100" kern="1200"/>
            <a:t>In 2D facial reconstruction, forensic artists use photographs of the skull and information about the individual's age, sex, and ethnicity to create a hand-drawn or computer-generated image of what the person may have looked like in life. </a:t>
          </a:r>
          <a:endParaRPr lang="en-IN" sz="2100" kern="1200"/>
        </a:p>
        <a:p>
          <a:pPr marL="228600" lvl="1" indent="-228600" algn="l" defTabSz="933450">
            <a:lnSpc>
              <a:spcPct val="90000"/>
            </a:lnSpc>
            <a:spcBef>
              <a:spcPct val="0"/>
            </a:spcBef>
            <a:spcAft>
              <a:spcPct val="15000"/>
            </a:spcAft>
            <a:buChar char="•"/>
          </a:pPr>
          <a:r>
            <a:rPr lang="en-US" sz="2100" kern="1200"/>
            <a:t>This method is less accurate than 3D reconstruction but can still provide useful information in cases where 3D reconstruction is not possible.</a:t>
          </a:r>
          <a:endParaRPr lang="en-IN" sz="2100" kern="1200"/>
        </a:p>
      </dsp:txBody>
      <dsp:txXfrm rot="-5400000">
        <a:off x="1926042" y="90459"/>
        <a:ext cx="9325211" cy="1613855"/>
      </dsp:txXfrm>
    </dsp:sp>
    <dsp:sp modelId="{D62DC105-A171-4052-99F0-45A9F7AF48B7}">
      <dsp:nvSpPr>
        <dsp:cNvPr id="0" name=""/>
        <dsp:cNvSpPr/>
      </dsp:nvSpPr>
      <dsp:spPr>
        <a:xfrm rot="5400000">
          <a:off x="-412723" y="2885400"/>
          <a:ext cx="2751489" cy="1926042"/>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a:t>Three-Dimensional Facial Reconstruction</a:t>
          </a:r>
          <a:endParaRPr lang="en-IN" sz="1900" kern="1200"/>
        </a:p>
      </dsp:txBody>
      <dsp:txXfrm rot="-5400000">
        <a:off x="1" y="3435697"/>
        <a:ext cx="1926042" cy="825447"/>
      </dsp:txXfrm>
    </dsp:sp>
    <dsp:sp modelId="{234BA82B-2B88-4416-AF0B-EEAB3F50A9ED}">
      <dsp:nvSpPr>
        <dsp:cNvPr id="0" name=""/>
        <dsp:cNvSpPr/>
      </dsp:nvSpPr>
      <dsp:spPr>
        <a:xfrm rot="5400000">
          <a:off x="5738067" y="-1339347"/>
          <a:ext cx="1788467" cy="9412517"/>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a:lnSpc>
              <a:spcPct val="90000"/>
            </a:lnSpc>
            <a:spcBef>
              <a:spcPct val="0"/>
            </a:spcBef>
            <a:spcAft>
              <a:spcPct val="15000"/>
            </a:spcAft>
            <a:buChar char="•"/>
          </a:pPr>
          <a:r>
            <a:rPr lang="en-US" sz="2100" kern="1200"/>
            <a:t>In 3D facial reconstruction, forensic experts use the skull and other skeletal remains to create a three-dimensional model of the person's face. </a:t>
          </a:r>
          <a:endParaRPr lang="en-IN" sz="2100" kern="1200"/>
        </a:p>
        <a:p>
          <a:pPr marL="228600" lvl="1" indent="-228600" algn="l" defTabSz="933450">
            <a:lnSpc>
              <a:spcPct val="90000"/>
            </a:lnSpc>
            <a:spcBef>
              <a:spcPct val="0"/>
            </a:spcBef>
            <a:spcAft>
              <a:spcPct val="15000"/>
            </a:spcAft>
            <a:buChar char="•"/>
          </a:pPr>
          <a:r>
            <a:rPr lang="en-US" sz="2100" kern="1200"/>
            <a:t>Allows for a more realistic representation of the individual's facial features, including the size and shape of the nose, eyes, and mouth. </a:t>
          </a:r>
          <a:endParaRPr lang="en-IN" sz="2100" kern="1200"/>
        </a:p>
        <a:p>
          <a:pPr marL="228600" lvl="1" indent="-228600" algn="l" defTabSz="933450">
            <a:lnSpc>
              <a:spcPct val="90000"/>
            </a:lnSpc>
            <a:spcBef>
              <a:spcPct val="0"/>
            </a:spcBef>
            <a:spcAft>
              <a:spcPct val="15000"/>
            </a:spcAft>
            <a:buChar char="•"/>
          </a:pPr>
          <a:r>
            <a:rPr lang="en-US" sz="2100" kern="1200"/>
            <a:t>3D facial reconstruction is usually created using clay or computer software.</a:t>
          </a:r>
          <a:endParaRPr lang="en-IN" sz="2100" kern="1200"/>
        </a:p>
      </dsp:txBody>
      <dsp:txXfrm rot="-5400000">
        <a:off x="1926042" y="2559984"/>
        <a:ext cx="9325211" cy="161385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0D11F5-4E25-4442-B86C-3913D39B85A8}">
      <dsp:nvSpPr>
        <dsp:cNvPr id="0" name=""/>
        <dsp:cNvSpPr/>
      </dsp:nvSpPr>
      <dsp:spPr>
        <a:xfrm>
          <a:off x="4144" y="261257"/>
          <a:ext cx="2103938" cy="810000"/>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20003" rIns="20003" bIns="20003" numCol="1" spcCol="1270" anchor="ctr" anchorCtr="0">
          <a:noAutofit/>
        </a:bodyPr>
        <a:lstStyle/>
        <a:p>
          <a:pPr marL="0" lvl="0" indent="0" algn="ctr" defTabSz="666750">
            <a:lnSpc>
              <a:spcPct val="90000"/>
            </a:lnSpc>
            <a:spcBef>
              <a:spcPct val="0"/>
            </a:spcBef>
            <a:spcAft>
              <a:spcPct val="35000"/>
            </a:spcAft>
            <a:buNone/>
          </a:pPr>
          <a:r>
            <a:rPr lang="en-US" sz="1500" kern="1200" dirty="0"/>
            <a:t>Analysis of skeletal remains</a:t>
          </a:r>
          <a:endParaRPr lang="en-IN" sz="1500" kern="1200" dirty="0"/>
        </a:p>
      </dsp:txBody>
      <dsp:txXfrm>
        <a:off x="409144" y="261257"/>
        <a:ext cx="1293938" cy="810000"/>
      </dsp:txXfrm>
    </dsp:sp>
    <dsp:sp modelId="{C8ED305D-0925-45B3-B602-7EB0D17A27BC}">
      <dsp:nvSpPr>
        <dsp:cNvPr id="0" name=""/>
        <dsp:cNvSpPr/>
      </dsp:nvSpPr>
      <dsp:spPr>
        <a:xfrm>
          <a:off x="4144" y="1172507"/>
          <a:ext cx="1683150" cy="4083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14300" lvl="1" indent="-114300" algn="l" defTabSz="666750">
            <a:lnSpc>
              <a:spcPct val="90000"/>
            </a:lnSpc>
            <a:spcBef>
              <a:spcPct val="0"/>
            </a:spcBef>
            <a:spcAft>
              <a:spcPct val="15000"/>
            </a:spcAft>
            <a:buChar char="•"/>
          </a:pPr>
          <a:r>
            <a:rPr lang="en-US" sz="1500" kern="1200"/>
            <a:t>The first step in facial reconstruction is to analyze the skeletal remains of the individual in question. This may involve studying the size, shape, and position of the bones, as well as any distinctive features or abnormalities.</a:t>
          </a:r>
          <a:endParaRPr lang="en-IN" sz="1500" kern="1200"/>
        </a:p>
      </dsp:txBody>
      <dsp:txXfrm>
        <a:off x="4144" y="1172507"/>
        <a:ext cx="1683150" cy="4083750"/>
      </dsp:txXfrm>
    </dsp:sp>
    <dsp:sp modelId="{FA0BE297-A07C-4C63-83F9-4EBF868AE5BA}">
      <dsp:nvSpPr>
        <dsp:cNvPr id="0" name=""/>
        <dsp:cNvSpPr/>
      </dsp:nvSpPr>
      <dsp:spPr>
        <a:xfrm>
          <a:off x="1892082" y="261257"/>
          <a:ext cx="2103938" cy="810000"/>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20003" rIns="20003" bIns="20003" numCol="1" spcCol="1270" anchor="ctr" anchorCtr="0">
          <a:noAutofit/>
        </a:bodyPr>
        <a:lstStyle/>
        <a:p>
          <a:pPr marL="0" lvl="0" indent="0" algn="ctr" defTabSz="666750">
            <a:lnSpc>
              <a:spcPct val="90000"/>
            </a:lnSpc>
            <a:spcBef>
              <a:spcPct val="0"/>
            </a:spcBef>
            <a:spcAft>
              <a:spcPct val="35000"/>
            </a:spcAft>
            <a:buNone/>
          </a:pPr>
          <a:r>
            <a:rPr lang="en-US" sz="1500" kern="1200"/>
            <a:t>Preparation of skull</a:t>
          </a:r>
          <a:endParaRPr lang="en-IN" sz="1500" kern="1200"/>
        </a:p>
      </dsp:txBody>
      <dsp:txXfrm>
        <a:off x="2297082" y="261257"/>
        <a:ext cx="1293938" cy="810000"/>
      </dsp:txXfrm>
    </dsp:sp>
    <dsp:sp modelId="{105E7D29-F16E-4CE6-88A4-84B41F7D52A3}">
      <dsp:nvSpPr>
        <dsp:cNvPr id="0" name=""/>
        <dsp:cNvSpPr/>
      </dsp:nvSpPr>
      <dsp:spPr>
        <a:xfrm>
          <a:off x="1892082" y="1172507"/>
          <a:ext cx="1683150" cy="4083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14300" lvl="1" indent="-114300" algn="l" defTabSz="666750">
            <a:lnSpc>
              <a:spcPct val="90000"/>
            </a:lnSpc>
            <a:spcBef>
              <a:spcPct val="0"/>
            </a:spcBef>
            <a:spcAft>
              <a:spcPct val="15000"/>
            </a:spcAft>
            <a:buChar char="•"/>
          </a:pPr>
          <a:r>
            <a:rPr lang="en-US" sz="1500" kern="1200" dirty="0"/>
            <a:t>The skull is then cleaned and prepared for reconstruction, which may involve removing any soft tissue or muscle that is still attached.</a:t>
          </a:r>
          <a:endParaRPr lang="en-IN" sz="1500" kern="1200" dirty="0"/>
        </a:p>
        <a:p>
          <a:pPr marL="114300" lvl="1" indent="-114300" algn="l" defTabSz="666750">
            <a:lnSpc>
              <a:spcPct val="90000"/>
            </a:lnSpc>
            <a:spcBef>
              <a:spcPct val="0"/>
            </a:spcBef>
            <a:spcAft>
              <a:spcPct val="15000"/>
            </a:spcAft>
            <a:buChar char="•"/>
          </a:pPr>
          <a:r>
            <a:rPr lang="en-IN" sz="1500" kern="1200" dirty="0"/>
            <a:t>Replica of Skull is created t</a:t>
          </a:r>
          <a:r>
            <a:rPr lang="en-US" sz="1500" kern="1200" dirty="0"/>
            <a:t>o build the reconstruction without damaging the original skull. The replica is created using a variety of materials, including resin, plaster, or 3D printing technology.</a:t>
          </a:r>
          <a:endParaRPr lang="en-IN" sz="1500" kern="1200" dirty="0"/>
        </a:p>
      </dsp:txBody>
      <dsp:txXfrm>
        <a:off x="1892082" y="1172507"/>
        <a:ext cx="1683150" cy="4083750"/>
      </dsp:txXfrm>
    </dsp:sp>
    <dsp:sp modelId="{99CB7690-85E0-46CA-B63A-E3E369AFB8BA}">
      <dsp:nvSpPr>
        <dsp:cNvPr id="0" name=""/>
        <dsp:cNvSpPr/>
      </dsp:nvSpPr>
      <dsp:spPr>
        <a:xfrm>
          <a:off x="3780021" y="261257"/>
          <a:ext cx="2103938" cy="810000"/>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20003" rIns="20003" bIns="20003" numCol="1" spcCol="1270" anchor="ctr" anchorCtr="0">
          <a:noAutofit/>
        </a:bodyPr>
        <a:lstStyle/>
        <a:p>
          <a:pPr marL="0" lvl="0" indent="0" algn="ctr" defTabSz="666750">
            <a:lnSpc>
              <a:spcPct val="90000"/>
            </a:lnSpc>
            <a:spcBef>
              <a:spcPct val="0"/>
            </a:spcBef>
            <a:spcAft>
              <a:spcPct val="35000"/>
            </a:spcAft>
            <a:buNone/>
          </a:pPr>
          <a:r>
            <a:rPr lang="en-US" sz="1500" kern="1200"/>
            <a:t>Placement of markers</a:t>
          </a:r>
          <a:endParaRPr lang="en-IN" sz="1500" kern="1200"/>
        </a:p>
      </dsp:txBody>
      <dsp:txXfrm>
        <a:off x="4185021" y="261257"/>
        <a:ext cx="1293938" cy="810000"/>
      </dsp:txXfrm>
    </dsp:sp>
    <dsp:sp modelId="{EA317C0B-EDA4-4C04-996E-4D094DA2EE12}">
      <dsp:nvSpPr>
        <dsp:cNvPr id="0" name=""/>
        <dsp:cNvSpPr/>
      </dsp:nvSpPr>
      <dsp:spPr>
        <a:xfrm>
          <a:off x="3780021" y="1172507"/>
          <a:ext cx="1683150" cy="4083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14300" lvl="1" indent="-114300" algn="l" defTabSz="666750">
            <a:lnSpc>
              <a:spcPct val="90000"/>
            </a:lnSpc>
            <a:spcBef>
              <a:spcPct val="0"/>
            </a:spcBef>
            <a:spcAft>
              <a:spcPct val="15000"/>
            </a:spcAft>
            <a:buChar char="•"/>
          </a:pPr>
          <a:r>
            <a:rPr lang="en-US" sz="1500" kern="1200"/>
            <a:t>The next step is to place markers on the skull to indicate the position of key facial features, such as the eyes, nose, and mouth. These markers may be placed using special adhesive or by drilling small holes in the skull.</a:t>
          </a:r>
          <a:endParaRPr lang="en-IN" sz="1500" kern="1200"/>
        </a:p>
      </dsp:txBody>
      <dsp:txXfrm>
        <a:off x="3780021" y="1172507"/>
        <a:ext cx="1683150" cy="4083750"/>
      </dsp:txXfrm>
    </dsp:sp>
    <dsp:sp modelId="{9A6CFE58-60A4-4DE6-A56C-28E9288B418E}">
      <dsp:nvSpPr>
        <dsp:cNvPr id="0" name=""/>
        <dsp:cNvSpPr/>
      </dsp:nvSpPr>
      <dsp:spPr>
        <a:xfrm>
          <a:off x="5667960" y="261257"/>
          <a:ext cx="2103938" cy="810000"/>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20003" rIns="20003" bIns="20003" numCol="1" spcCol="1270" anchor="ctr" anchorCtr="0">
          <a:noAutofit/>
        </a:bodyPr>
        <a:lstStyle/>
        <a:p>
          <a:pPr marL="0" lvl="0" indent="0" algn="ctr" defTabSz="666750">
            <a:lnSpc>
              <a:spcPct val="90000"/>
            </a:lnSpc>
            <a:spcBef>
              <a:spcPct val="0"/>
            </a:spcBef>
            <a:spcAft>
              <a:spcPct val="35000"/>
            </a:spcAft>
            <a:buNone/>
          </a:pPr>
          <a:r>
            <a:rPr lang="en-US" sz="1500" kern="1200"/>
            <a:t>Building the facial muscles</a:t>
          </a:r>
          <a:endParaRPr lang="en-IN" sz="1500" kern="1200"/>
        </a:p>
      </dsp:txBody>
      <dsp:txXfrm>
        <a:off x="6072960" y="261257"/>
        <a:ext cx="1293938" cy="810000"/>
      </dsp:txXfrm>
    </dsp:sp>
    <dsp:sp modelId="{7691B756-1067-4C5E-93C7-5D8FCDC37AEF}">
      <dsp:nvSpPr>
        <dsp:cNvPr id="0" name=""/>
        <dsp:cNvSpPr/>
      </dsp:nvSpPr>
      <dsp:spPr>
        <a:xfrm>
          <a:off x="5667960" y="1172507"/>
          <a:ext cx="1683150" cy="4083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14300" lvl="1" indent="-114300" algn="l" defTabSz="666750">
            <a:lnSpc>
              <a:spcPct val="90000"/>
            </a:lnSpc>
            <a:spcBef>
              <a:spcPct val="0"/>
            </a:spcBef>
            <a:spcAft>
              <a:spcPct val="15000"/>
            </a:spcAft>
            <a:buChar char="•"/>
          </a:pPr>
          <a:r>
            <a:rPr lang="en-US" sz="1500" kern="1200"/>
            <a:t>A forensic artist or other expert will then use information from the analysis of the skeletal remains to build the facial muscles, which will help to create a more accurate representation of the individual's appearance.</a:t>
          </a:r>
          <a:endParaRPr lang="en-IN" sz="1500" kern="1200"/>
        </a:p>
      </dsp:txBody>
      <dsp:txXfrm>
        <a:off x="5667960" y="1172507"/>
        <a:ext cx="1683150" cy="4083750"/>
      </dsp:txXfrm>
    </dsp:sp>
    <dsp:sp modelId="{E1AF5DA3-582A-48A4-B79C-9FC92DF85A4D}">
      <dsp:nvSpPr>
        <dsp:cNvPr id="0" name=""/>
        <dsp:cNvSpPr/>
      </dsp:nvSpPr>
      <dsp:spPr>
        <a:xfrm>
          <a:off x="7555898" y="261257"/>
          <a:ext cx="2103938" cy="810000"/>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20003" rIns="20003" bIns="20003" numCol="1" spcCol="1270" anchor="ctr" anchorCtr="0">
          <a:noAutofit/>
        </a:bodyPr>
        <a:lstStyle/>
        <a:p>
          <a:pPr marL="0" lvl="0" indent="0" algn="ctr" defTabSz="666750">
            <a:lnSpc>
              <a:spcPct val="90000"/>
            </a:lnSpc>
            <a:spcBef>
              <a:spcPct val="0"/>
            </a:spcBef>
            <a:spcAft>
              <a:spcPct val="35000"/>
            </a:spcAft>
            <a:buNone/>
          </a:pPr>
          <a:r>
            <a:rPr lang="en-US" sz="1500" kern="1200"/>
            <a:t>Adding soft tissue</a:t>
          </a:r>
          <a:endParaRPr lang="en-IN" sz="1500" kern="1200"/>
        </a:p>
      </dsp:txBody>
      <dsp:txXfrm>
        <a:off x="7960898" y="261257"/>
        <a:ext cx="1293938" cy="810000"/>
      </dsp:txXfrm>
    </dsp:sp>
    <dsp:sp modelId="{3D3AD2A4-693D-4465-98E6-5865BCBE0503}">
      <dsp:nvSpPr>
        <dsp:cNvPr id="0" name=""/>
        <dsp:cNvSpPr/>
      </dsp:nvSpPr>
      <dsp:spPr>
        <a:xfrm>
          <a:off x="7555898" y="1172507"/>
          <a:ext cx="1683150" cy="4083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14300" lvl="1" indent="-114300" algn="l" defTabSz="666750">
            <a:lnSpc>
              <a:spcPct val="90000"/>
            </a:lnSpc>
            <a:spcBef>
              <a:spcPct val="0"/>
            </a:spcBef>
            <a:spcAft>
              <a:spcPct val="15000"/>
            </a:spcAft>
            <a:buChar char="•"/>
          </a:pPr>
          <a:r>
            <a:rPr lang="en-US" sz="1500" kern="1200"/>
            <a:t>Once the facial muscles are in place, the artist will add layers of clay or other materials to simulate the thickness and texture of the individual's skin and other soft tissue.</a:t>
          </a:r>
          <a:endParaRPr lang="en-IN" sz="1500" kern="1200"/>
        </a:p>
      </dsp:txBody>
      <dsp:txXfrm>
        <a:off x="7555898" y="1172507"/>
        <a:ext cx="1683150" cy="4083750"/>
      </dsp:txXfrm>
    </dsp:sp>
    <dsp:sp modelId="{9DDC9F34-6671-4524-82FA-B70B0B131F5C}">
      <dsp:nvSpPr>
        <dsp:cNvPr id="0" name=""/>
        <dsp:cNvSpPr/>
      </dsp:nvSpPr>
      <dsp:spPr>
        <a:xfrm>
          <a:off x="9443837" y="261257"/>
          <a:ext cx="2103938" cy="810000"/>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20003" rIns="20003" bIns="20003" numCol="1" spcCol="1270" anchor="ctr" anchorCtr="0">
          <a:noAutofit/>
        </a:bodyPr>
        <a:lstStyle/>
        <a:p>
          <a:pPr marL="0" lvl="0" indent="0" algn="ctr" defTabSz="666750">
            <a:lnSpc>
              <a:spcPct val="90000"/>
            </a:lnSpc>
            <a:spcBef>
              <a:spcPct val="0"/>
            </a:spcBef>
            <a:spcAft>
              <a:spcPct val="35000"/>
            </a:spcAft>
            <a:buNone/>
          </a:pPr>
          <a:r>
            <a:rPr lang="en-US" sz="1500" kern="1200"/>
            <a:t>Finishing touches</a:t>
          </a:r>
          <a:endParaRPr lang="en-IN" sz="1500" kern="1200"/>
        </a:p>
      </dsp:txBody>
      <dsp:txXfrm>
        <a:off x="9848837" y="261257"/>
        <a:ext cx="1293938" cy="810000"/>
      </dsp:txXfrm>
    </dsp:sp>
    <dsp:sp modelId="{C72D6930-C10A-42EE-AA04-0BD916F1C47D}">
      <dsp:nvSpPr>
        <dsp:cNvPr id="0" name=""/>
        <dsp:cNvSpPr/>
      </dsp:nvSpPr>
      <dsp:spPr>
        <a:xfrm>
          <a:off x="9443837" y="1172507"/>
          <a:ext cx="1683150" cy="4083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14300" lvl="1" indent="-114300" algn="l" defTabSz="666750">
            <a:lnSpc>
              <a:spcPct val="90000"/>
            </a:lnSpc>
            <a:spcBef>
              <a:spcPct val="0"/>
            </a:spcBef>
            <a:spcAft>
              <a:spcPct val="15000"/>
            </a:spcAft>
            <a:buChar char="•"/>
          </a:pPr>
          <a:r>
            <a:rPr lang="en-US" sz="1500" kern="1200"/>
            <a:t>Finally, the artist will add finishing touches such as hair, eyebrows, and eyelashes to create a more realistic representation of the individual's face.</a:t>
          </a:r>
          <a:endParaRPr lang="en-IN" sz="1500" kern="1200"/>
        </a:p>
      </dsp:txBody>
      <dsp:txXfrm>
        <a:off x="9443837" y="1172507"/>
        <a:ext cx="1683150" cy="4083750"/>
      </dsp:txXfrm>
    </dsp:sp>
  </dsp:spTree>
</dsp:drawing>
</file>

<file path=ppt/diagrams/layout1.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7D0E9-4E8E-3C4B-BDCE-309688A4FF5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897659AD-1E23-FBCB-6916-C703758D921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3C04B99F-2DF2-2DC9-7BD4-1131F27FE1DF}"/>
              </a:ext>
            </a:extLst>
          </p:cNvPr>
          <p:cNvSpPr>
            <a:spLocks noGrp="1"/>
          </p:cNvSpPr>
          <p:nvPr>
            <p:ph type="dt" sz="half" idx="10"/>
          </p:nvPr>
        </p:nvSpPr>
        <p:spPr/>
        <p:txBody>
          <a:bodyPr/>
          <a:lstStyle/>
          <a:p>
            <a:fld id="{82042DEE-F951-4BAC-9816-D87031F770F1}" type="datetimeFigureOut">
              <a:rPr lang="en-IN" smtClean="0"/>
              <a:t>11-04-2023</a:t>
            </a:fld>
            <a:endParaRPr lang="en-IN"/>
          </a:p>
        </p:txBody>
      </p:sp>
      <p:sp>
        <p:nvSpPr>
          <p:cNvPr id="5" name="Footer Placeholder 4">
            <a:extLst>
              <a:ext uri="{FF2B5EF4-FFF2-40B4-BE49-F238E27FC236}">
                <a16:creationId xmlns:a16="http://schemas.microsoft.com/office/drawing/2014/main" id="{7AF2897C-C4A2-99F4-CB12-695FC9CA01B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448FB4E-A138-9919-2034-891EF36BD9FF}"/>
              </a:ext>
            </a:extLst>
          </p:cNvPr>
          <p:cNvSpPr>
            <a:spLocks noGrp="1"/>
          </p:cNvSpPr>
          <p:nvPr>
            <p:ph type="sldNum" sz="quarter" idx="12"/>
          </p:nvPr>
        </p:nvSpPr>
        <p:spPr/>
        <p:txBody>
          <a:bodyPr/>
          <a:lstStyle/>
          <a:p>
            <a:fld id="{86518FDC-B1AA-49BD-B3BD-664A91313BDE}" type="slidenum">
              <a:rPr lang="en-IN" smtClean="0"/>
              <a:t>‹#›</a:t>
            </a:fld>
            <a:endParaRPr lang="en-IN"/>
          </a:p>
        </p:txBody>
      </p:sp>
    </p:spTree>
    <p:extLst>
      <p:ext uri="{BB962C8B-B14F-4D97-AF65-F5344CB8AC3E}">
        <p14:creationId xmlns:p14="http://schemas.microsoft.com/office/powerpoint/2010/main" val="1964202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CBF2A-5D07-FE6F-25D7-38EBC355F01C}"/>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F255FE5B-E16E-7440-8266-03D1D99FC84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BCE71C2B-754D-3492-3F89-736AF4E2E1FF}"/>
              </a:ext>
            </a:extLst>
          </p:cNvPr>
          <p:cNvSpPr>
            <a:spLocks noGrp="1"/>
          </p:cNvSpPr>
          <p:nvPr>
            <p:ph type="dt" sz="half" idx="10"/>
          </p:nvPr>
        </p:nvSpPr>
        <p:spPr/>
        <p:txBody>
          <a:bodyPr/>
          <a:lstStyle/>
          <a:p>
            <a:fld id="{82042DEE-F951-4BAC-9816-D87031F770F1}" type="datetimeFigureOut">
              <a:rPr lang="en-IN" smtClean="0"/>
              <a:t>11-04-2023</a:t>
            </a:fld>
            <a:endParaRPr lang="en-IN"/>
          </a:p>
        </p:txBody>
      </p:sp>
      <p:sp>
        <p:nvSpPr>
          <p:cNvPr id="5" name="Footer Placeholder 4">
            <a:extLst>
              <a:ext uri="{FF2B5EF4-FFF2-40B4-BE49-F238E27FC236}">
                <a16:creationId xmlns:a16="http://schemas.microsoft.com/office/drawing/2014/main" id="{58DCC5B3-09D8-9AAA-E906-4096F0A5ABC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5C6E842-1936-9715-C537-CBA99D9C2102}"/>
              </a:ext>
            </a:extLst>
          </p:cNvPr>
          <p:cNvSpPr>
            <a:spLocks noGrp="1"/>
          </p:cNvSpPr>
          <p:nvPr>
            <p:ph type="sldNum" sz="quarter" idx="12"/>
          </p:nvPr>
        </p:nvSpPr>
        <p:spPr/>
        <p:txBody>
          <a:bodyPr/>
          <a:lstStyle/>
          <a:p>
            <a:fld id="{86518FDC-B1AA-49BD-B3BD-664A91313BDE}" type="slidenum">
              <a:rPr lang="en-IN" smtClean="0"/>
              <a:t>‹#›</a:t>
            </a:fld>
            <a:endParaRPr lang="en-IN"/>
          </a:p>
        </p:txBody>
      </p:sp>
    </p:spTree>
    <p:extLst>
      <p:ext uri="{BB962C8B-B14F-4D97-AF65-F5344CB8AC3E}">
        <p14:creationId xmlns:p14="http://schemas.microsoft.com/office/powerpoint/2010/main" val="3241936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6B3BE09-0DA5-4D25-7B2D-7067E22C0C4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1275194A-71A0-4B44-0053-801FE343145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4297781-A9FB-9CCB-1304-AFBA17BDF6DA}"/>
              </a:ext>
            </a:extLst>
          </p:cNvPr>
          <p:cNvSpPr>
            <a:spLocks noGrp="1"/>
          </p:cNvSpPr>
          <p:nvPr>
            <p:ph type="dt" sz="half" idx="10"/>
          </p:nvPr>
        </p:nvSpPr>
        <p:spPr/>
        <p:txBody>
          <a:bodyPr/>
          <a:lstStyle/>
          <a:p>
            <a:fld id="{82042DEE-F951-4BAC-9816-D87031F770F1}" type="datetimeFigureOut">
              <a:rPr lang="en-IN" smtClean="0"/>
              <a:t>11-04-2023</a:t>
            </a:fld>
            <a:endParaRPr lang="en-IN"/>
          </a:p>
        </p:txBody>
      </p:sp>
      <p:sp>
        <p:nvSpPr>
          <p:cNvPr id="5" name="Footer Placeholder 4">
            <a:extLst>
              <a:ext uri="{FF2B5EF4-FFF2-40B4-BE49-F238E27FC236}">
                <a16:creationId xmlns:a16="http://schemas.microsoft.com/office/drawing/2014/main" id="{FA2FA007-F388-83CC-4E7D-4E2CD2C70A9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C064A67-D3BC-FA11-D0D0-AEEC00170ED9}"/>
              </a:ext>
            </a:extLst>
          </p:cNvPr>
          <p:cNvSpPr>
            <a:spLocks noGrp="1"/>
          </p:cNvSpPr>
          <p:nvPr>
            <p:ph type="sldNum" sz="quarter" idx="12"/>
          </p:nvPr>
        </p:nvSpPr>
        <p:spPr/>
        <p:txBody>
          <a:bodyPr/>
          <a:lstStyle/>
          <a:p>
            <a:fld id="{86518FDC-B1AA-49BD-B3BD-664A91313BDE}" type="slidenum">
              <a:rPr lang="en-IN" smtClean="0"/>
              <a:t>‹#›</a:t>
            </a:fld>
            <a:endParaRPr lang="en-IN"/>
          </a:p>
        </p:txBody>
      </p:sp>
    </p:spTree>
    <p:extLst>
      <p:ext uri="{BB962C8B-B14F-4D97-AF65-F5344CB8AC3E}">
        <p14:creationId xmlns:p14="http://schemas.microsoft.com/office/powerpoint/2010/main" val="77930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8FDB6-C315-399F-8FD1-81108F2AAF26}"/>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F9979B52-D817-68B7-7B3C-5C615F9E5BD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D91BD7D-5179-F104-6B5E-FD8B638BA5EF}"/>
              </a:ext>
            </a:extLst>
          </p:cNvPr>
          <p:cNvSpPr>
            <a:spLocks noGrp="1"/>
          </p:cNvSpPr>
          <p:nvPr>
            <p:ph type="dt" sz="half" idx="10"/>
          </p:nvPr>
        </p:nvSpPr>
        <p:spPr/>
        <p:txBody>
          <a:bodyPr/>
          <a:lstStyle/>
          <a:p>
            <a:fld id="{82042DEE-F951-4BAC-9816-D87031F770F1}" type="datetimeFigureOut">
              <a:rPr lang="en-IN" smtClean="0"/>
              <a:t>11-04-2023</a:t>
            </a:fld>
            <a:endParaRPr lang="en-IN"/>
          </a:p>
        </p:txBody>
      </p:sp>
      <p:sp>
        <p:nvSpPr>
          <p:cNvPr id="5" name="Footer Placeholder 4">
            <a:extLst>
              <a:ext uri="{FF2B5EF4-FFF2-40B4-BE49-F238E27FC236}">
                <a16:creationId xmlns:a16="http://schemas.microsoft.com/office/drawing/2014/main" id="{E1E0A8A7-4DA1-086A-0BAC-DE3FF10B39F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31E28D9-DAAC-5DEC-04B1-D74BC6302F8D}"/>
              </a:ext>
            </a:extLst>
          </p:cNvPr>
          <p:cNvSpPr>
            <a:spLocks noGrp="1"/>
          </p:cNvSpPr>
          <p:nvPr>
            <p:ph type="sldNum" sz="quarter" idx="12"/>
          </p:nvPr>
        </p:nvSpPr>
        <p:spPr/>
        <p:txBody>
          <a:bodyPr/>
          <a:lstStyle/>
          <a:p>
            <a:fld id="{86518FDC-B1AA-49BD-B3BD-664A91313BDE}" type="slidenum">
              <a:rPr lang="en-IN" smtClean="0"/>
              <a:t>‹#›</a:t>
            </a:fld>
            <a:endParaRPr lang="en-IN"/>
          </a:p>
        </p:txBody>
      </p:sp>
    </p:spTree>
    <p:extLst>
      <p:ext uri="{BB962C8B-B14F-4D97-AF65-F5344CB8AC3E}">
        <p14:creationId xmlns:p14="http://schemas.microsoft.com/office/powerpoint/2010/main" val="3896807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929CF3-12FD-D33A-A050-B6D3434FAF1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99EAC7B9-F7BE-8DDB-F5F8-187ABB47E36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48BD08D-203E-8219-4A6E-99FB1F9BACD1}"/>
              </a:ext>
            </a:extLst>
          </p:cNvPr>
          <p:cNvSpPr>
            <a:spLocks noGrp="1"/>
          </p:cNvSpPr>
          <p:nvPr>
            <p:ph type="dt" sz="half" idx="10"/>
          </p:nvPr>
        </p:nvSpPr>
        <p:spPr/>
        <p:txBody>
          <a:bodyPr/>
          <a:lstStyle/>
          <a:p>
            <a:fld id="{82042DEE-F951-4BAC-9816-D87031F770F1}" type="datetimeFigureOut">
              <a:rPr lang="en-IN" smtClean="0"/>
              <a:t>11-04-2023</a:t>
            </a:fld>
            <a:endParaRPr lang="en-IN"/>
          </a:p>
        </p:txBody>
      </p:sp>
      <p:sp>
        <p:nvSpPr>
          <p:cNvPr id="5" name="Footer Placeholder 4">
            <a:extLst>
              <a:ext uri="{FF2B5EF4-FFF2-40B4-BE49-F238E27FC236}">
                <a16:creationId xmlns:a16="http://schemas.microsoft.com/office/drawing/2014/main" id="{6F8A7486-6676-FDF4-ECEA-B005E60741B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78AD7E6-6C00-BEFC-1EE1-1B931B0B9CDA}"/>
              </a:ext>
            </a:extLst>
          </p:cNvPr>
          <p:cNvSpPr>
            <a:spLocks noGrp="1"/>
          </p:cNvSpPr>
          <p:nvPr>
            <p:ph type="sldNum" sz="quarter" idx="12"/>
          </p:nvPr>
        </p:nvSpPr>
        <p:spPr/>
        <p:txBody>
          <a:bodyPr/>
          <a:lstStyle/>
          <a:p>
            <a:fld id="{86518FDC-B1AA-49BD-B3BD-664A91313BDE}" type="slidenum">
              <a:rPr lang="en-IN" smtClean="0"/>
              <a:t>‹#›</a:t>
            </a:fld>
            <a:endParaRPr lang="en-IN"/>
          </a:p>
        </p:txBody>
      </p:sp>
    </p:spTree>
    <p:extLst>
      <p:ext uri="{BB962C8B-B14F-4D97-AF65-F5344CB8AC3E}">
        <p14:creationId xmlns:p14="http://schemas.microsoft.com/office/powerpoint/2010/main" val="16955153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4A7B0-92A9-2690-4364-B9AFECBD22B4}"/>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4F742B96-179C-5DAC-C9D9-2DD0E3F3139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1EFE9C52-DBF9-716A-4382-46DD438DD4D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743BAF00-6D2F-E27D-5323-0115D0F52339}"/>
              </a:ext>
            </a:extLst>
          </p:cNvPr>
          <p:cNvSpPr>
            <a:spLocks noGrp="1"/>
          </p:cNvSpPr>
          <p:nvPr>
            <p:ph type="dt" sz="half" idx="10"/>
          </p:nvPr>
        </p:nvSpPr>
        <p:spPr/>
        <p:txBody>
          <a:bodyPr/>
          <a:lstStyle/>
          <a:p>
            <a:fld id="{82042DEE-F951-4BAC-9816-D87031F770F1}" type="datetimeFigureOut">
              <a:rPr lang="en-IN" smtClean="0"/>
              <a:t>11-04-2023</a:t>
            </a:fld>
            <a:endParaRPr lang="en-IN"/>
          </a:p>
        </p:txBody>
      </p:sp>
      <p:sp>
        <p:nvSpPr>
          <p:cNvPr id="6" name="Footer Placeholder 5">
            <a:extLst>
              <a:ext uri="{FF2B5EF4-FFF2-40B4-BE49-F238E27FC236}">
                <a16:creationId xmlns:a16="http://schemas.microsoft.com/office/drawing/2014/main" id="{B2405F95-B94C-CF34-9F57-824D6CF161F2}"/>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010CA23B-821E-2954-523F-9DD56C2E5780}"/>
              </a:ext>
            </a:extLst>
          </p:cNvPr>
          <p:cNvSpPr>
            <a:spLocks noGrp="1"/>
          </p:cNvSpPr>
          <p:nvPr>
            <p:ph type="sldNum" sz="quarter" idx="12"/>
          </p:nvPr>
        </p:nvSpPr>
        <p:spPr/>
        <p:txBody>
          <a:bodyPr/>
          <a:lstStyle/>
          <a:p>
            <a:fld id="{86518FDC-B1AA-49BD-B3BD-664A91313BDE}" type="slidenum">
              <a:rPr lang="en-IN" smtClean="0"/>
              <a:t>‹#›</a:t>
            </a:fld>
            <a:endParaRPr lang="en-IN"/>
          </a:p>
        </p:txBody>
      </p:sp>
    </p:spTree>
    <p:extLst>
      <p:ext uri="{BB962C8B-B14F-4D97-AF65-F5344CB8AC3E}">
        <p14:creationId xmlns:p14="http://schemas.microsoft.com/office/powerpoint/2010/main" val="897907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AB603-DDAE-AC56-3275-A38BA2D1C56B}"/>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9FF335BE-CA54-7E69-D59A-834F00C3BC5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8FE6ABB-3A90-BACF-A55E-BCE420EE24A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C6AEE718-0CA3-EC79-67E5-498286E704C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38E83AF-34A4-DF17-1DA1-AC7814B8E53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1749AD8C-5A74-3D0B-FD9A-3449E7A2B276}"/>
              </a:ext>
            </a:extLst>
          </p:cNvPr>
          <p:cNvSpPr>
            <a:spLocks noGrp="1"/>
          </p:cNvSpPr>
          <p:nvPr>
            <p:ph type="dt" sz="half" idx="10"/>
          </p:nvPr>
        </p:nvSpPr>
        <p:spPr/>
        <p:txBody>
          <a:bodyPr/>
          <a:lstStyle/>
          <a:p>
            <a:fld id="{82042DEE-F951-4BAC-9816-D87031F770F1}" type="datetimeFigureOut">
              <a:rPr lang="en-IN" smtClean="0"/>
              <a:t>11-04-2023</a:t>
            </a:fld>
            <a:endParaRPr lang="en-IN"/>
          </a:p>
        </p:txBody>
      </p:sp>
      <p:sp>
        <p:nvSpPr>
          <p:cNvPr id="8" name="Footer Placeholder 7">
            <a:extLst>
              <a:ext uri="{FF2B5EF4-FFF2-40B4-BE49-F238E27FC236}">
                <a16:creationId xmlns:a16="http://schemas.microsoft.com/office/drawing/2014/main" id="{8D1F6160-CA8F-9287-264C-CD4BF2210185}"/>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55B0BD32-F850-5F5D-52B5-36B1A4BED649}"/>
              </a:ext>
            </a:extLst>
          </p:cNvPr>
          <p:cNvSpPr>
            <a:spLocks noGrp="1"/>
          </p:cNvSpPr>
          <p:nvPr>
            <p:ph type="sldNum" sz="quarter" idx="12"/>
          </p:nvPr>
        </p:nvSpPr>
        <p:spPr/>
        <p:txBody>
          <a:bodyPr/>
          <a:lstStyle/>
          <a:p>
            <a:fld id="{86518FDC-B1AA-49BD-B3BD-664A91313BDE}" type="slidenum">
              <a:rPr lang="en-IN" smtClean="0"/>
              <a:t>‹#›</a:t>
            </a:fld>
            <a:endParaRPr lang="en-IN"/>
          </a:p>
        </p:txBody>
      </p:sp>
    </p:spTree>
    <p:extLst>
      <p:ext uri="{BB962C8B-B14F-4D97-AF65-F5344CB8AC3E}">
        <p14:creationId xmlns:p14="http://schemas.microsoft.com/office/powerpoint/2010/main" val="36891150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7C3D3-E00E-7DA0-BB03-F4986CBEB46A}"/>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112239F8-C977-4D0E-70AE-1F92055CCE20}"/>
              </a:ext>
            </a:extLst>
          </p:cNvPr>
          <p:cNvSpPr>
            <a:spLocks noGrp="1"/>
          </p:cNvSpPr>
          <p:nvPr>
            <p:ph type="dt" sz="half" idx="10"/>
          </p:nvPr>
        </p:nvSpPr>
        <p:spPr/>
        <p:txBody>
          <a:bodyPr/>
          <a:lstStyle/>
          <a:p>
            <a:fld id="{82042DEE-F951-4BAC-9816-D87031F770F1}" type="datetimeFigureOut">
              <a:rPr lang="en-IN" smtClean="0"/>
              <a:t>11-04-2023</a:t>
            </a:fld>
            <a:endParaRPr lang="en-IN"/>
          </a:p>
        </p:txBody>
      </p:sp>
      <p:sp>
        <p:nvSpPr>
          <p:cNvPr id="4" name="Footer Placeholder 3">
            <a:extLst>
              <a:ext uri="{FF2B5EF4-FFF2-40B4-BE49-F238E27FC236}">
                <a16:creationId xmlns:a16="http://schemas.microsoft.com/office/drawing/2014/main" id="{20CFB1E5-8D42-BDFA-9EA3-1BFD3693C08C}"/>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CBBB6FBA-EAC4-EB50-A04E-A963FFA036D1}"/>
              </a:ext>
            </a:extLst>
          </p:cNvPr>
          <p:cNvSpPr>
            <a:spLocks noGrp="1"/>
          </p:cNvSpPr>
          <p:nvPr>
            <p:ph type="sldNum" sz="quarter" idx="12"/>
          </p:nvPr>
        </p:nvSpPr>
        <p:spPr/>
        <p:txBody>
          <a:bodyPr/>
          <a:lstStyle/>
          <a:p>
            <a:fld id="{86518FDC-B1AA-49BD-B3BD-664A91313BDE}" type="slidenum">
              <a:rPr lang="en-IN" smtClean="0"/>
              <a:t>‹#›</a:t>
            </a:fld>
            <a:endParaRPr lang="en-IN"/>
          </a:p>
        </p:txBody>
      </p:sp>
    </p:spTree>
    <p:extLst>
      <p:ext uri="{BB962C8B-B14F-4D97-AF65-F5344CB8AC3E}">
        <p14:creationId xmlns:p14="http://schemas.microsoft.com/office/powerpoint/2010/main" val="95189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EFFD440-AC60-7689-4390-3F331C823729}"/>
              </a:ext>
            </a:extLst>
          </p:cNvPr>
          <p:cNvSpPr>
            <a:spLocks noGrp="1"/>
          </p:cNvSpPr>
          <p:nvPr>
            <p:ph type="dt" sz="half" idx="10"/>
          </p:nvPr>
        </p:nvSpPr>
        <p:spPr/>
        <p:txBody>
          <a:bodyPr/>
          <a:lstStyle/>
          <a:p>
            <a:fld id="{82042DEE-F951-4BAC-9816-D87031F770F1}" type="datetimeFigureOut">
              <a:rPr lang="en-IN" smtClean="0"/>
              <a:t>11-04-2023</a:t>
            </a:fld>
            <a:endParaRPr lang="en-IN"/>
          </a:p>
        </p:txBody>
      </p:sp>
      <p:sp>
        <p:nvSpPr>
          <p:cNvPr id="3" name="Footer Placeholder 2">
            <a:extLst>
              <a:ext uri="{FF2B5EF4-FFF2-40B4-BE49-F238E27FC236}">
                <a16:creationId xmlns:a16="http://schemas.microsoft.com/office/drawing/2014/main" id="{62FA7EC5-BFE1-918C-5F8D-C5BB3D6935C6}"/>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0F4C3377-AEAF-5C6C-0ABE-B87B02040D86}"/>
              </a:ext>
            </a:extLst>
          </p:cNvPr>
          <p:cNvSpPr>
            <a:spLocks noGrp="1"/>
          </p:cNvSpPr>
          <p:nvPr>
            <p:ph type="sldNum" sz="quarter" idx="12"/>
          </p:nvPr>
        </p:nvSpPr>
        <p:spPr/>
        <p:txBody>
          <a:bodyPr/>
          <a:lstStyle/>
          <a:p>
            <a:fld id="{86518FDC-B1AA-49BD-B3BD-664A91313BDE}" type="slidenum">
              <a:rPr lang="en-IN" smtClean="0"/>
              <a:t>‹#›</a:t>
            </a:fld>
            <a:endParaRPr lang="en-IN"/>
          </a:p>
        </p:txBody>
      </p:sp>
    </p:spTree>
    <p:extLst>
      <p:ext uri="{BB962C8B-B14F-4D97-AF65-F5344CB8AC3E}">
        <p14:creationId xmlns:p14="http://schemas.microsoft.com/office/powerpoint/2010/main" val="3718883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640C1-5A8F-F8B5-9DC2-4D4E8CA731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BE2B8C87-47DD-0B2A-D705-809E5B8A073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A78679E4-D112-B990-A6B4-D3FC8AB565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DEEA1E4-B96D-CE4E-BD02-F4E00A0E1C76}"/>
              </a:ext>
            </a:extLst>
          </p:cNvPr>
          <p:cNvSpPr>
            <a:spLocks noGrp="1"/>
          </p:cNvSpPr>
          <p:nvPr>
            <p:ph type="dt" sz="half" idx="10"/>
          </p:nvPr>
        </p:nvSpPr>
        <p:spPr/>
        <p:txBody>
          <a:bodyPr/>
          <a:lstStyle/>
          <a:p>
            <a:fld id="{82042DEE-F951-4BAC-9816-D87031F770F1}" type="datetimeFigureOut">
              <a:rPr lang="en-IN" smtClean="0"/>
              <a:t>11-04-2023</a:t>
            </a:fld>
            <a:endParaRPr lang="en-IN"/>
          </a:p>
        </p:txBody>
      </p:sp>
      <p:sp>
        <p:nvSpPr>
          <p:cNvPr id="6" name="Footer Placeholder 5">
            <a:extLst>
              <a:ext uri="{FF2B5EF4-FFF2-40B4-BE49-F238E27FC236}">
                <a16:creationId xmlns:a16="http://schemas.microsoft.com/office/drawing/2014/main" id="{8E2468BB-42C0-ED28-793B-BBC2E8C37D57}"/>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1E9DB7F7-709D-A246-7A3E-F0810B174C6C}"/>
              </a:ext>
            </a:extLst>
          </p:cNvPr>
          <p:cNvSpPr>
            <a:spLocks noGrp="1"/>
          </p:cNvSpPr>
          <p:nvPr>
            <p:ph type="sldNum" sz="quarter" idx="12"/>
          </p:nvPr>
        </p:nvSpPr>
        <p:spPr/>
        <p:txBody>
          <a:bodyPr/>
          <a:lstStyle/>
          <a:p>
            <a:fld id="{86518FDC-B1AA-49BD-B3BD-664A91313BDE}" type="slidenum">
              <a:rPr lang="en-IN" smtClean="0"/>
              <a:t>‹#›</a:t>
            </a:fld>
            <a:endParaRPr lang="en-IN"/>
          </a:p>
        </p:txBody>
      </p:sp>
    </p:spTree>
    <p:extLst>
      <p:ext uri="{BB962C8B-B14F-4D97-AF65-F5344CB8AC3E}">
        <p14:creationId xmlns:p14="http://schemas.microsoft.com/office/powerpoint/2010/main" val="1792797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30791-D5C4-E900-0496-573B8F7486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5ECF28D8-6073-03A5-9F30-0D3CA7814A7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56B17748-8893-91D5-F879-B62EC8519D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3EDC28-A901-F080-F369-029508533648}"/>
              </a:ext>
            </a:extLst>
          </p:cNvPr>
          <p:cNvSpPr>
            <a:spLocks noGrp="1"/>
          </p:cNvSpPr>
          <p:nvPr>
            <p:ph type="dt" sz="half" idx="10"/>
          </p:nvPr>
        </p:nvSpPr>
        <p:spPr/>
        <p:txBody>
          <a:bodyPr/>
          <a:lstStyle/>
          <a:p>
            <a:fld id="{82042DEE-F951-4BAC-9816-D87031F770F1}" type="datetimeFigureOut">
              <a:rPr lang="en-IN" smtClean="0"/>
              <a:t>11-04-2023</a:t>
            </a:fld>
            <a:endParaRPr lang="en-IN"/>
          </a:p>
        </p:txBody>
      </p:sp>
      <p:sp>
        <p:nvSpPr>
          <p:cNvPr id="6" name="Footer Placeholder 5">
            <a:extLst>
              <a:ext uri="{FF2B5EF4-FFF2-40B4-BE49-F238E27FC236}">
                <a16:creationId xmlns:a16="http://schemas.microsoft.com/office/drawing/2014/main" id="{6312CCBA-3DD3-70F2-7F5B-21B0DE975FCF}"/>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CBA2DF41-5F0D-B8D1-FEDC-6CCCE0E1E314}"/>
              </a:ext>
            </a:extLst>
          </p:cNvPr>
          <p:cNvSpPr>
            <a:spLocks noGrp="1"/>
          </p:cNvSpPr>
          <p:nvPr>
            <p:ph type="sldNum" sz="quarter" idx="12"/>
          </p:nvPr>
        </p:nvSpPr>
        <p:spPr/>
        <p:txBody>
          <a:bodyPr/>
          <a:lstStyle/>
          <a:p>
            <a:fld id="{86518FDC-B1AA-49BD-B3BD-664A91313BDE}" type="slidenum">
              <a:rPr lang="en-IN" smtClean="0"/>
              <a:t>‹#›</a:t>
            </a:fld>
            <a:endParaRPr lang="en-IN"/>
          </a:p>
        </p:txBody>
      </p:sp>
    </p:spTree>
    <p:extLst>
      <p:ext uri="{BB962C8B-B14F-4D97-AF65-F5344CB8AC3E}">
        <p14:creationId xmlns:p14="http://schemas.microsoft.com/office/powerpoint/2010/main" val="1884522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2FED224-D546-CB6B-0E26-A407C36EC1C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798A5538-A29C-A2B7-1754-E889C890C1D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D427687-68E0-2481-5D24-C5FFBA78FB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042DEE-F951-4BAC-9816-D87031F770F1}" type="datetimeFigureOut">
              <a:rPr lang="en-IN" smtClean="0"/>
              <a:t>11-04-2023</a:t>
            </a:fld>
            <a:endParaRPr lang="en-IN"/>
          </a:p>
        </p:txBody>
      </p:sp>
      <p:sp>
        <p:nvSpPr>
          <p:cNvPr id="5" name="Footer Placeholder 4">
            <a:extLst>
              <a:ext uri="{FF2B5EF4-FFF2-40B4-BE49-F238E27FC236}">
                <a16:creationId xmlns:a16="http://schemas.microsoft.com/office/drawing/2014/main" id="{AE044FA4-FC67-0ADF-C5B6-55FDC2173F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B590F4BD-0691-B9E3-06AD-D04D9F35822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518FDC-B1AA-49BD-B3BD-664A91313BDE}" type="slidenum">
              <a:rPr lang="en-IN" smtClean="0"/>
              <a:t>‹#›</a:t>
            </a:fld>
            <a:endParaRPr lang="en-IN"/>
          </a:p>
        </p:txBody>
      </p:sp>
    </p:spTree>
    <p:extLst>
      <p:ext uri="{BB962C8B-B14F-4D97-AF65-F5344CB8AC3E}">
        <p14:creationId xmlns:p14="http://schemas.microsoft.com/office/powerpoint/2010/main" val="34979577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C71964-5714-6F3C-AC15-98E1F3470D8C}"/>
              </a:ext>
            </a:extLst>
          </p:cNvPr>
          <p:cNvSpPr>
            <a:spLocks noGrp="1"/>
          </p:cNvSpPr>
          <p:nvPr>
            <p:ph type="ctrTitle"/>
          </p:nvPr>
        </p:nvSpPr>
        <p:spPr/>
        <p:txBody>
          <a:bodyPr/>
          <a:lstStyle/>
          <a:p>
            <a:r>
              <a:rPr lang="en-IN" dirty="0" err="1"/>
              <a:t>Cranio</a:t>
            </a:r>
            <a:r>
              <a:rPr lang="en-IN" dirty="0"/>
              <a:t> Facial Superimposition Techniques</a:t>
            </a:r>
          </a:p>
        </p:txBody>
      </p:sp>
    </p:spTree>
    <p:extLst>
      <p:ext uri="{BB962C8B-B14F-4D97-AF65-F5344CB8AC3E}">
        <p14:creationId xmlns:p14="http://schemas.microsoft.com/office/powerpoint/2010/main" val="5374386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C2F5C-9113-5816-8E5B-AC8D7D61E686}"/>
              </a:ext>
            </a:extLst>
          </p:cNvPr>
          <p:cNvSpPr>
            <a:spLocks noGrp="1"/>
          </p:cNvSpPr>
          <p:nvPr>
            <p:ph type="title"/>
          </p:nvPr>
        </p:nvSpPr>
        <p:spPr/>
        <p:txBody>
          <a:bodyPr/>
          <a:lstStyle/>
          <a:p>
            <a:r>
              <a:rPr lang="en-IN" dirty="0"/>
              <a:t>Method</a:t>
            </a:r>
          </a:p>
        </p:txBody>
      </p:sp>
      <p:graphicFrame>
        <p:nvGraphicFramePr>
          <p:cNvPr id="4" name="Content Placeholder 3">
            <a:extLst>
              <a:ext uri="{FF2B5EF4-FFF2-40B4-BE49-F238E27FC236}">
                <a16:creationId xmlns:a16="http://schemas.microsoft.com/office/drawing/2014/main" id="{179EA288-FAFF-5A69-D22B-C4BC0C182AF1}"/>
              </a:ext>
            </a:extLst>
          </p:cNvPr>
          <p:cNvGraphicFramePr>
            <a:graphicFrameLocks noGrp="1"/>
          </p:cNvGraphicFramePr>
          <p:nvPr>
            <p:ph idx="1"/>
            <p:extLst>
              <p:ext uri="{D42A27DB-BD31-4B8C-83A1-F6EECF244321}">
                <p14:modId xmlns:p14="http://schemas.microsoft.com/office/powerpoint/2010/main" val="205006721"/>
              </p:ext>
            </p:extLst>
          </p:nvPr>
        </p:nvGraphicFramePr>
        <p:xfrm>
          <a:off x="272143" y="1534886"/>
          <a:ext cx="11593286" cy="49579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434349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E6B4464-ECDA-C885-C37D-5F91E2ED0374}"/>
              </a:ext>
            </a:extLst>
          </p:cNvPr>
          <p:cNvSpPr>
            <a:spLocks noGrp="1"/>
          </p:cNvSpPr>
          <p:nvPr>
            <p:ph type="title"/>
          </p:nvPr>
        </p:nvSpPr>
        <p:spPr/>
        <p:txBody>
          <a:bodyPr/>
          <a:lstStyle/>
          <a:p>
            <a:r>
              <a:rPr lang="en-US" dirty="0"/>
              <a:t>Video Superimposition Cont.</a:t>
            </a:r>
            <a:endParaRPr lang="en-IN" dirty="0"/>
          </a:p>
        </p:txBody>
      </p:sp>
      <p:sp>
        <p:nvSpPr>
          <p:cNvPr id="5" name="Text Placeholder 4">
            <a:extLst>
              <a:ext uri="{FF2B5EF4-FFF2-40B4-BE49-F238E27FC236}">
                <a16:creationId xmlns:a16="http://schemas.microsoft.com/office/drawing/2014/main" id="{DBDFE69E-9195-B2AD-D822-A5BF596C28E7}"/>
              </a:ext>
            </a:extLst>
          </p:cNvPr>
          <p:cNvSpPr>
            <a:spLocks noGrp="1"/>
          </p:cNvSpPr>
          <p:nvPr>
            <p:ph type="body" idx="1"/>
          </p:nvPr>
        </p:nvSpPr>
        <p:spPr/>
        <p:txBody>
          <a:bodyPr/>
          <a:lstStyle/>
          <a:p>
            <a:r>
              <a:rPr lang="en-US" dirty="0"/>
              <a:t>Advantages</a:t>
            </a:r>
            <a:endParaRPr lang="en-IN" dirty="0"/>
          </a:p>
        </p:txBody>
      </p:sp>
      <p:sp>
        <p:nvSpPr>
          <p:cNvPr id="6" name="Content Placeholder 5">
            <a:extLst>
              <a:ext uri="{FF2B5EF4-FFF2-40B4-BE49-F238E27FC236}">
                <a16:creationId xmlns:a16="http://schemas.microsoft.com/office/drawing/2014/main" id="{1B94158B-8C8A-938C-721F-0A26FF76D97E}"/>
              </a:ext>
            </a:extLst>
          </p:cNvPr>
          <p:cNvSpPr>
            <a:spLocks noGrp="1"/>
          </p:cNvSpPr>
          <p:nvPr>
            <p:ph sz="half" idx="2"/>
          </p:nvPr>
        </p:nvSpPr>
        <p:spPr/>
        <p:txBody>
          <a:bodyPr/>
          <a:lstStyle/>
          <a:p>
            <a:r>
              <a:rPr lang="en-US" dirty="0"/>
              <a:t>Accuracy and the ability to manipulate the digital models to match the features more precisely. </a:t>
            </a:r>
            <a:endParaRPr lang="en-IN" dirty="0"/>
          </a:p>
        </p:txBody>
      </p:sp>
      <p:sp>
        <p:nvSpPr>
          <p:cNvPr id="7" name="Text Placeholder 6">
            <a:extLst>
              <a:ext uri="{FF2B5EF4-FFF2-40B4-BE49-F238E27FC236}">
                <a16:creationId xmlns:a16="http://schemas.microsoft.com/office/drawing/2014/main" id="{AD9319D7-20A5-4C2A-54C6-3D4C6E491A03}"/>
              </a:ext>
            </a:extLst>
          </p:cNvPr>
          <p:cNvSpPr>
            <a:spLocks noGrp="1"/>
          </p:cNvSpPr>
          <p:nvPr>
            <p:ph type="body" sz="quarter" idx="3"/>
          </p:nvPr>
        </p:nvSpPr>
        <p:spPr/>
        <p:txBody>
          <a:bodyPr/>
          <a:lstStyle/>
          <a:p>
            <a:r>
              <a:rPr lang="en-US" dirty="0"/>
              <a:t>Limitations</a:t>
            </a:r>
            <a:endParaRPr lang="en-IN" dirty="0"/>
          </a:p>
        </p:txBody>
      </p:sp>
      <p:sp>
        <p:nvSpPr>
          <p:cNvPr id="8" name="Content Placeholder 7">
            <a:extLst>
              <a:ext uri="{FF2B5EF4-FFF2-40B4-BE49-F238E27FC236}">
                <a16:creationId xmlns:a16="http://schemas.microsoft.com/office/drawing/2014/main" id="{B2B319CB-7060-ACAE-D3D0-4BEC2D5F6540}"/>
              </a:ext>
            </a:extLst>
          </p:cNvPr>
          <p:cNvSpPr>
            <a:spLocks noGrp="1"/>
          </p:cNvSpPr>
          <p:nvPr>
            <p:ph sz="quarter" idx="4"/>
          </p:nvPr>
        </p:nvSpPr>
        <p:spPr/>
        <p:txBody>
          <a:bodyPr/>
          <a:lstStyle/>
          <a:p>
            <a:r>
              <a:rPr lang="en-US" dirty="0"/>
              <a:t>Need for expensive equipment and specialized software.</a:t>
            </a:r>
          </a:p>
          <a:p>
            <a:endParaRPr lang="en-IN" dirty="0"/>
          </a:p>
        </p:txBody>
      </p:sp>
    </p:spTree>
    <p:extLst>
      <p:ext uri="{BB962C8B-B14F-4D97-AF65-F5344CB8AC3E}">
        <p14:creationId xmlns:p14="http://schemas.microsoft.com/office/powerpoint/2010/main" val="30176384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2101A-8E94-11FB-97F3-487F10D36E6B}"/>
              </a:ext>
            </a:extLst>
          </p:cNvPr>
          <p:cNvSpPr>
            <a:spLocks noGrp="1"/>
          </p:cNvSpPr>
          <p:nvPr>
            <p:ph type="title"/>
          </p:nvPr>
        </p:nvSpPr>
        <p:spPr/>
        <p:txBody>
          <a:bodyPr/>
          <a:lstStyle/>
          <a:p>
            <a:r>
              <a:rPr lang="en-US" dirty="0"/>
              <a:t>Roentgenographic Superimposition</a:t>
            </a:r>
            <a:endParaRPr lang="en-IN" dirty="0"/>
          </a:p>
        </p:txBody>
      </p:sp>
      <p:sp>
        <p:nvSpPr>
          <p:cNvPr id="3" name="Content Placeholder 2">
            <a:extLst>
              <a:ext uri="{FF2B5EF4-FFF2-40B4-BE49-F238E27FC236}">
                <a16:creationId xmlns:a16="http://schemas.microsoft.com/office/drawing/2014/main" id="{B08CD13E-9350-3F40-EE73-C0C722539284}"/>
              </a:ext>
            </a:extLst>
          </p:cNvPr>
          <p:cNvSpPr>
            <a:spLocks noGrp="1"/>
          </p:cNvSpPr>
          <p:nvPr>
            <p:ph idx="1"/>
          </p:nvPr>
        </p:nvSpPr>
        <p:spPr/>
        <p:txBody>
          <a:bodyPr>
            <a:normAutofit/>
          </a:bodyPr>
          <a:lstStyle/>
          <a:p>
            <a:r>
              <a:rPr lang="en-US" dirty="0"/>
              <a:t>Radiographic Technique involves overlaying X-ray images of the skull onto X-ray images of a potential match.</a:t>
            </a:r>
          </a:p>
          <a:p>
            <a:r>
              <a:rPr lang="en-US" dirty="0"/>
              <a:t>The process involves taking X-rays of the skull and the photograph and overlaying them at the same scale. </a:t>
            </a:r>
          </a:p>
          <a:p>
            <a:r>
              <a:rPr lang="en-US" dirty="0"/>
              <a:t>The images are then aligned, and the features of the skull are matched with those of the X-ray images. </a:t>
            </a:r>
          </a:p>
          <a:p>
            <a:r>
              <a:rPr lang="en-US" dirty="0"/>
              <a:t>This technique is commonly used in dentistry and orthopedics.</a:t>
            </a:r>
            <a:endParaRPr lang="en-IN" dirty="0"/>
          </a:p>
        </p:txBody>
      </p:sp>
    </p:spTree>
    <p:extLst>
      <p:ext uri="{BB962C8B-B14F-4D97-AF65-F5344CB8AC3E}">
        <p14:creationId xmlns:p14="http://schemas.microsoft.com/office/powerpoint/2010/main" val="10236298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378A4-1537-A633-0008-1D1117D0FB7E}"/>
              </a:ext>
            </a:extLst>
          </p:cNvPr>
          <p:cNvSpPr>
            <a:spLocks noGrp="1"/>
          </p:cNvSpPr>
          <p:nvPr>
            <p:ph type="title"/>
          </p:nvPr>
        </p:nvSpPr>
        <p:spPr/>
        <p:txBody>
          <a:bodyPr>
            <a:normAutofit/>
          </a:bodyPr>
          <a:lstStyle/>
          <a:p>
            <a:r>
              <a:rPr lang="en-US" dirty="0"/>
              <a:t>Types </a:t>
            </a:r>
            <a:endParaRPr lang="en-IN" dirty="0"/>
          </a:p>
        </p:txBody>
      </p:sp>
      <p:graphicFrame>
        <p:nvGraphicFramePr>
          <p:cNvPr id="4" name="Content Placeholder 3">
            <a:extLst>
              <a:ext uri="{FF2B5EF4-FFF2-40B4-BE49-F238E27FC236}">
                <a16:creationId xmlns:a16="http://schemas.microsoft.com/office/drawing/2014/main" id="{9DEBA530-4243-1557-6353-8AA39F699072}"/>
              </a:ext>
            </a:extLst>
          </p:cNvPr>
          <p:cNvGraphicFramePr>
            <a:graphicFrameLocks noGrp="1"/>
          </p:cNvGraphicFramePr>
          <p:nvPr>
            <p:ph idx="1"/>
            <p:extLst>
              <p:ext uri="{D42A27DB-BD31-4B8C-83A1-F6EECF244321}">
                <p14:modId xmlns:p14="http://schemas.microsoft.com/office/powerpoint/2010/main" val="2959914851"/>
              </p:ext>
            </p:extLst>
          </p:nvPr>
        </p:nvGraphicFramePr>
        <p:xfrm>
          <a:off x="609600" y="1308100"/>
          <a:ext cx="10744200" cy="48688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083464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114F935-2E29-2F97-2C1D-DB5392D9F573}"/>
              </a:ext>
            </a:extLst>
          </p:cNvPr>
          <p:cNvSpPr>
            <a:spLocks noGrp="1"/>
          </p:cNvSpPr>
          <p:nvPr>
            <p:ph type="title"/>
          </p:nvPr>
        </p:nvSpPr>
        <p:spPr/>
        <p:txBody>
          <a:bodyPr/>
          <a:lstStyle/>
          <a:p>
            <a:r>
              <a:rPr lang="en-US" dirty="0"/>
              <a:t>Roentgenographic Superimposition Cont.</a:t>
            </a:r>
            <a:endParaRPr lang="en-IN" dirty="0"/>
          </a:p>
        </p:txBody>
      </p:sp>
      <p:sp>
        <p:nvSpPr>
          <p:cNvPr id="5" name="Text Placeholder 4">
            <a:extLst>
              <a:ext uri="{FF2B5EF4-FFF2-40B4-BE49-F238E27FC236}">
                <a16:creationId xmlns:a16="http://schemas.microsoft.com/office/drawing/2014/main" id="{A34985D0-ABCA-D672-3803-413844920F82}"/>
              </a:ext>
            </a:extLst>
          </p:cNvPr>
          <p:cNvSpPr>
            <a:spLocks noGrp="1"/>
          </p:cNvSpPr>
          <p:nvPr>
            <p:ph type="body" idx="1"/>
          </p:nvPr>
        </p:nvSpPr>
        <p:spPr/>
        <p:txBody>
          <a:bodyPr/>
          <a:lstStyle/>
          <a:p>
            <a:r>
              <a:rPr lang="en-US" dirty="0"/>
              <a:t>Advantages</a:t>
            </a:r>
            <a:endParaRPr lang="en-IN" dirty="0"/>
          </a:p>
        </p:txBody>
      </p:sp>
      <p:sp>
        <p:nvSpPr>
          <p:cNvPr id="6" name="Content Placeholder 5">
            <a:extLst>
              <a:ext uri="{FF2B5EF4-FFF2-40B4-BE49-F238E27FC236}">
                <a16:creationId xmlns:a16="http://schemas.microsoft.com/office/drawing/2014/main" id="{ED9993D4-D07B-8460-6BD0-7AFEE2DCA587}"/>
              </a:ext>
            </a:extLst>
          </p:cNvPr>
          <p:cNvSpPr>
            <a:spLocks noGrp="1"/>
          </p:cNvSpPr>
          <p:nvPr>
            <p:ph sz="half" idx="2"/>
          </p:nvPr>
        </p:nvSpPr>
        <p:spPr/>
        <p:txBody>
          <a:bodyPr/>
          <a:lstStyle/>
          <a:p>
            <a:r>
              <a:rPr lang="en-US" dirty="0"/>
              <a:t>Ability to reveal internal structures and features, such as dental records, that may not be visible on the surface. </a:t>
            </a:r>
            <a:endParaRPr lang="en-IN" dirty="0"/>
          </a:p>
        </p:txBody>
      </p:sp>
      <p:sp>
        <p:nvSpPr>
          <p:cNvPr id="7" name="Text Placeholder 6">
            <a:extLst>
              <a:ext uri="{FF2B5EF4-FFF2-40B4-BE49-F238E27FC236}">
                <a16:creationId xmlns:a16="http://schemas.microsoft.com/office/drawing/2014/main" id="{6672D7B4-4378-3530-6E3B-06C6B93BA3A0}"/>
              </a:ext>
            </a:extLst>
          </p:cNvPr>
          <p:cNvSpPr>
            <a:spLocks noGrp="1"/>
          </p:cNvSpPr>
          <p:nvPr>
            <p:ph type="body" sz="quarter" idx="3"/>
          </p:nvPr>
        </p:nvSpPr>
        <p:spPr/>
        <p:txBody>
          <a:bodyPr/>
          <a:lstStyle/>
          <a:p>
            <a:r>
              <a:rPr lang="en-US" dirty="0"/>
              <a:t>Limitations</a:t>
            </a:r>
            <a:endParaRPr lang="en-IN" dirty="0"/>
          </a:p>
        </p:txBody>
      </p:sp>
      <p:sp>
        <p:nvSpPr>
          <p:cNvPr id="8" name="Content Placeholder 7">
            <a:extLst>
              <a:ext uri="{FF2B5EF4-FFF2-40B4-BE49-F238E27FC236}">
                <a16:creationId xmlns:a16="http://schemas.microsoft.com/office/drawing/2014/main" id="{CE4CD1B5-46CE-4509-7C92-33056B824C79}"/>
              </a:ext>
            </a:extLst>
          </p:cNvPr>
          <p:cNvSpPr>
            <a:spLocks noGrp="1"/>
          </p:cNvSpPr>
          <p:nvPr>
            <p:ph sz="quarter" idx="4"/>
          </p:nvPr>
        </p:nvSpPr>
        <p:spPr/>
        <p:txBody>
          <a:bodyPr/>
          <a:lstStyle/>
          <a:p>
            <a:r>
              <a:rPr lang="en-US" dirty="0"/>
              <a:t>Need for specialized equipment and the potential for radiation exposure.</a:t>
            </a:r>
            <a:endParaRPr lang="en-IN" dirty="0"/>
          </a:p>
        </p:txBody>
      </p:sp>
    </p:spTree>
    <p:extLst>
      <p:ext uri="{BB962C8B-B14F-4D97-AF65-F5344CB8AC3E}">
        <p14:creationId xmlns:p14="http://schemas.microsoft.com/office/powerpoint/2010/main" val="3415905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B9CE3E4-9787-4053-38DD-F5F48E66B7E2}"/>
              </a:ext>
            </a:extLst>
          </p:cNvPr>
          <p:cNvSpPr>
            <a:spLocks noGrp="1"/>
          </p:cNvSpPr>
          <p:nvPr>
            <p:ph type="title"/>
          </p:nvPr>
        </p:nvSpPr>
        <p:spPr/>
        <p:txBody>
          <a:bodyPr/>
          <a:lstStyle/>
          <a:p>
            <a:r>
              <a:rPr lang="en-IN" dirty="0"/>
              <a:t>Facial Reconstruction</a:t>
            </a:r>
          </a:p>
        </p:txBody>
      </p:sp>
      <p:sp>
        <p:nvSpPr>
          <p:cNvPr id="8" name="Content Placeholder 7">
            <a:extLst>
              <a:ext uri="{FF2B5EF4-FFF2-40B4-BE49-F238E27FC236}">
                <a16:creationId xmlns:a16="http://schemas.microsoft.com/office/drawing/2014/main" id="{BA9888DD-CD64-8D7D-907F-1330A7961CF2}"/>
              </a:ext>
            </a:extLst>
          </p:cNvPr>
          <p:cNvSpPr>
            <a:spLocks noGrp="1"/>
          </p:cNvSpPr>
          <p:nvPr>
            <p:ph idx="1"/>
          </p:nvPr>
        </p:nvSpPr>
        <p:spPr/>
        <p:txBody>
          <a:bodyPr/>
          <a:lstStyle/>
          <a:p>
            <a:r>
              <a:rPr lang="en-US" dirty="0"/>
              <a:t>Facial reconstruction is a technique used in forensic investigations to create a visual representation of a person's face based on their skeletal remains or other physical features.</a:t>
            </a:r>
          </a:p>
          <a:p>
            <a:r>
              <a:rPr lang="en-US" dirty="0"/>
              <a:t>In order to create an accurate reconstruction, forensic experts often use tissue depth markers.</a:t>
            </a:r>
          </a:p>
          <a:p>
            <a:r>
              <a:rPr lang="en-US" dirty="0"/>
              <a:t>Tissue depth markers are small pegs or markers that are placed on a skull to indicate the thickness of soft tissue in various areas of the face. These markers are based on extensive research and analysis of the average thickness of soft tissue in different parts of the face, as well as factors such as age, sex, and ethnicity.</a:t>
            </a:r>
            <a:endParaRPr lang="en-IN" dirty="0"/>
          </a:p>
        </p:txBody>
      </p:sp>
    </p:spTree>
    <p:extLst>
      <p:ext uri="{BB962C8B-B14F-4D97-AF65-F5344CB8AC3E}">
        <p14:creationId xmlns:p14="http://schemas.microsoft.com/office/powerpoint/2010/main" val="27437742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BE2D1-8F6E-3369-21CE-29D27E41F3C0}"/>
              </a:ext>
            </a:extLst>
          </p:cNvPr>
          <p:cNvSpPr>
            <a:spLocks noGrp="1"/>
          </p:cNvSpPr>
          <p:nvPr>
            <p:ph type="title"/>
          </p:nvPr>
        </p:nvSpPr>
        <p:spPr/>
        <p:txBody>
          <a:bodyPr/>
          <a:lstStyle/>
          <a:p>
            <a:r>
              <a:rPr lang="en-IN" dirty="0"/>
              <a:t>Types</a:t>
            </a:r>
          </a:p>
        </p:txBody>
      </p:sp>
      <p:graphicFrame>
        <p:nvGraphicFramePr>
          <p:cNvPr id="4" name="Content Placeholder 3">
            <a:extLst>
              <a:ext uri="{FF2B5EF4-FFF2-40B4-BE49-F238E27FC236}">
                <a16:creationId xmlns:a16="http://schemas.microsoft.com/office/drawing/2014/main" id="{B3584A78-698B-AB4B-4D50-4411AC892828}"/>
              </a:ext>
            </a:extLst>
          </p:cNvPr>
          <p:cNvGraphicFramePr>
            <a:graphicFrameLocks noGrp="1"/>
          </p:cNvGraphicFramePr>
          <p:nvPr>
            <p:ph idx="1"/>
            <p:extLst>
              <p:ext uri="{D42A27DB-BD31-4B8C-83A1-F6EECF244321}">
                <p14:modId xmlns:p14="http://schemas.microsoft.com/office/powerpoint/2010/main" val="482205727"/>
              </p:ext>
            </p:extLst>
          </p:nvPr>
        </p:nvGraphicFramePr>
        <p:xfrm>
          <a:off x="381000" y="1447800"/>
          <a:ext cx="11338560" cy="52273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03672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A83B72-4945-F3A4-D0B3-E6D1A666DAC3}"/>
              </a:ext>
            </a:extLst>
          </p:cNvPr>
          <p:cNvSpPr>
            <a:spLocks noGrp="1"/>
          </p:cNvSpPr>
          <p:nvPr>
            <p:ph idx="1"/>
          </p:nvPr>
        </p:nvSpPr>
        <p:spPr>
          <a:xfrm>
            <a:off x="838200" y="838200"/>
            <a:ext cx="10515600" cy="5338763"/>
          </a:xfrm>
        </p:spPr>
        <p:txBody>
          <a:bodyPr>
            <a:normAutofit/>
          </a:bodyPr>
          <a:lstStyle/>
          <a:p>
            <a:r>
              <a:rPr lang="en-US" dirty="0"/>
              <a:t>Both methods require a high degree of skill and expertise. </a:t>
            </a:r>
          </a:p>
          <a:p>
            <a:r>
              <a:rPr lang="en-US" dirty="0"/>
              <a:t>Forensic experts must have a deep understanding of anatomy and facial structure, as well as knowledge of the factors that can affect the appearance of an individual's face, such as age, sex, and ethnicity. They also need to take into account any injuries or trauma that may have affected the individual's appearance.</a:t>
            </a:r>
          </a:p>
          <a:p>
            <a:r>
              <a:rPr lang="en-US" dirty="0"/>
              <a:t>Forensic facial reconstruction is often used in conjunction with other forensic methods, such as </a:t>
            </a:r>
            <a:r>
              <a:rPr lang="en-US" u="sng" dirty="0"/>
              <a:t>DNA analysis and dental records, </a:t>
            </a:r>
            <a:r>
              <a:rPr lang="en-US" dirty="0"/>
              <a:t>to help identify individuals who have been missing or whose remains have been discovered. </a:t>
            </a:r>
            <a:endParaRPr lang="en-IN" dirty="0"/>
          </a:p>
        </p:txBody>
      </p:sp>
    </p:spTree>
    <p:extLst>
      <p:ext uri="{BB962C8B-B14F-4D97-AF65-F5344CB8AC3E}">
        <p14:creationId xmlns:p14="http://schemas.microsoft.com/office/powerpoint/2010/main" val="31410385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55E491-3E3D-1C3F-3C18-31FF28EB0BEA}"/>
              </a:ext>
            </a:extLst>
          </p:cNvPr>
          <p:cNvSpPr>
            <a:spLocks noGrp="1"/>
          </p:cNvSpPr>
          <p:nvPr>
            <p:ph type="title"/>
          </p:nvPr>
        </p:nvSpPr>
        <p:spPr>
          <a:xfrm>
            <a:off x="670560" y="317"/>
            <a:ext cx="10515600" cy="1325563"/>
          </a:xfrm>
        </p:spPr>
        <p:txBody>
          <a:bodyPr/>
          <a:lstStyle/>
          <a:p>
            <a:r>
              <a:rPr lang="en-IN" dirty="0"/>
              <a:t>Process</a:t>
            </a:r>
          </a:p>
        </p:txBody>
      </p:sp>
      <p:graphicFrame>
        <p:nvGraphicFramePr>
          <p:cNvPr id="5" name="Content Placeholder 4">
            <a:extLst>
              <a:ext uri="{FF2B5EF4-FFF2-40B4-BE49-F238E27FC236}">
                <a16:creationId xmlns:a16="http://schemas.microsoft.com/office/drawing/2014/main" id="{077B3554-6ACE-01D9-BA82-0F403E426929}"/>
              </a:ext>
            </a:extLst>
          </p:cNvPr>
          <p:cNvGraphicFramePr>
            <a:graphicFrameLocks noGrp="1"/>
          </p:cNvGraphicFramePr>
          <p:nvPr>
            <p:ph idx="1"/>
            <p:extLst>
              <p:ext uri="{D42A27DB-BD31-4B8C-83A1-F6EECF244321}">
                <p14:modId xmlns:p14="http://schemas.microsoft.com/office/powerpoint/2010/main" val="436967223"/>
              </p:ext>
            </p:extLst>
          </p:nvPr>
        </p:nvGraphicFramePr>
        <p:xfrm>
          <a:off x="320040" y="975360"/>
          <a:ext cx="11551920" cy="55175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351566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F0263-B287-E04D-8DBA-799084D196A8}"/>
              </a:ext>
            </a:extLst>
          </p:cNvPr>
          <p:cNvSpPr>
            <a:spLocks noGrp="1"/>
          </p:cNvSpPr>
          <p:nvPr>
            <p:ph type="title"/>
          </p:nvPr>
        </p:nvSpPr>
        <p:spPr/>
        <p:txBody>
          <a:bodyPr/>
          <a:lstStyle/>
          <a:p>
            <a:r>
              <a:rPr lang="en-US" dirty="0"/>
              <a:t>Somatoscopic and Craniometric methods</a:t>
            </a:r>
            <a:endParaRPr lang="en-IN" dirty="0"/>
          </a:p>
        </p:txBody>
      </p:sp>
      <p:sp>
        <p:nvSpPr>
          <p:cNvPr id="3" name="Content Placeholder 2">
            <a:extLst>
              <a:ext uri="{FF2B5EF4-FFF2-40B4-BE49-F238E27FC236}">
                <a16:creationId xmlns:a16="http://schemas.microsoft.com/office/drawing/2014/main" id="{00CEC020-D78E-6214-4805-44A7851FE0BF}"/>
              </a:ext>
            </a:extLst>
          </p:cNvPr>
          <p:cNvSpPr>
            <a:spLocks noGrp="1"/>
          </p:cNvSpPr>
          <p:nvPr>
            <p:ph idx="1"/>
          </p:nvPr>
        </p:nvSpPr>
        <p:spPr/>
        <p:txBody>
          <a:bodyPr>
            <a:normAutofit fontScale="85000" lnSpcReduction="10000"/>
          </a:bodyPr>
          <a:lstStyle/>
          <a:p>
            <a:r>
              <a:rPr lang="en-US" dirty="0"/>
              <a:t>Somatoscopy is a method that involves the study of external physical characteristics of an individual, such as their height, weight, and body proportions. This method is often used in cases where there is no access to skeletal remains, such as in cases of missing persons.</a:t>
            </a:r>
          </a:p>
          <a:p>
            <a:r>
              <a:rPr lang="en-US" dirty="0"/>
              <a:t>Craniometry, on the other hand, is the measurement of the skull and its features to determine an individual's age, sex, and ethnic origin. This method has been used for centuries and involves taking precise measurements of the skull, such as its length, width, and height, as well as the shape and size of specific features such as the eye sockets, nasal aperture, and dental arches.</a:t>
            </a:r>
          </a:p>
          <a:p>
            <a:r>
              <a:rPr lang="en-US" dirty="0"/>
              <a:t>The advantages of these methods include their ability to provide a quick estimation of the facial features without the need for specialized equipment. </a:t>
            </a:r>
          </a:p>
          <a:p>
            <a:r>
              <a:rPr lang="en-US" dirty="0"/>
              <a:t>However, the limitations include their reliance on average measurements and the potential for error due to individual variations.</a:t>
            </a:r>
          </a:p>
        </p:txBody>
      </p:sp>
    </p:spTree>
    <p:extLst>
      <p:ext uri="{BB962C8B-B14F-4D97-AF65-F5344CB8AC3E}">
        <p14:creationId xmlns:p14="http://schemas.microsoft.com/office/powerpoint/2010/main" val="3826987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7E7FF-5D60-B604-2A31-5FA3D8335698}"/>
              </a:ext>
            </a:extLst>
          </p:cNvPr>
          <p:cNvSpPr>
            <a:spLocks noGrp="1"/>
          </p:cNvSpPr>
          <p:nvPr>
            <p:ph type="title"/>
          </p:nvPr>
        </p:nvSpPr>
        <p:spPr/>
        <p:txBody>
          <a:bodyPr/>
          <a:lstStyle/>
          <a:p>
            <a:r>
              <a:rPr lang="en-IN" dirty="0"/>
              <a:t>Introduction</a:t>
            </a:r>
          </a:p>
        </p:txBody>
      </p:sp>
      <p:sp>
        <p:nvSpPr>
          <p:cNvPr id="3" name="Content Placeholder 2">
            <a:extLst>
              <a:ext uri="{FF2B5EF4-FFF2-40B4-BE49-F238E27FC236}">
                <a16:creationId xmlns:a16="http://schemas.microsoft.com/office/drawing/2014/main" id="{D32439B7-71C2-C032-D09A-1D960B98DCD6}"/>
              </a:ext>
            </a:extLst>
          </p:cNvPr>
          <p:cNvSpPr>
            <a:spLocks noGrp="1"/>
          </p:cNvSpPr>
          <p:nvPr>
            <p:ph idx="1"/>
          </p:nvPr>
        </p:nvSpPr>
        <p:spPr/>
        <p:txBody>
          <a:bodyPr>
            <a:normAutofit/>
          </a:bodyPr>
          <a:lstStyle/>
          <a:p>
            <a:r>
              <a:rPr lang="en-US" dirty="0"/>
              <a:t>Craniofacial superimposition is a technique used in forensic anthropology to </a:t>
            </a:r>
            <a:r>
              <a:rPr lang="en-US" u="sng" dirty="0"/>
              <a:t>identify a skull by overlaying an image of the skull onto a photograph or video of the missing person's face.</a:t>
            </a:r>
          </a:p>
          <a:p>
            <a:r>
              <a:rPr lang="en-US" dirty="0"/>
              <a:t>This technique is used when there are no other means of identification available, and is based on the assumption that the skull and the face are related in shape and size.</a:t>
            </a:r>
          </a:p>
        </p:txBody>
      </p:sp>
    </p:spTree>
    <p:extLst>
      <p:ext uri="{BB962C8B-B14F-4D97-AF65-F5344CB8AC3E}">
        <p14:creationId xmlns:p14="http://schemas.microsoft.com/office/powerpoint/2010/main" val="42251658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3BA4C-ED5C-4321-9FDE-1B0F0A1AFA76}"/>
              </a:ext>
            </a:extLst>
          </p:cNvPr>
          <p:cNvSpPr>
            <a:spLocks noGrp="1"/>
          </p:cNvSpPr>
          <p:nvPr>
            <p:ph type="title"/>
          </p:nvPr>
        </p:nvSpPr>
        <p:spPr/>
        <p:txBody>
          <a:bodyPr/>
          <a:lstStyle/>
          <a:p>
            <a:r>
              <a:rPr lang="en-US" dirty="0"/>
              <a:t>Importance of Tissue Depth in Facial Reconstruction</a:t>
            </a:r>
            <a:endParaRPr lang="en-IN" dirty="0"/>
          </a:p>
        </p:txBody>
      </p:sp>
      <p:sp>
        <p:nvSpPr>
          <p:cNvPr id="3" name="Content Placeholder 2">
            <a:extLst>
              <a:ext uri="{FF2B5EF4-FFF2-40B4-BE49-F238E27FC236}">
                <a16:creationId xmlns:a16="http://schemas.microsoft.com/office/drawing/2014/main" id="{BA3F2524-DF01-7E41-C320-9D4AF69DEBBB}"/>
              </a:ext>
            </a:extLst>
          </p:cNvPr>
          <p:cNvSpPr>
            <a:spLocks noGrp="1"/>
          </p:cNvSpPr>
          <p:nvPr>
            <p:ph idx="1"/>
          </p:nvPr>
        </p:nvSpPr>
        <p:spPr/>
        <p:txBody>
          <a:bodyPr/>
          <a:lstStyle/>
          <a:p>
            <a:r>
              <a:rPr lang="en-US" dirty="0"/>
              <a:t>Tissue depth is an important factor in facial reconstruction as it affects the appearance of the face. </a:t>
            </a:r>
          </a:p>
          <a:p>
            <a:r>
              <a:rPr lang="en-US" dirty="0"/>
              <a:t>Tissue depth is the distance between the skin surface and the underlying bone, muscle, and fat.</a:t>
            </a:r>
          </a:p>
          <a:p>
            <a:r>
              <a:rPr lang="en-US" dirty="0"/>
              <a:t>It varies depending on age, sex, and ethnicity. Inaccurate tissue depth estimation can lead to inaccurate facial reconstructions. </a:t>
            </a:r>
          </a:p>
          <a:p>
            <a:r>
              <a:rPr lang="en-US" dirty="0"/>
              <a:t>Therefore, it's important to use accurate measurements of tissue depth when estimating the facial features.</a:t>
            </a:r>
            <a:endParaRPr lang="en-IN" dirty="0"/>
          </a:p>
        </p:txBody>
      </p:sp>
    </p:spTree>
    <p:extLst>
      <p:ext uri="{BB962C8B-B14F-4D97-AF65-F5344CB8AC3E}">
        <p14:creationId xmlns:p14="http://schemas.microsoft.com/office/powerpoint/2010/main" val="36985826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3FDE6FEF-356E-F168-8E1A-4DD64BED117F}"/>
              </a:ext>
            </a:extLst>
          </p:cNvPr>
          <p:cNvGraphicFramePr>
            <a:graphicFrameLocks noGrp="1"/>
          </p:cNvGraphicFramePr>
          <p:nvPr>
            <p:ph idx="1"/>
            <p:extLst>
              <p:ext uri="{D42A27DB-BD31-4B8C-83A1-F6EECF244321}">
                <p14:modId xmlns:p14="http://schemas.microsoft.com/office/powerpoint/2010/main" val="1627779419"/>
              </p:ext>
            </p:extLst>
          </p:nvPr>
        </p:nvGraphicFramePr>
        <p:xfrm>
          <a:off x="838200" y="365760"/>
          <a:ext cx="10515600" cy="58112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01681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62356-BEA2-81F0-EEAA-0480C95048AC}"/>
              </a:ext>
            </a:extLst>
          </p:cNvPr>
          <p:cNvSpPr>
            <a:spLocks noGrp="1"/>
          </p:cNvSpPr>
          <p:nvPr>
            <p:ph type="title"/>
          </p:nvPr>
        </p:nvSpPr>
        <p:spPr/>
        <p:txBody>
          <a:bodyPr/>
          <a:lstStyle/>
          <a:p>
            <a:r>
              <a:rPr lang="en-US" dirty="0"/>
              <a:t>Photographic Superimposition</a:t>
            </a:r>
            <a:endParaRPr lang="en-IN" dirty="0"/>
          </a:p>
        </p:txBody>
      </p:sp>
      <p:sp>
        <p:nvSpPr>
          <p:cNvPr id="3" name="Content Placeholder 2">
            <a:extLst>
              <a:ext uri="{FF2B5EF4-FFF2-40B4-BE49-F238E27FC236}">
                <a16:creationId xmlns:a16="http://schemas.microsoft.com/office/drawing/2014/main" id="{9B666B61-1CBF-E229-3495-8407CCC93E36}"/>
              </a:ext>
            </a:extLst>
          </p:cNvPr>
          <p:cNvSpPr>
            <a:spLocks noGrp="1"/>
          </p:cNvSpPr>
          <p:nvPr>
            <p:ph idx="1"/>
          </p:nvPr>
        </p:nvSpPr>
        <p:spPr/>
        <p:txBody>
          <a:bodyPr>
            <a:normAutofit/>
          </a:bodyPr>
          <a:lstStyle/>
          <a:p>
            <a:r>
              <a:rPr lang="en-US" dirty="0"/>
              <a:t>Involves overlaying an image of the skull onto a photograph of the missing person's face using a computer program or by hand.</a:t>
            </a:r>
          </a:p>
          <a:p>
            <a:r>
              <a:rPr lang="en-US" dirty="0"/>
              <a:t>The process involves taking an image of the skull and overlaying it on a photograph at the same scale. </a:t>
            </a:r>
          </a:p>
          <a:p>
            <a:r>
              <a:rPr lang="en-US" dirty="0"/>
              <a:t>The images are then aligned, and the features of the skull are matched with those of the photograph. </a:t>
            </a:r>
          </a:p>
        </p:txBody>
      </p:sp>
    </p:spTree>
    <p:extLst>
      <p:ext uri="{BB962C8B-B14F-4D97-AF65-F5344CB8AC3E}">
        <p14:creationId xmlns:p14="http://schemas.microsoft.com/office/powerpoint/2010/main" val="17871065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611CCBC-DD3C-31A5-E0AE-99AD2E9B6059}"/>
              </a:ext>
            </a:extLst>
          </p:cNvPr>
          <p:cNvSpPr>
            <a:spLocks noGrp="1"/>
          </p:cNvSpPr>
          <p:nvPr>
            <p:ph type="title"/>
          </p:nvPr>
        </p:nvSpPr>
        <p:spPr/>
        <p:txBody>
          <a:bodyPr/>
          <a:lstStyle/>
          <a:p>
            <a:r>
              <a:rPr lang="en-IN" dirty="0"/>
              <a:t>Photographic Superimposition Cont.</a:t>
            </a:r>
          </a:p>
        </p:txBody>
      </p:sp>
      <p:sp>
        <p:nvSpPr>
          <p:cNvPr id="5" name="Text Placeholder 4">
            <a:extLst>
              <a:ext uri="{FF2B5EF4-FFF2-40B4-BE49-F238E27FC236}">
                <a16:creationId xmlns:a16="http://schemas.microsoft.com/office/drawing/2014/main" id="{B76CF39F-6A49-A87A-9B7D-4F6772960D81}"/>
              </a:ext>
            </a:extLst>
          </p:cNvPr>
          <p:cNvSpPr>
            <a:spLocks noGrp="1"/>
          </p:cNvSpPr>
          <p:nvPr>
            <p:ph type="body" idx="1"/>
          </p:nvPr>
        </p:nvSpPr>
        <p:spPr/>
        <p:txBody>
          <a:bodyPr/>
          <a:lstStyle/>
          <a:p>
            <a:r>
              <a:rPr lang="en-US" dirty="0"/>
              <a:t>Advantages</a:t>
            </a:r>
            <a:endParaRPr lang="en-IN" dirty="0"/>
          </a:p>
        </p:txBody>
      </p:sp>
      <p:sp>
        <p:nvSpPr>
          <p:cNvPr id="6" name="Content Placeholder 5">
            <a:extLst>
              <a:ext uri="{FF2B5EF4-FFF2-40B4-BE49-F238E27FC236}">
                <a16:creationId xmlns:a16="http://schemas.microsoft.com/office/drawing/2014/main" id="{3C1590F9-C1A3-A3FD-EF50-7EB7B67173E3}"/>
              </a:ext>
            </a:extLst>
          </p:cNvPr>
          <p:cNvSpPr>
            <a:spLocks noGrp="1"/>
          </p:cNvSpPr>
          <p:nvPr>
            <p:ph sz="half" idx="2"/>
          </p:nvPr>
        </p:nvSpPr>
        <p:spPr/>
        <p:txBody>
          <a:bodyPr/>
          <a:lstStyle/>
          <a:p>
            <a:r>
              <a:rPr lang="en-US" dirty="0"/>
              <a:t>Non-invasive nature </a:t>
            </a:r>
          </a:p>
          <a:p>
            <a:r>
              <a:rPr lang="en-US" dirty="0"/>
              <a:t>Relative ease of use. </a:t>
            </a:r>
            <a:endParaRPr lang="en-IN" dirty="0"/>
          </a:p>
        </p:txBody>
      </p:sp>
      <p:sp>
        <p:nvSpPr>
          <p:cNvPr id="7" name="Text Placeholder 6">
            <a:extLst>
              <a:ext uri="{FF2B5EF4-FFF2-40B4-BE49-F238E27FC236}">
                <a16:creationId xmlns:a16="http://schemas.microsoft.com/office/drawing/2014/main" id="{54EA4EE5-BFEA-D61D-2E17-9D28FF94E5F3}"/>
              </a:ext>
            </a:extLst>
          </p:cNvPr>
          <p:cNvSpPr>
            <a:spLocks noGrp="1"/>
          </p:cNvSpPr>
          <p:nvPr>
            <p:ph type="body" sz="quarter" idx="3"/>
          </p:nvPr>
        </p:nvSpPr>
        <p:spPr/>
        <p:txBody>
          <a:bodyPr/>
          <a:lstStyle/>
          <a:p>
            <a:r>
              <a:rPr lang="en-US" dirty="0"/>
              <a:t>limitations</a:t>
            </a:r>
            <a:endParaRPr lang="en-IN" dirty="0"/>
          </a:p>
        </p:txBody>
      </p:sp>
      <p:sp>
        <p:nvSpPr>
          <p:cNvPr id="8" name="Content Placeholder 7">
            <a:extLst>
              <a:ext uri="{FF2B5EF4-FFF2-40B4-BE49-F238E27FC236}">
                <a16:creationId xmlns:a16="http://schemas.microsoft.com/office/drawing/2014/main" id="{F82B009F-5632-504D-9E20-6C54572DC6C8}"/>
              </a:ext>
            </a:extLst>
          </p:cNvPr>
          <p:cNvSpPr>
            <a:spLocks noGrp="1"/>
          </p:cNvSpPr>
          <p:nvPr>
            <p:ph sz="quarter" idx="4"/>
          </p:nvPr>
        </p:nvSpPr>
        <p:spPr/>
        <p:txBody>
          <a:bodyPr/>
          <a:lstStyle/>
          <a:p>
            <a:r>
              <a:rPr lang="en-US" dirty="0"/>
              <a:t>Need for high-quality photographs </a:t>
            </a:r>
          </a:p>
          <a:p>
            <a:r>
              <a:rPr lang="en-US" dirty="0"/>
              <a:t>Potential for error due to variations in the angle and positioning of the skull and the photograph.</a:t>
            </a:r>
            <a:endParaRPr lang="en-IN" dirty="0"/>
          </a:p>
          <a:p>
            <a:endParaRPr lang="en-IN" dirty="0"/>
          </a:p>
        </p:txBody>
      </p:sp>
    </p:spTree>
    <p:extLst>
      <p:ext uri="{BB962C8B-B14F-4D97-AF65-F5344CB8AC3E}">
        <p14:creationId xmlns:p14="http://schemas.microsoft.com/office/powerpoint/2010/main" val="28486243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F1DFE4F3-6258-1642-45A1-F5C9712B72DF}"/>
              </a:ext>
            </a:extLst>
          </p:cNvPr>
          <p:cNvSpPr>
            <a:spLocks noGrp="1"/>
          </p:cNvSpPr>
          <p:nvPr>
            <p:ph type="title"/>
          </p:nvPr>
        </p:nvSpPr>
        <p:spPr/>
        <p:txBody>
          <a:bodyPr/>
          <a:lstStyle/>
          <a:p>
            <a:r>
              <a:rPr lang="en-US" dirty="0"/>
              <a:t>Some of the most common techniques include:</a:t>
            </a:r>
            <a:endParaRPr lang="en-IN" dirty="0"/>
          </a:p>
        </p:txBody>
      </p:sp>
      <p:graphicFrame>
        <p:nvGraphicFramePr>
          <p:cNvPr id="9" name="Content Placeholder 8">
            <a:extLst>
              <a:ext uri="{FF2B5EF4-FFF2-40B4-BE49-F238E27FC236}">
                <a16:creationId xmlns:a16="http://schemas.microsoft.com/office/drawing/2014/main" id="{A25CBEC7-CC4E-E8E5-52BA-1AC576C0D5A6}"/>
              </a:ext>
            </a:extLst>
          </p:cNvPr>
          <p:cNvGraphicFramePr>
            <a:graphicFrameLocks noGrp="1"/>
          </p:cNvGraphicFramePr>
          <p:nvPr>
            <p:ph idx="1"/>
            <p:extLst>
              <p:ext uri="{D42A27DB-BD31-4B8C-83A1-F6EECF244321}">
                <p14:modId xmlns:p14="http://schemas.microsoft.com/office/powerpoint/2010/main" val="227798621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756279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D6FF4-1682-30C1-37D6-EAE78B8E50C3}"/>
              </a:ext>
            </a:extLst>
          </p:cNvPr>
          <p:cNvSpPr>
            <a:spLocks noGrp="1"/>
          </p:cNvSpPr>
          <p:nvPr>
            <p:ph type="title"/>
          </p:nvPr>
        </p:nvSpPr>
        <p:spPr/>
        <p:txBody>
          <a:bodyPr/>
          <a:lstStyle/>
          <a:p>
            <a:r>
              <a:rPr lang="en-IN" dirty="0"/>
              <a:t>Process</a:t>
            </a:r>
          </a:p>
        </p:txBody>
      </p:sp>
      <p:graphicFrame>
        <p:nvGraphicFramePr>
          <p:cNvPr id="4" name="Content Placeholder 3">
            <a:extLst>
              <a:ext uri="{FF2B5EF4-FFF2-40B4-BE49-F238E27FC236}">
                <a16:creationId xmlns:a16="http://schemas.microsoft.com/office/drawing/2014/main" id="{0571B5BE-127B-7968-2EB3-6C344141B297}"/>
              </a:ext>
            </a:extLst>
          </p:cNvPr>
          <p:cNvGraphicFramePr>
            <a:graphicFrameLocks noGrp="1"/>
          </p:cNvGraphicFramePr>
          <p:nvPr>
            <p:ph idx="1"/>
            <p:extLst>
              <p:ext uri="{D42A27DB-BD31-4B8C-83A1-F6EECF244321}">
                <p14:modId xmlns:p14="http://schemas.microsoft.com/office/powerpoint/2010/main" val="2957690245"/>
              </p:ext>
            </p:extLst>
          </p:nvPr>
        </p:nvGraphicFramePr>
        <p:xfrm>
          <a:off x="546100" y="1282699"/>
          <a:ext cx="11252200" cy="52101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206212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2F646-B2F3-DBA1-19E6-3FF2B2B968B1}"/>
              </a:ext>
            </a:extLst>
          </p:cNvPr>
          <p:cNvSpPr>
            <a:spLocks noGrp="1"/>
          </p:cNvSpPr>
          <p:nvPr>
            <p:ph type="title"/>
          </p:nvPr>
        </p:nvSpPr>
        <p:spPr/>
        <p:txBody>
          <a:bodyPr/>
          <a:lstStyle/>
          <a:p>
            <a:r>
              <a:rPr lang="en-US" dirty="0"/>
              <a:t>Video superimposition</a:t>
            </a:r>
            <a:endParaRPr lang="en-IN" dirty="0"/>
          </a:p>
        </p:txBody>
      </p:sp>
      <p:sp>
        <p:nvSpPr>
          <p:cNvPr id="3" name="Content Placeholder 2">
            <a:extLst>
              <a:ext uri="{FF2B5EF4-FFF2-40B4-BE49-F238E27FC236}">
                <a16:creationId xmlns:a16="http://schemas.microsoft.com/office/drawing/2014/main" id="{F798EBC9-519B-5DE1-E388-A5741EF9D5C1}"/>
              </a:ext>
            </a:extLst>
          </p:cNvPr>
          <p:cNvSpPr>
            <a:spLocks noGrp="1"/>
          </p:cNvSpPr>
          <p:nvPr>
            <p:ph idx="1"/>
          </p:nvPr>
        </p:nvSpPr>
        <p:spPr/>
        <p:txBody>
          <a:bodyPr>
            <a:normAutofit/>
          </a:bodyPr>
          <a:lstStyle/>
          <a:p>
            <a:r>
              <a:rPr lang="en-US" dirty="0"/>
              <a:t>Involves creating a 3D digital model of the skull and overlaying it onto a 3D digital model of a potential match. </a:t>
            </a:r>
          </a:p>
          <a:p>
            <a:r>
              <a:rPr lang="en-US" dirty="0"/>
              <a:t>The process involves capturing video footage of the skull and the photograph, which is then used to create a 3D digital model of each.</a:t>
            </a:r>
          </a:p>
          <a:p>
            <a:r>
              <a:rPr lang="en-US" dirty="0"/>
              <a:t>The two models are then aligned, and the features of the skull are matched with those of the digital model. </a:t>
            </a:r>
            <a:endParaRPr lang="en-IN" dirty="0"/>
          </a:p>
        </p:txBody>
      </p:sp>
    </p:spTree>
    <p:extLst>
      <p:ext uri="{BB962C8B-B14F-4D97-AF65-F5344CB8AC3E}">
        <p14:creationId xmlns:p14="http://schemas.microsoft.com/office/powerpoint/2010/main" val="5938178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81EDF-C587-E20B-CF92-7C0FB466BDD3}"/>
              </a:ext>
            </a:extLst>
          </p:cNvPr>
          <p:cNvSpPr>
            <a:spLocks noGrp="1"/>
          </p:cNvSpPr>
          <p:nvPr>
            <p:ph type="title"/>
          </p:nvPr>
        </p:nvSpPr>
        <p:spPr/>
        <p:txBody>
          <a:bodyPr/>
          <a:lstStyle/>
          <a:p>
            <a:r>
              <a:rPr lang="en-US" dirty="0"/>
              <a:t>Types</a:t>
            </a:r>
            <a:endParaRPr lang="en-IN" dirty="0"/>
          </a:p>
        </p:txBody>
      </p:sp>
      <p:graphicFrame>
        <p:nvGraphicFramePr>
          <p:cNvPr id="4" name="Content Placeholder 3">
            <a:extLst>
              <a:ext uri="{FF2B5EF4-FFF2-40B4-BE49-F238E27FC236}">
                <a16:creationId xmlns:a16="http://schemas.microsoft.com/office/drawing/2014/main" id="{CC4998CF-C781-D8D6-521B-F28C1BCA98EA}"/>
              </a:ext>
            </a:extLst>
          </p:cNvPr>
          <p:cNvGraphicFramePr>
            <a:graphicFrameLocks noGrp="1"/>
          </p:cNvGraphicFramePr>
          <p:nvPr>
            <p:ph idx="1"/>
            <p:extLst>
              <p:ext uri="{D42A27DB-BD31-4B8C-83A1-F6EECF244321}">
                <p14:modId xmlns:p14="http://schemas.microsoft.com/office/powerpoint/2010/main" val="384512456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427509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654</TotalTime>
  <Words>2321</Words>
  <Application>Microsoft Office PowerPoint</Application>
  <PresentationFormat>Widescreen</PresentationFormat>
  <Paragraphs>140</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Cranio Facial Superimposition Techniques</vt:lpstr>
      <vt:lpstr>Introduction</vt:lpstr>
      <vt:lpstr>PowerPoint Presentation</vt:lpstr>
      <vt:lpstr>Photographic Superimposition</vt:lpstr>
      <vt:lpstr>Photographic Superimposition Cont.</vt:lpstr>
      <vt:lpstr>Some of the most common techniques include:</vt:lpstr>
      <vt:lpstr>Process</vt:lpstr>
      <vt:lpstr>Video superimposition</vt:lpstr>
      <vt:lpstr>Types</vt:lpstr>
      <vt:lpstr>Method</vt:lpstr>
      <vt:lpstr>Video Superimposition Cont.</vt:lpstr>
      <vt:lpstr>Roentgenographic Superimposition</vt:lpstr>
      <vt:lpstr>Types </vt:lpstr>
      <vt:lpstr>Roentgenographic Superimposition Cont.</vt:lpstr>
      <vt:lpstr>Facial Reconstruction</vt:lpstr>
      <vt:lpstr>Types</vt:lpstr>
      <vt:lpstr>PowerPoint Presentation</vt:lpstr>
      <vt:lpstr>Process</vt:lpstr>
      <vt:lpstr>Somatoscopic and Craniometric methods</vt:lpstr>
      <vt:lpstr>Importance of Tissue Depth in Facial Reconstruction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Shruti Rajwar</dc:creator>
  <cp:lastModifiedBy>Shruti Rajwar</cp:lastModifiedBy>
  <cp:revision>17</cp:revision>
  <dcterms:created xsi:type="dcterms:W3CDTF">2023-04-11T17:42:18Z</dcterms:created>
  <dcterms:modified xsi:type="dcterms:W3CDTF">2023-04-12T04:37:00Z</dcterms:modified>
</cp:coreProperties>
</file>