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91" r:id="rId5"/>
    <p:sldId id="292" r:id="rId6"/>
    <p:sldId id="293" r:id="rId7"/>
    <p:sldId id="307" r:id="rId8"/>
    <p:sldId id="294" r:id="rId9"/>
    <p:sldId id="309" r:id="rId10"/>
    <p:sldId id="310" r:id="rId11"/>
    <p:sldId id="311" r:id="rId12"/>
    <p:sldId id="313" r:id="rId13"/>
    <p:sldId id="312" r:id="rId14"/>
    <p:sldId id="297" r:id="rId15"/>
    <p:sldId id="317" r:id="rId16"/>
    <p:sldId id="315" r:id="rId17"/>
    <p:sldId id="316" r:id="rId18"/>
    <p:sldId id="314" r:id="rId19"/>
    <p:sldId id="318" r:id="rId20"/>
    <p:sldId id="319" r:id="rId21"/>
    <p:sldId id="320" r:id="rId22"/>
    <p:sldId id="321" r:id="rId23"/>
    <p:sldId id="322" r:id="rId24"/>
    <p:sldId id="323" r:id="rId25"/>
    <p:sldId id="325" r:id="rId26"/>
    <p:sldId id="30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3840" userDrawn="1">
          <p15:clr>
            <a:srgbClr val="A4A3A4"/>
          </p15:clr>
        </p15:guide>
        <p15:guide id="3" orient="horz" pos="2328" userDrawn="1">
          <p15:clr>
            <a:srgbClr val="A4A3A4"/>
          </p15:clr>
        </p15:guide>
        <p15:guide id="4" orient="horz" pos="3792" userDrawn="1">
          <p15:clr>
            <a:srgbClr val="A4A3A4"/>
          </p15:clr>
        </p15:guide>
        <p15:guide id="5" orient="horz" pos="888" userDrawn="1">
          <p15:clr>
            <a:srgbClr val="A4A3A4"/>
          </p15:clr>
        </p15:guide>
        <p15:guide id="6" pos="288" userDrawn="1">
          <p15:clr>
            <a:srgbClr val="A4A3A4"/>
          </p15:clr>
        </p15:guide>
        <p15:guide id="7" pos="7368" userDrawn="1">
          <p15:clr>
            <a:srgbClr val="A4A3A4"/>
          </p15:clr>
        </p15:guide>
        <p15:guide id="8" orient="horz" pos="2976" userDrawn="1">
          <p15:clr>
            <a:srgbClr val="A4A3A4"/>
          </p15:clr>
        </p15:guide>
        <p15:guide id="9" orient="horz" pos="1440" userDrawn="1">
          <p15:clr>
            <a:srgbClr val="A4A3A4"/>
          </p15:clr>
        </p15:guide>
        <p15:guide id="10" pos="2328" userDrawn="1">
          <p15:clr>
            <a:srgbClr val="A4A3A4"/>
          </p15:clr>
        </p15:guide>
        <p15:guide id="11" pos="5760" userDrawn="1">
          <p15:clr>
            <a:srgbClr val="A4A3A4"/>
          </p15:clr>
        </p15:guide>
        <p15:guide id="12" pos="1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B9AA"/>
    <a:srgbClr val="FB9AAA"/>
    <a:srgbClr val="323232"/>
    <a:srgbClr val="D4636B"/>
    <a:srgbClr val="E4E2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85714" autoAdjust="0"/>
  </p:normalViewPr>
  <p:slideViewPr>
    <p:cSldViewPr snapToGrid="0" showGuides="1">
      <p:cViewPr varScale="1">
        <p:scale>
          <a:sx n="70" d="100"/>
          <a:sy n="70" d="100"/>
        </p:scale>
        <p:origin x="1123" y="86"/>
      </p:cViewPr>
      <p:guideLst>
        <p:guide orient="horz" pos="1224"/>
        <p:guide pos="3840"/>
        <p:guide orient="horz" pos="2328"/>
        <p:guide orient="horz" pos="3792"/>
        <p:guide orient="horz" pos="888"/>
        <p:guide pos="288"/>
        <p:guide pos="7368"/>
        <p:guide orient="horz" pos="2976"/>
        <p:guide orient="horz" pos="1440"/>
        <p:guide pos="2328"/>
        <p:guide pos="5760"/>
        <p:guide pos="1368"/>
      </p:guideLst>
    </p:cSldViewPr>
  </p:slideViewPr>
  <p:outlineViewPr>
    <p:cViewPr>
      <p:scale>
        <a:sx n="33" d="100"/>
        <a:sy n="33" d="100"/>
      </p:scale>
      <p:origin x="0" y="-8616"/>
    </p:cViewPr>
  </p:outlineViewPr>
  <p:notesTextViewPr>
    <p:cViewPr>
      <p:scale>
        <a:sx n="45" d="100"/>
        <a:sy n="4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026B8-7A88-45F4-86C6-4103C673ED4C}" type="doc">
      <dgm:prSet loTypeId="urn:microsoft.com/office/officeart/2005/8/layout/hList6" loCatId="list" qsTypeId="urn:microsoft.com/office/officeart/2005/8/quickstyle/simple5" qsCatId="simple" csTypeId="urn:microsoft.com/office/officeart/2005/8/colors/colorful5" csCatId="colorful" phldr="1"/>
      <dgm:spPr/>
      <dgm:t>
        <a:bodyPr/>
        <a:lstStyle/>
        <a:p>
          <a:endParaRPr lang="en-IN"/>
        </a:p>
      </dgm:t>
    </dgm:pt>
    <dgm:pt modelId="{119B0500-403F-4EB5-ACD8-F076C5DDFD26}">
      <dgm:prSet/>
      <dgm:spPr/>
      <dgm:t>
        <a:bodyPr/>
        <a:lstStyle/>
        <a:p>
          <a:r>
            <a:rPr lang="en-US" dirty="0"/>
            <a:t>To recover and analyze human remains, particularly those that are decomposed or skeletonized, in a rapid, efficient manner. </a:t>
          </a:r>
          <a:endParaRPr lang="en-IN" dirty="0"/>
        </a:p>
      </dgm:t>
    </dgm:pt>
    <dgm:pt modelId="{0A0C7557-E698-414F-9AFD-93C92A1BDEE3}" type="parTrans" cxnId="{0300E447-B227-4986-81DD-4C805430DCB8}">
      <dgm:prSet/>
      <dgm:spPr/>
      <dgm:t>
        <a:bodyPr/>
        <a:lstStyle/>
        <a:p>
          <a:endParaRPr lang="en-IN"/>
        </a:p>
      </dgm:t>
    </dgm:pt>
    <dgm:pt modelId="{63FE92DC-E4A2-4564-A780-33A29FDB3FA0}" type="sibTrans" cxnId="{0300E447-B227-4986-81DD-4C805430DCB8}">
      <dgm:prSet/>
      <dgm:spPr/>
      <dgm:t>
        <a:bodyPr/>
        <a:lstStyle/>
        <a:p>
          <a:endParaRPr lang="en-IN"/>
        </a:p>
      </dgm:t>
    </dgm:pt>
    <dgm:pt modelId="{6B5113AF-EC9F-4672-85DE-B69C7E8A8ECF}">
      <dgm:prSet/>
      <dgm:spPr/>
      <dgm:t>
        <a:bodyPr/>
        <a:lstStyle/>
        <a:p>
          <a:r>
            <a:rPr lang="en-US" dirty="0"/>
            <a:t>Determine many of the biological characteristics such as age, sex, race/ethnicity, and stature of a skeleton that are needed to identify the deceased.</a:t>
          </a:r>
          <a:endParaRPr lang="en-IN" dirty="0"/>
        </a:p>
      </dgm:t>
    </dgm:pt>
    <dgm:pt modelId="{53EF63A8-12B3-43E8-98C8-8E120CA023A4}" type="parTrans" cxnId="{561DC1AB-B6E0-41AF-9C5C-5A2EDA07707B}">
      <dgm:prSet/>
      <dgm:spPr/>
      <dgm:t>
        <a:bodyPr/>
        <a:lstStyle/>
        <a:p>
          <a:endParaRPr lang="en-IN"/>
        </a:p>
      </dgm:t>
    </dgm:pt>
    <dgm:pt modelId="{95D06945-2BA7-4E0C-8B01-D9C8C7A3E1BE}" type="sibTrans" cxnId="{561DC1AB-B6E0-41AF-9C5C-5A2EDA07707B}">
      <dgm:prSet/>
      <dgm:spPr/>
      <dgm:t>
        <a:bodyPr/>
        <a:lstStyle/>
        <a:p>
          <a:endParaRPr lang="en-IN"/>
        </a:p>
      </dgm:t>
    </dgm:pt>
    <dgm:pt modelId="{32A5EB98-3635-4316-9CED-C7B9D43293B4}">
      <dgm:prSet/>
      <dgm:spPr/>
      <dgm:t>
        <a:bodyPr/>
        <a:lstStyle/>
        <a:p>
          <a:r>
            <a:rPr lang="en-US"/>
            <a:t>Anthropologist will find any relevant clues on the bones and teeth that may be related to cause of death.</a:t>
          </a:r>
          <a:endParaRPr lang="en-IN"/>
        </a:p>
      </dgm:t>
    </dgm:pt>
    <dgm:pt modelId="{B81D2B71-2C3F-45D4-9B66-E731B200106E}" type="parTrans" cxnId="{B36E6F08-6B71-4FC8-8AE1-4CAC5C564763}">
      <dgm:prSet/>
      <dgm:spPr/>
      <dgm:t>
        <a:bodyPr/>
        <a:lstStyle/>
        <a:p>
          <a:endParaRPr lang="en-IN"/>
        </a:p>
      </dgm:t>
    </dgm:pt>
    <dgm:pt modelId="{ED7513E4-0707-40F3-860E-81E6E7295287}" type="sibTrans" cxnId="{B36E6F08-6B71-4FC8-8AE1-4CAC5C564763}">
      <dgm:prSet/>
      <dgm:spPr/>
      <dgm:t>
        <a:bodyPr/>
        <a:lstStyle/>
        <a:p>
          <a:endParaRPr lang="en-IN"/>
        </a:p>
      </dgm:t>
    </dgm:pt>
    <dgm:pt modelId="{BE3CCD96-B548-4F25-BEE9-D8B85FCB3CF3}" type="pres">
      <dgm:prSet presAssocID="{40D026B8-7A88-45F4-86C6-4103C673ED4C}" presName="Name0" presStyleCnt="0">
        <dgm:presLayoutVars>
          <dgm:dir/>
          <dgm:resizeHandles val="exact"/>
        </dgm:presLayoutVars>
      </dgm:prSet>
      <dgm:spPr/>
    </dgm:pt>
    <dgm:pt modelId="{26FA9A15-9C2E-4A0E-91C3-2740B0E1BA17}" type="pres">
      <dgm:prSet presAssocID="{119B0500-403F-4EB5-ACD8-F076C5DDFD26}" presName="node" presStyleLbl="node1" presStyleIdx="0" presStyleCnt="3">
        <dgm:presLayoutVars>
          <dgm:bulletEnabled val="1"/>
        </dgm:presLayoutVars>
      </dgm:prSet>
      <dgm:spPr/>
    </dgm:pt>
    <dgm:pt modelId="{1A503786-77AD-4DA3-9541-5D152C402129}" type="pres">
      <dgm:prSet presAssocID="{63FE92DC-E4A2-4564-A780-33A29FDB3FA0}" presName="sibTrans" presStyleCnt="0"/>
      <dgm:spPr/>
    </dgm:pt>
    <dgm:pt modelId="{25118667-A880-4CCB-AE94-A0BA906BE507}" type="pres">
      <dgm:prSet presAssocID="{6B5113AF-EC9F-4672-85DE-B69C7E8A8ECF}" presName="node" presStyleLbl="node1" presStyleIdx="1" presStyleCnt="3">
        <dgm:presLayoutVars>
          <dgm:bulletEnabled val="1"/>
        </dgm:presLayoutVars>
      </dgm:prSet>
      <dgm:spPr/>
    </dgm:pt>
    <dgm:pt modelId="{A1F06CCF-0144-4A6C-AFD2-257A5CF5EC57}" type="pres">
      <dgm:prSet presAssocID="{95D06945-2BA7-4E0C-8B01-D9C8C7A3E1BE}" presName="sibTrans" presStyleCnt="0"/>
      <dgm:spPr/>
    </dgm:pt>
    <dgm:pt modelId="{C6BCCE23-0E60-4D4E-AC77-1C3F764D115A}" type="pres">
      <dgm:prSet presAssocID="{32A5EB98-3635-4316-9CED-C7B9D43293B4}" presName="node" presStyleLbl="node1" presStyleIdx="2" presStyleCnt="3">
        <dgm:presLayoutVars>
          <dgm:bulletEnabled val="1"/>
        </dgm:presLayoutVars>
      </dgm:prSet>
      <dgm:spPr/>
    </dgm:pt>
  </dgm:ptLst>
  <dgm:cxnLst>
    <dgm:cxn modelId="{B36E6F08-6B71-4FC8-8AE1-4CAC5C564763}" srcId="{40D026B8-7A88-45F4-86C6-4103C673ED4C}" destId="{32A5EB98-3635-4316-9CED-C7B9D43293B4}" srcOrd="2" destOrd="0" parTransId="{B81D2B71-2C3F-45D4-9B66-E731B200106E}" sibTransId="{ED7513E4-0707-40F3-860E-81E6E7295287}"/>
    <dgm:cxn modelId="{DB7DE122-6840-46E7-9DD8-90B7715E3F2D}" type="presOf" srcId="{32A5EB98-3635-4316-9CED-C7B9D43293B4}" destId="{C6BCCE23-0E60-4D4E-AC77-1C3F764D115A}" srcOrd="0" destOrd="0" presId="urn:microsoft.com/office/officeart/2005/8/layout/hList6"/>
    <dgm:cxn modelId="{97875734-728B-44FE-B44C-1AA94B24CD71}" type="presOf" srcId="{6B5113AF-EC9F-4672-85DE-B69C7E8A8ECF}" destId="{25118667-A880-4CCB-AE94-A0BA906BE507}" srcOrd="0" destOrd="0" presId="urn:microsoft.com/office/officeart/2005/8/layout/hList6"/>
    <dgm:cxn modelId="{0699F53C-93C2-4B8F-83CE-A1E438604ADF}" type="presOf" srcId="{40D026B8-7A88-45F4-86C6-4103C673ED4C}" destId="{BE3CCD96-B548-4F25-BEE9-D8B85FCB3CF3}" srcOrd="0" destOrd="0" presId="urn:microsoft.com/office/officeart/2005/8/layout/hList6"/>
    <dgm:cxn modelId="{0300E447-B227-4986-81DD-4C805430DCB8}" srcId="{40D026B8-7A88-45F4-86C6-4103C673ED4C}" destId="{119B0500-403F-4EB5-ACD8-F076C5DDFD26}" srcOrd="0" destOrd="0" parTransId="{0A0C7557-E698-414F-9AFD-93C92A1BDEE3}" sibTransId="{63FE92DC-E4A2-4564-A780-33A29FDB3FA0}"/>
    <dgm:cxn modelId="{18F76072-3748-45F5-BF45-7C6E4B5D2BA4}" type="presOf" srcId="{119B0500-403F-4EB5-ACD8-F076C5DDFD26}" destId="{26FA9A15-9C2E-4A0E-91C3-2740B0E1BA17}" srcOrd="0" destOrd="0" presId="urn:microsoft.com/office/officeart/2005/8/layout/hList6"/>
    <dgm:cxn modelId="{561DC1AB-B6E0-41AF-9C5C-5A2EDA07707B}" srcId="{40D026B8-7A88-45F4-86C6-4103C673ED4C}" destId="{6B5113AF-EC9F-4672-85DE-B69C7E8A8ECF}" srcOrd="1" destOrd="0" parTransId="{53EF63A8-12B3-43E8-98C8-8E120CA023A4}" sibTransId="{95D06945-2BA7-4E0C-8B01-D9C8C7A3E1BE}"/>
    <dgm:cxn modelId="{642F2C2D-5610-444A-9390-33CE0099ACB5}" type="presParOf" srcId="{BE3CCD96-B548-4F25-BEE9-D8B85FCB3CF3}" destId="{26FA9A15-9C2E-4A0E-91C3-2740B0E1BA17}" srcOrd="0" destOrd="0" presId="urn:microsoft.com/office/officeart/2005/8/layout/hList6"/>
    <dgm:cxn modelId="{87530F6B-F344-4B02-8604-9F64047C7857}" type="presParOf" srcId="{BE3CCD96-B548-4F25-BEE9-D8B85FCB3CF3}" destId="{1A503786-77AD-4DA3-9541-5D152C402129}" srcOrd="1" destOrd="0" presId="urn:microsoft.com/office/officeart/2005/8/layout/hList6"/>
    <dgm:cxn modelId="{D3C9D1BF-FB02-49D0-BB3E-A0355991B34E}" type="presParOf" srcId="{BE3CCD96-B548-4F25-BEE9-D8B85FCB3CF3}" destId="{25118667-A880-4CCB-AE94-A0BA906BE507}" srcOrd="2" destOrd="0" presId="urn:microsoft.com/office/officeart/2005/8/layout/hList6"/>
    <dgm:cxn modelId="{0413CBB9-0803-4CD3-8B1E-37211CA1C703}" type="presParOf" srcId="{BE3CCD96-B548-4F25-BEE9-D8B85FCB3CF3}" destId="{A1F06CCF-0144-4A6C-AFD2-257A5CF5EC57}" srcOrd="3" destOrd="0" presId="urn:microsoft.com/office/officeart/2005/8/layout/hList6"/>
    <dgm:cxn modelId="{556686A5-09F1-4ACB-86E4-C84607B85FF9}" type="presParOf" srcId="{BE3CCD96-B548-4F25-BEE9-D8B85FCB3CF3}" destId="{C6BCCE23-0E60-4D4E-AC77-1C3F764D115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7F0FA1-F073-4C48-AA5B-FDCF9087B65D}" type="doc">
      <dgm:prSet loTypeId="urn:microsoft.com/office/officeart/2008/layout/VerticalCurvedList" loCatId="list" qsTypeId="urn:microsoft.com/office/officeart/2005/8/quickstyle/3d1" qsCatId="3D" csTypeId="urn:microsoft.com/office/officeart/2005/8/colors/colorful5" csCatId="colorful"/>
      <dgm:spPr/>
      <dgm:t>
        <a:bodyPr/>
        <a:lstStyle/>
        <a:p>
          <a:endParaRPr lang="en-IN"/>
        </a:p>
      </dgm:t>
    </dgm:pt>
    <dgm:pt modelId="{CB8016C1-8866-496E-BFB7-C3AD187B4986}">
      <dgm:prSet/>
      <dgm:spPr/>
      <dgm:t>
        <a:bodyPr/>
        <a:lstStyle/>
        <a:p>
          <a:r>
            <a:rPr lang="en-US" dirty="0"/>
            <a:t>Complete remains with no or minimal decomposition</a:t>
          </a:r>
          <a:endParaRPr lang="en-IN" dirty="0"/>
        </a:p>
      </dgm:t>
    </dgm:pt>
    <dgm:pt modelId="{E554B5F7-31C6-4C11-97D2-94E91AD98366}" type="parTrans" cxnId="{11E40575-3196-41A0-AF9B-971DE25744A5}">
      <dgm:prSet/>
      <dgm:spPr/>
      <dgm:t>
        <a:bodyPr/>
        <a:lstStyle/>
        <a:p>
          <a:endParaRPr lang="en-IN"/>
        </a:p>
      </dgm:t>
    </dgm:pt>
    <dgm:pt modelId="{0E8E10B1-247F-4C7D-8445-C0892517B652}" type="sibTrans" cxnId="{11E40575-3196-41A0-AF9B-971DE25744A5}">
      <dgm:prSet/>
      <dgm:spPr/>
      <dgm:t>
        <a:bodyPr/>
        <a:lstStyle/>
        <a:p>
          <a:endParaRPr lang="en-IN"/>
        </a:p>
      </dgm:t>
    </dgm:pt>
    <dgm:pt modelId="{7E9B56B4-1B32-45FE-8790-ECBF66507733}">
      <dgm:prSet/>
      <dgm:spPr/>
      <dgm:t>
        <a:bodyPr/>
        <a:lstStyle/>
        <a:p>
          <a:r>
            <a:rPr lang="en-US"/>
            <a:t>Decomposing remains </a:t>
          </a:r>
          <a:endParaRPr lang="en-IN"/>
        </a:p>
      </dgm:t>
    </dgm:pt>
    <dgm:pt modelId="{59409BD6-45C4-48C1-9703-0E12DB0FFC0E}" type="parTrans" cxnId="{896CEDE2-16D7-4DA9-AA3E-495E1D48DE54}">
      <dgm:prSet/>
      <dgm:spPr/>
      <dgm:t>
        <a:bodyPr/>
        <a:lstStyle/>
        <a:p>
          <a:endParaRPr lang="en-IN"/>
        </a:p>
      </dgm:t>
    </dgm:pt>
    <dgm:pt modelId="{5FEAABD9-FE68-44B4-8E4A-5F7204B9E854}" type="sibTrans" cxnId="{896CEDE2-16D7-4DA9-AA3E-495E1D48DE54}">
      <dgm:prSet/>
      <dgm:spPr/>
      <dgm:t>
        <a:bodyPr/>
        <a:lstStyle/>
        <a:p>
          <a:endParaRPr lang="en-IN"/>
        </a:p>
      </dgm:t>
    </dgm:pt>
    <dgm:pt modelId="{D7E53BD1-DB17-40BF-9C3A-70D4E247BBFD}">
      <dgm:prSet/>
      <dgm:spPr/>
      <dgm:t>
        <a:bodyPr/>
        <a:lstStyle/>
        <a:p>
          <a:r>
            <a:rPr lang="en-US"/>
            <a:t>Skeletonized remains </a:t>
          </a:r>
          <a:endParaRPr lang="en-IN"/>
        </a:p>
      </dgm:t>
    </dgm:pt>
    <dgm:pt modelId="{704B6E83-DBE7-4580-AD0F-67298AA34BC0}" type="parTrans" cxnId="{69194066-58C3-4572-AEB8-6F523CF887EE}">
      <dgm:prSet/>
      <dgm:spPr/>
      <dgm:t>
        <a:bodyPr/>
        <a:lstStyle/>
        <a:p>
          <a:endParaRPr lang="en-IN"/>
        </a:p>
      </dgm:t>
    </dgm:pt>
    <dgm:pt modelId="{457E6664-7345-4C9A-9E85-E6E34489E293}" type="sibTrans" cxnId="{69194066-58C3-4572-AEB8-6F523CF887EE}">
      <dgm:prSet/>
      <dgm:spPr/>
      <dgm:t>
        <a:bodyPr/>
        <a:lstStyle/>
        <a:p>
          <a:endParaRPr lang="en-IN"/>
        </a:p>
      </dgm:t>
    </dgm:pt>
    <dgm:pt modelId="{8A1664F8-BCA1-49A4-9A1E-FFBF9470C7A1}">
      <dgm:prSet/>
      <dgm:spPr/>
      <dgm:t>
        <a:bodyPr/>
        <a:lstStyle/>
        <a:p>
          <a:r>
            <a:rPr lang="en-US"/>
            <a:t>Remains altered by extraordinary conditions, such as fire, dismemberment, high impact trauma, or any one of many natural or artificial method</a:t>
          </a:r>
          <a:endParaRPr lang="en-IN"/>
        </a:p>
      </dgm:t>
    </dgm:pt>
    <dgm:pt modelId="{32081FDE-C2C4-447B-9121-B5BCA37D26CF}" type="parTrans" cxnId="{ED659597-FD14-4EAA-A2AE-1C428E78330A}">
      <dgm:prSet/>
      <dgm:spPr/>
      <dgm:t>
        <a:bodyPr/>
        <a:lstStyle/>
        <a:p>
          <a:endParaRPr lang="en-IN"/>
        </a:p>
      </dgm:t>
    </dgm:pt>
    <dgm:pt modelId="{34A69866-E106-4861-9673-EDFC582CCB0E}" type="sibTrans" cxnId="{ED659597-FD14-4EAA-A2AE-1C428E78330A}">
      <dgm:prSet/>
      <dgm:spPr/>
      <dgm:t>
        <a:bodyPr/>
        <a:lstStyle/>
        <a:p>
          <a:endParaRPr lang="en-IN"/>
        </a:p>
      </dgm:t>
    </dgm:pt>
    <dgm:pt modelId="{C4D86FD5-7776-4865-B267-2BF14125B5BC}" type="pres">
      <dgm:prSet presAssocID="{467F0FA1-F073-4C48-AA5B-FDCF9087B65D}" presName="Name0" presStyleCnt="0">
        <dgm:presLayoutVars>
          <dgm:chMax val="7"/>
          <dgm:chPref val="7"/>
          <dgm:dir/>
        </dgm:presLayoutVars>
      </dgm:prSet>
      <dgm:spPr/>
    </dgm:pt>
    <dgm:pt modelId="{7AB6D970-37F5-4F7A-A4AD-EDDB51ABC391}" type="pres">
      <dgm:prSet presAssocID="{467F0FA1-F073-4C48-AA5B-FDCF9087B65D}" presName="Name1" presStyleCnt="0"/>
      <dgm:spPr/>
    </dgm:pt>
    <dgm:pt modelId="{6DA8B310-C0A1-4509-9A05-58D3AFA2F98D}" type="pres">
      <dgm:prSet presAssocID="{467F0FA1-F073-4C48-AA5B-FDCF9087B65D}" presName="cycle" presStyleCnt="0"/>
      <dgm:spPr/>
    </dgm:pt>
    <dgm:pt modelId="{C1718179-0295-4FEA-BC6C-F796925BD12B}" type="pres">
      <dgm:prSet presAssocID="{467F0FA1-F073-4C48-AA5B-FDCF9087B65D}" presName="srcNode" presStyleLbl="node1" presStyleIdx="0" presStyleCnt="4"/>
      <dgm:spPr/>
    </dgm:pt>
    <dgm:pt modelId="{3B8C7618-C0CE-4CE0-8C74-62AF6AFF3981}" type="pres">
      <dgm:prSet presAssocID="{467F0FA1-F073-4C48-AA5B-FDCF9087B65D}" presName="conn" presStyleLbl="parChTrans1D2" presStyleIdx="0" presStyleCnt="1"/>
      <dgm:spPr/>
    </dgm:pt>
    <dgm:pt modelId="{145590D9-DD93-4ECB-98B7-9C786A6DEB9C}" type="pres">
      <dgm:prSet presAssocID="{467F0FA1-F073-4C48-AA5B-FDCF9087B65D}" presName="extraNode" presStyleLbl="node1" presStyleIdx="0" presStyleCnt="4"/>
      <dgm:spPr/>
    </dgm:pt>
    <dgm:pt modelId="{97BCD798-A858-43E3-A922-1F754A6D9155}" type="pres">
      <dgm:prSet presAssocID="{467F0FA1-F073-4C48-AA5B-FDCF9087B65D}" presName="dstNode" presStyleLbl="node1" presStyleIdx="0" presStyleCnt="4"/>
      <dgm:spPr/>
    </dgm:pt>
    <dgm:pt modelId="{38653533-F25B-490C-8E31-9362733F31E7}" type="pres">
      <dgm:prSet presAssocID="{CB8016C1-8866-496E-BFB7-C3AD187B4986}" presName="text_1" presStyleLbl="node1" presStyleIdx="0" presStyleCnt="4">
        <dgm:presLayoutVars>
          <dgm:bulletEnabled val="1"/>
        </dgm:presLayoutVars>
      </dgm:prSet>
      <dgm:spPr/>
    </dgm:pt>
    <dgm:pt modelId="{5B18B5ED-C6B7-4D4C-B68D-95458390CED4}" type="pres">
      <dgm:prSet presAssocID="{CB8016C1-8866-496E-BFB7-C3AD187B4986}" presName="accent_1" presStyleCnt="0"/>
      <dgm:spPr/>
    </dgm:pt>
    <dgm:pt modelId="{3CB78E19-58DB-49FE-AB07-97CDB5070545}" type="pres">
      <dgm:prSet presAssocID="{CB8016C1-8866-496E-BFB7-C3AD187B4986}" presName="accentRepeatNode" presStyleLbl="solidFgAcc1" presStyleIdx="0" presStyleCnt="4"/>
      <dgm:spPr/>
    </dgm:pt>
    <dgm:pt modelId="{5E259F0D-9213-400C-ABD6-7C8F4148C8FE}" type="pres">
      <dgm:prSet presAssocID="{7E9B56B4-1B32-45FE-8790-ECBF66507733}" presName="text_2" presStyleLbl="node1" presStyleIdx="1" presStyleCnt="4">
        <dgm:presLayoutVars>
          <dgm:bulletEnabled val="1"/>
        </dgm:presLayoutVars>
      </dgm:prSet>
      <dgm:spPr/>
    </dgm:pt>
    <dgm:pt modelId="{5B0B2524-7F1F-4390-8B3E-A3A8055E177E}" type="pres">
      <dgm:prSet presAssocID="{7E9B56B4-1B32-45FE-8790-ECBF66507733}" presName="accent_2" presStyleCnt="0"/>
      <dgm:spPr/>
    </dgm:pt>
    <dgm:pt modelId="{A836BEB4-C816-42E0-B279-DD57710EC8F8}" type="pres">
      <dgm:prSet presAssocID="{7E9B56B4-1B32-45FE-8790-ECBF66507733}" presName="accentRepeatNode" presStyleLbl="solidFgAcc1" presStyleIdx="1" presStyleCnt="4"/>
      <dgm:spPr/>
    </dgm:pt>
    <dgm:pt modelId="{E68006E8-4B14-470F-8415-73647C55B77B}" type="pres">
      <dgm:prSet presAssocID="{D7E53BD1-DB17-40BF-9C3A-70D4E247BBFD}" presName="text_3" presStyleLbl="node1" presStyleIdx="2" presStyleCnt="4">
        <dgm:presLayoutVars>
          <dgm:bulletEnabled val="1"/>
        </dgm:presLayoutVars>
      </dgm:prSet>
      <dgm:spPr/>
    </dgm:pt>
    <dgm:pt modelId="{619B7D2F-DE76-4010-ACA1-93D41616A036}" type="pres">
      <dgm:prSet presAssocID="{D7E53BD1-DB17-40BF-9C3A-70D4E247BBFD}" presName="accent_3" presStyleCnt="0"/>
      <dgm:spPr/>
    </dgm:pt>
    <dgm:pt modelId="{5709182F-7401-403B-86F1-4A7C0DD9D9EF}" type="pres">
      <dgm:prSet presAssocID="{D7E53BD1-DB17-40BF-9C3A-70D4E247BBFD}" presName="accentRepeatNode" presStyleLbl="solidFgAcc1" presStyleIdx="2" presStyleCnt="4"/>
      <dgm:spPr/>
    </dgm:pt>
    <dgm:pt modelId="{77883BD3-B67A-4D09-BCFE-3EBF173FEF0A}" type="pres">
      <dgm:prSet presAssocID="{8A1664F8-BCA1-49A4-9A1E-FFBF9470C7A1}" presName="text_4" presStyleLbl="node1" presStyleIdx="3" presStyleCnt="4">
        <dgm:presLayoutVars>
          <dgm:bulletEnabled val="1"/>
        </dgm:presLayoutVars>
      </dgm:prSet>
      <dgm:spPr/>
    </dgm:pt>
    <dgm:pt modelId="{1C359C15-2DC9-44BF-9F6B-7A5FD305F00F}" type="pres">
      <dgm:prSet presAssocID="{8A1664F8-BCA1-49A4-9A1E-FFBF9470C7A1}" presName="accent_4" presStyleCnt="0"/>
      <dgm:spPr/>
    </dgm:pt>
    <dgm:pt modelId="{EE17C7D0-1E8E-4B1C-A4AF-D5C047AD7E17}" type="pres">
      <dgm:prSet presAssocID="{8A1664F8-BCA1-49A4-9A1E-FFBF9470C7A1}" presName="accentRepeatNode" presStyleLbl="solidFgAcc1" presStyleIdx="3" presStyleCnt="4"/>
      <dgm:spPr/>
    </dgm:pt>
  </dgm:ptLst>
  <dgm:cxnLst>
    <dgm:cxn modelId="{193E6B08-63E1-430B-9A6B-4BDD592FA3CE}" type="presOf" srcId="{7E9B56B4-1B32-45FE-8790-ECBF66507733}" destId="{5E259F0D-9213-400C-ABD6-7C8F4148C8FE}" srcOrd="0" destOrd="0" presId="urn:microsoft.com/office/officeart/2008/layout/VerticalCurvedList"/>
    <dgm:cxn modelId="{6D5E4F5F-7A1B-4ED9-B255-525175FC03F7}" type="presOf" srcId="{8A1664F8-BCA1-49A4-9A1E-FFBF9470C7A1}" destId="{77883BD3-B67A-4D09-BCFE-3EBF173FEF0A}" srcOrd="0" destOrd="0" presId="urn:microsoft.com/office/officeart/2008/layout/VerticalCurvedList"/>
    <dgm:cxn modelId="{69194066-58C3-4572-AEB8-6F523CF887EE}" srcId="{467F0FA1-F073-4C48-AA5B-FDCF9087B65D}" destId="{D7E53BD1-DB17-40BF-9C3A-70D4E247BBFD}" srcOrd="2" destOrd="0" parTransId="{704B6E83-DBE7-4580-AD0F-67298AA34BC0}" sibTransId="{457E6664-7345-4C9A-9E85-E6E34489E293}"/>
    <dgm:cxn modelId="{11E40575-3196-41A0-AF9B-971DE25744A5}" srcId="{467F0FA1-F073-4C48-AA5B-FDCF9087B65D}" destId="{CB8016C1-8866-496E-BFB7-C3AD187B4986}" srcOrd="0" destOrd="0" parTransId="{E554B5F7-31C6-4C11-97D2-94E91AD98366}" sibTransId="{0E8E10B1-247F-4C7D-8445-C0892517B652}"/>
    <dgm:cxn modelId="{FAB9CF85-F2E1-4283-8EAB-0D813C3CB0E7}" type="presOf" srcId="{D7E53BD1-DB17-40BF-9C3A-70D4E247BBFD}" destId="{E68006E8-4B14-470F-8415-73647C55B77B}" srcOrd="0" destOrd="0" presId="urn:microsoft.com/office/officeart/2008/layout/VerticalCurvedList"/>
    <dgm:cxn modelId="{ED659597-FD14-4EAA-A2AE-1C428E78330A}" srcId="{467F0FA1-F073-4C48-AA5B-FDCF9087B65D}" destId="{8A1664F8-BCA1-49A4-9A1E-FFBF9470C7A1}" srcOrd="3" destOrd="0" parTransId="{32081FDE-C2C4-447B-9121-B5BCA37D26CF}" sibTransId="{34A69866-E106-4861-9673-EDFC582CCB0E}"/>
    <dgm:cxn modelId="{6EE492BB-DD9A-4859-B3FE-BE9320694308}" type="presOf" srcId="{0E8E10B1-247F-4C7D-8445-C0892517B652}" destId="{3B8C7618-C0CE-4CE0-8C74-62AF6AFF3981}" srcOrd="0" destOrd="0" presId="urn:microsoft.com/office/officeart/2008/layout/VerticalCurvedList"/>
    <dgm:cxn modelId="{896CEDE2-16D7-4DA9-AA3E-495E1D48DE54}" srcId="{467F0FA1-F073-4C48-AA5B-FDCF9087B65D}" destId="{7E9B56B4-1B32-45FE-8790-ECBF66507733}" srcOrd="1" destOrd="0" parTransId="{59409BD6-45C4-48C1-9703-0E12DB0FFC0E}" sibTransId="{5FEAABD9-FE68-44B4-8E4A-5F7204B9E854}"/>
    <dgm:cxn modelId="{EBF291E4-F8BF-45F9-A2CB-5EAB94B4C3D3}" type="presOf" srcId="{CB8016C1-8866-496E-BFB7-C3AD187B4986}" destId="{38653533-F25B-490C-8E31-9362733F31E7}" srcOrd="0" destOrd="0" presId="urn:microsoft.com/office/officeart/2008/layout/VerticalCurvedList"/>
    <dgm:cxn modelId="{826CE0EE-AB6A-4DFD-B3CE-3CE0A6966C4F}" type="presOf" srcId="{467F0FA1-F073-4C48-AA5B-FDCF9087B65D}" destId="{C4D86FD5-7776-4865-B267-2BF14125B5BC}" srcOrd="0" destOrd="0" presId="urn:microsoft.com/office/officeart/2008/layout/VerticalCurvedList"/>
    <dgm:cxn modelId="{F3F9D0C9-1902-49BA-A96B-D7BCACC2232B}" type="presParOf" srcId="{C4D86FD5-7776-4865-B267-2BF14125B5BC}" destId="{7AB6D970-37F5-4F7A-A4AD-EDDB51ABC391}" srcOrd="0" destOrd="0" presId="urn:microsoft.com/office/officeart/2008/layout/VerticalCurvedList"/>
    <dgm:cxn modelId="{B9CD7B1D-5363-4B65-AC5F-306714979219}" type="presParOf" srcId="{7AB6D970-37F5-4F7A-A4AD-EDDB51ABC391}" destId="{6DA8B310-C0A1-4509-9A05-58D3AFA2F98D}" srcOrd="0" destOrd="0" presId="urn:microsoft.com/office/officeart/2008/layout/VerticalCurvedList"/>
    <dgm:cxn modelId="{FA471953-9567-4168-8B16-3FA3629996F1}" type="presParOf" srcId="{6DA8B310-C0A1-4509-9A05-58D3AFA2F98D}" destId="{C1718179-0295-4FEA-BC6C-F796925BD12B}" srcOrd="0" destOrd="0" presId="urn:microsoft.com/office/officeart/2008/layout/VerticalCurvedList"/>
    <dgm:cxn modelId="{50494C68-E275-4E2A-BA81-3E09F2F736CF}" type="presParOf" srcId="{6DA8B310-C0A1-4509-9A05-58D3AFA2F98D}" destId="{3B8C7618-C0CE-4CE0-8C74-62AF6AFF3981}" srcOrd="1" destOrd="0" presId="urn:microsoft.com/office/officeart/2008/layout/VerticalCurvedList"/>
    <dgm:cxn modelId="{F0F4B64B-5DB2-4136-BD83-B8550DED2D89}" type="presParOf" srcId="{6DA8B310-C0A1-4509-9A05-58D3AFA2F98D}" destId="{145590D9-DD93-4ECB-98B7-9C786A6DEB9C}" srcOrd="2" destOrd="0" presId="urn:microsoft.com/office/officeart/2008/layout/VerticalCurvedList"/>
    <dgm:cxn modelId="{2576BA82-2404-4FB3-AA04-1E57174C8645}" type="presParOf" srcId="{6DA8B310-C0A1-4509-9A05-58D3AFA2F98D}" destId="{97BCD798-A858-43E3-A922-1F754A6D9155}" srcOrd="3" destOrd="0" presId="urn:microsoft.com/office/officeart/2008/layout/VerticalCurvedList"/>
    <dgm:cxn modelId="{812D564A-C940-4BF3-8B21-40AFD0144A60}" type="presParOf" srcId="{7AB6D970-37F5-4F7A-A4AD-EDDB51ABC391}" destId="{38653533-F25B-490C-8E31-9362733F31E7}" srcOrd="1" destOrd="0" presId="urn:microsoft.com/office/officeart/2008/layout/VerticalCurvedList"/>
    <dgm:cxn modelId="{C7EA9E09-12AA-428F-B572-20213BD4BDEB}" type="presParOf" srcId="{7AB6D970-37F5-4F7A-A4AD-EDDB51ABC391}" destId="{5B18B5ED-C6B7-4D4C-B68D-95458390CED4}" srcOrd="2" destOrd="0" presId="urn:microsoft.com/office/officeart/2008/layout/VerticalCurvedList"/>
    <dgm:cxn modelId="{A2C8D7B9-D78E-4A2F-B5B9-ED249D08F414}" type="presParOf" srcId="{5B18B5ED-C6B7-4D4C-B68D-95458390CED4}" destId="{3CB78E19-58DB-49FE-AB07-97CDB5070545}" srcOrd="0" destOrd="0" presId="urn:microsoft.com/office/officeart/2008/layout/VerticalCurvedList"/>
    <dgm:cxn modelId="{71F04D87-4AA1-40BD-A318-383D7F306777}" type="presParOf" srcId="{7AB6D970-37F5-4F7A-A4AD-EDDB51ABC391}" destId="{5E259F0D-9213-400C-ABD6-7C8F4148C8FE}" srcOrd="3" destOrd="0" presId="urn:microsoft.com/office/officeart/2008/layout/VerticalCurvedList"/>
    <dgm:cxn modelId="{9075138B-9904-444D-A889-EB730D4F3B40}" type="presParOf" srcId="{7AB6D970-37F5-4F7A-A4AD-EDDB51ABC391}" destId="{5B0B2524-7F1F-4390-8B3E-A3A8055E177E}" srcOrd="4" destOrd="0" presId="urn:microsoft.com/office/officeart/2008/layout/VerticalCurvedList"/>
    <dgm:cxn modelId="{94BD3D6A-B3CB-4EDF-9942-EB09DC468629}" type="presParOf" srcId="{5B0B2524-7F1F-4390-8B3E-A3A8055E177E}" destId="{A836BEB4-C816-42E0-B279-DD57710EC8F8}" srcOrd="0" destOrd="0" presId="urn:microsoft.com/office/officeart/2008/layout/VerticalCurvedList"/>
    <dgm:cxn modelId="{CA7DCCC3-3AA8-4E7C-8DB1-7BBD62853AB5}" type="presParOf" srcId="{7AB6D970-37F5-4F7A-A4AD-EDDB51ABC391}" destId="{E68006E8-4B14-470F-8415-73647C55B77B}" srcOrd="5" destOrd="0" presId="urn:microsoft.com/office/officeart/2008/layout/VerticalCurvedList"/>
    <dgm:cxn modelId="{0E7672DB-87A7-4F03-9DAE-AF2EB206CF02}" type="presParOf" srcId="{7AB6D970-37F5-4F7A-A4AD-EDDB51ABC391}" destId="{619B7D2F-DE76-4010-ACA1-93D41616A036}" srcOrd="6" destOrd="0" presId="urn:microsoft.com/office/officeart/2008/layout/VerticalCurvedList"/>
    <dgm:cxn modelId="{FABFE385-F843-42E1-AC33-19E613BEE006}" type="presParOf" srcId="{619B7D2F-DE76-4010-ACA1-93D41616A036}" destId="{5709182F-7401-403B-86F1-4A7C0DD9D9EF}" srcOrd="0" destOrd="0" presId="urn:microsoft.com/office/officeart/2008/layout/VerticalCurvedList"/>
    <dgm:cxn modelId="{73B59102-E981-4290-A6E7-C3F9B8B591FB}" type="presParOf" srcId="{7AB6D970-37F5-4F7A-A4AD-EDDB51ABC391}" destId="{77883BD3-B67A-4D09-BCFE-3EBF173FEF0A}" srcOrd="7" destOrd="0" presId="urn:microsoft.com/office/officeart/2008/layout/VerticalCurvedList"/>
    <dgm:cxn modelId="{F0CAE71B-220D-49E9-8358-23AD0109D7DA}" type="presParOf" srcId="{7AB6D970-37F5-4F7A-A4AD-EDDB51ABC391}" destId="{1C359C15-2DC9-44BF-9F6B-7A5FD305F00F}" srcOrd="8" destOrd="0" presId="urn:microsoft.com/office/officeart/2008/layout/VerticalCurvedList"/>
    <dgm:cxn modelId="{FD62293E-C014-47B8-800D-B87598B92CD6}" type="presParOf" srcId="{1C359C15-2DC9-44BF-9F6B-7A5FD305F00F}" destId="{EE17C7D0-1E8E-4B1C-A4AF-D5C047AD7E1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A9A15-9C2E-4A0E-91C3-2740B0E1BA17}">
      <dsp:nvSpPr>
        <dsp:cNvPr id="0" name=""/>
        <dsp:cNvSpPr/>
      </dsp:nvSpPr>
      <dsp:spPr>
        <a:xfrm rot="16200000">
          <a:off x="-1128005" y="1129323"/>
          <a:ext cx="5683504" cy="3424857"/>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0" tIns="0" rIns="187147" bIns="0" numCol="1" spcCol="1270" anchor="ctr" anchorCtr="0">
          <a:noAutofit/>
        </a:bodyPr>
        <a:lstStyle/>
        <a:p>
          <a:pPr marL="0" lvl="0" indent="0" algn="ctr" defTabSz="1289050">
            <a:lnSpc>
              <a:spcPct val="90000"/>
            </a:lnSpc>
            <a:spcBef>
              <a:spcPct val="0"/>
            </a:spcBef>
            <a:spcAft>
              <a:spcPct val="35000"/>
            </a:spcAft>
            <a:buNone/>
          </a:pPr>
          <a:r>
            <a:rPr lang="en-US" sz="2900" kern="1200" dirty="0"/>
            <a:t>To recover and analyze human remains, particularly those that are decomposed or skeletonized, in a rapid, efficient manner. </a:t>
          </a:r>
          <a:endParaRPr lang="en-IN" sz="2900" kern="1200" dirty="0"/>
        </a:p>
      </dsp:txBody>
      <dsp:txXfrm rot="5400000">
        <a:off x="1319" y="1136700"/>
        <a:ext cx="3424857" cy="3410102"/>
      </dsp:txXfrm>
    </dsp:sp>
    <dsp:sp modelId="{25118667-A880-4CCB-AE94-A0BA906BE507}">
      <dsp:nvSpPr>
        <dsp:cNvPr id="0" name=""/>
        <dsp:cNvSpPr/>
      </dsp:nvSpPr>
      <dsp:spPr>
        <a:xfrm rot="16200000">
          <a:off x="2553716" y="1129323"/>
          <a:ext cx="5683504" cy="3424857"/>
        </a:xfrm>
        <a:prstGeom prst="flowChartManualOperation">
          <a:avLst/>
        </a:prstGeom>
        <a:gradFill rotWithShape="0">
          <a:gsLst>
            <a:gs pos="0">
              <a:schemeClr val="accent5">
                <a:hueOff val="461408"/>
                <a:satOff val="33534"/>
                <a:lumOff val="-785"/>
                <a:alphaOff val="0"/>
                <a:satMod val="103000"/>
                <a:lumMod val="102000"/>
                <a:tint val="94000"/>
              </a:schemeClr>
            </a:gs>
            <a:gs pos="50000">
              <a:schemeClr val="accent5">
                <a:hueOff val="461408"/>
                <a:satOff val="33534"/>
                <a:lumOff val="-785"/>
                <a:alphaOff val="0"/>
                <a:satMod val="110000"/>
                <a:lumMod val="100000"/>
                <a:shade val="100000"/>
              </a:schemeClr>
            </a:gs>
            <a:gs pos="100000">
              <a:schemeClr val="accent5">
                <a:hueOff val="461408"/>
                <a:satOff val="33534"/>
                <a:lumOff val="-7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0" tIns="0" rIns="187147" bIns="0" numCol="1" spcCol="1270" anchor="ctr" anchorCtr="0">
          <a:noAutofit/>
        </a:bodyPr>
        <a:lstStyle/>
        <a:p>
          <a:pPr marL="0" lvl="0" indent="0" algn="ctr" defTabSz="1289050">
            <a:lnSpc>
              <a:spcPct val="90000"/>
            </a:lnSpc>
            <a:spcBef>
              <a:spcPct val="0"/>
            </a:spcBef>
            <a:spcAft>
              <a:spcPct val="35000"/>
            </a:spcAft>
            <a:buNone/>
          </a:pPr>
          <a:r>
            <a:rPr lang="en-US" sz="2900" kern="1200" dirty="0"/>
            <a:t>Determine many of the biological characteristics such as age, sex, race/ethnicity, and stature of a skeleton that are needed to identify the deceased.</a:t>
          </a:r>
          <a:endParaRPr lang="en-IN" sz="2900" kern="1200" dirty="0"/>
        </a:p>
      </dsp:txBody>
      <dsp:txXfrm rot="5400000">
        <a:off x="3683040" y="1136700"/>
        <a:ext cx="3424857" cy="3410102"/>
      </dsp:txXfrm>
    </dsp:sp>
    <dsp:sp modelId="{C6BCCE23-0E60-4D4E-AC77-1C3F764D115A}">
      <dsp:nvSpPr>
        <dsp:cNvPr id="0" name=""/>
        <dsp:cNvSpPr/>
      </dsp:nvSpPr>
      <dsp:spPr>
        <a:xfrm rot="16200000">
          <a:off x="6235437" y="1129323"/>
          <a:ext cx="5683504" cy="3424857"/>
        </a:xfrm>
        <a:prstGeom prst="flowChartManualOperation">
          <a:avLst/>
        </a:prstGeom>
        <a:gradFill rotWithShape="0">
          <a:gsLst>
            <a:gs pos="0">
              <a:schemeClr val="accent5">
                <a:hueOff val="922816"/>
                <a:satOff val="67068"/>
                <a:lumOff val="-1570"/>
                <a:alphaOff val="0"/>
                <a:satMod val="103000"/>
                <a:lumMod val="102000"/>
                <a:tint val="94000"/>
              </a:schemeClr>
            </a:gs>
            <a:gs pos="50000">
              <a:schemeClr val="accent5">
                <a:hueOff val="922816"/>
                <a:satOff val="67068"/>
                <a:lumOff val="-1570"/>
                <a:alphaOff val="0"/>
                <a:satMod val="110000"/>
                <a:lumMod val="100000"/>
                <a:shade val="100000"/>
              </a:schemeClr>
            </a:gs>
            <a:gs pos="100000">
              <a:schemeClr val="accent5">
                <a:hueOff val="922816"/>
                <a:satOff val="67068"/>
                <a:lumOff val="-15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0" tIns="0" rIns="187147" bIns="0" numCol="1" spcCol="1270" anchor="ctr" anchorCtr="0">
          <a:noAutofit/>
        </a:bodyPr>
        <a:lstStyle/>
        <a:p>
          <a:pPr marL="0" lvl="0" indent="0" algn="ctr" defTabSz="1289050">
            <a:lnSpc>
              <a:spcPct val="90000"/>
            </a:lnSpc>
            <a:spcBef>
              <a:spcPct val="0"/>
            </a:spcBef>
            <a:spcAft>
              <a:spcPct val="35000"/>
            </a:spcAft>
            <a:buNone/>
          </a:pPr>
          <a:r>
            <a:rPr lang="en-US" sz="2900" kern="1200"/>
            <a:t>Anthropologist will find any relevant clues on the bones and teeth that may be related to cause of death.</a:t>
          </a:r>
          <a:endParaRPr lang="en-IN" sz="2900" kern="1200"/>
        </a:p>
      </dsp:txBody>
      <dsp:txXfrm rot="5400000">
        <a:off x="7364761" y="1136700"/>
        <a:ext cx="3424857" cy="3410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C7618-C0CE-4CE0-8C74-62AF6AFF3981}">
      <dsp:nvSpPr>
        <dsp:cNvPr id="0" name=""/>
        <dsp:cNvSpPr/>
      </dsp:nvSpPr>
      <dsp:spPr>
        <a:xfrm>
          <a:off x="-4941479" y="-757183"/>
          <a:ext cx="5885198" cy="5885198"/>
        </a:xfrm>
        <a:prstGeom prst="blockArc">
          <a:avLst>
            <a:gd name="adj1" fmla="val 18900000"/>
            <a:gd name="adj2" fmla="val 2700000"/>
            <a:gd name="adj3" fmla="val 367"/>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653533-F25B-490C-8E31-9362733F31E7}">
      <dsp:nvSpPr>
        <dsp:cNvPr id="0" name=""/>
        <dsp:cNvSpPr/>
      </dsp:nvSpPr>
      <dsp:spPr>
        <a:xfrm>
          <a:off x="494188" y="336029"/>
          <a:ext cx="10052818" cy="67240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72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Complete remains with no or minimal decomposition</a:t>
          </a:r>
          <a:endParaRPr lang="en-IN" sz="2100" kern="1200" dirty="0"/>
        </a:p>
      </dsp:txBody>
      <dsp:txXfrm>
        <a:off x="494188" y="336029"/>
        <a:ext cx="10052818" cy="672408"/>
      </dsp:txXfrm>
    </dsp:sp>
    <dsp:sp modelId="{3CB78E19-58DB-49FE-AB07-97CDB5070545}">
      <dsp:nvSpPr>
        <dsp:cNvPr id="0" name=""/>
        <dsp:cNvSpPr/>
      </dsp:nvSpPr>
      <dsp:spPr>
        <a:xfrm>
          <a:off x="73933" y="251978"/>
          <a:ext cx="840510" cy="840510"/>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E259F0D-9213-400C-ABD6-7C8F4148C8FE}">
      <dsp:nvSpPr>
        <dsp:cNvPr id="0" name=""/>
        <dsp:cNvSpPr/>
      </dsp:nvSpPr>
      <dsp:spPr>
        <a:xfrm>
          <a:off x="879696" y="1344817"/>
          <a:ext cx="9667311" cy="672408"/>
        </a:xfrm>
        <a:prstGeom prst="rect">
          <a:avLst/>
        </a:prstGeom>
        <a:gradFill rotWithShape="0">
          <a:gsLst>
            <a:gs pos="0">
              <a:schemeClr val="accent5">
                <a:hueOff val="307605"/>
                <a:satOff val="22356"/>
                <a:lumOff val="-523"/>
                <a:alphaOff val="0"/>
                <a:satMod val="103000"/>
                <a:lumMod val="102000"/>
                <a:tint val="94000"/>
              </a:schemeClr>
            </a:gs>
            <a:gs pos="50000">
              <a:schemeClr val="accent5">
                <a:hueOff val="307605"/>
                <a:satOff val="22356"/>
                <a:lumOff val="-523"/>
                <a:alphaOff val="0"/>
                <a:satMod val="110000"/>
                <a:lumMod val="100000"/>
                <a:shade val="100000"/>
              </a:schemeClr>
            </a:gs>
            <a:gs pos="100000">
              <a:schemeClr val="accent5">
                <a:hueOff val="307605"/>
                <a:satOff val="22356"/>
                <a:lumOff val="-5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72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Decomposing remains </a:t>
          </a:r>
          <a:endParaRPr lang="en-IN" sz="2100" kern="1200"/>
        </a:p>
      </dsp:txBody>
      <dsp:txXfrm>
        <a:off x="879696" y="1344817"/>
        <a:ext cx="9667311" cy="672408"/>
      </dsp:txXfrm>
    </dsp:sp>
    <dsp:sp modelId="{A836BEB4-C816-42E0-B279-DD57710EC8F8}">
      <dsp:nvSpPr>
        <dsp:cNvPr id="0" name=""/>
        <dsp:cNvSpPr/>
      </dsp:nvSpPr>
      <dsp:spPr>
        <a:xfrm>
          <a:off x="459440" y="1260766"/>
          <a:ext cx="840510" cy="840510"/>
        </a:xfrm>
        <a:prstGeom prst="ellipse">
          <a:avLst/>
        </a:prstGeom>
        <a:solidFill>
          <a:schemeClr val="lt1">
            <a:hueOff val="0"/>
            <a:satOff val="0"/>
            <a:lumOff val="0"/>
            <a:alphaOff val="0"/>
          </a:schemeClr>
        </a:solidFill>
        <a:ln w="6350" cap="flat" cmpd="sng" algn="ctr">
          <a:solidFill>
            <a:schemeClr val="accent5">
              <a:hueOff val="307605"/>
              <a:satOff val="22356"/>
              <a:lumOff val="-52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68006E8-4B14-470F-8415-73647C55B77B}">
      <dsp:nvSpPr>
        <dsp:cNvPr id="0" name=""/>
        <dsp:cNvSpPr/>
      </dsp:nvSpPr>
      <dsp:spPr>
        <a:xfrm>
          <a:off x="879696" y="2353605"/>
          <a:ext cx="9667311" cy="672408"/>
        </a:xfrm>
        <a:prstGeom prst="rect">
          <a:avLst/>
        </a:prstGeom>
        <a:gradFill rotWithShape="0">
          <a:gsLst>
            <a:gs pos="0">
              <a:schemeClr val="accent5">
                <a:hueOff val="615211"/>
                <a:satOff val="44712"/>
                <a:lumOff val="-1047"/>
                <a:alphaOff val="0"/>
                <a:satMod val="103000"/>
                <a:lumMod val="102000"/>
                <a:tint val="94000"/>
              </a:schemeClr>
            </a:gs>
            <a:gs pos="50000">
              <a:schemeClr val="accent5">
                <a:hueOff val="615211"/>
                <a:satOff val="44712"/>
                <a:lumOff val="-1047"/>
                <a:alphaOff val="0"/>
                <a:satMod val="110000"/>
                <a:lumMod val="100000"/>
                <a:shade val="100000"/>
              </a:schemeClr>
            </a:gs>
            <a:gs pos="100000">
              <a:schemeClr val="accent5">
                <a:hueOff val="615211"/>
                <a:satOff val="44712"/>
                <a:lumOff val="-104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72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Skeletonized remains </a:t>
          </a:r>
          <a:endParaRPr lang="en-IN" sz="2100" kern="1200"/>
        </a:p>
      </dsp:txBody>
      <dsp:txXfrm>
        <a:off x="879696" y="2353605"/>
        <a:ext cx="9667311" cy="672408"/>
      </dsp:txXfrm>
    </dsp:sp>
    <dsp:sp modelId="{5709182F-7401-403B-86F1-4A7C0DD9D9EF}">
      <dsp:nvSpPr>
        <dsp:cNvPr id="0" name=""/>
        <dsp:cNvSpPr/>
      </dsp:nvSpPr>
      <dsp:spPr>
        <a:xfrm>
          <a:off x="459440" y="2269554"/>
          <a:ext cx="840510" cy="840510"/>
        </a:xfrm>
        <a:prstGeom prst="ellipse">
          <a:avLst/>
        </a:prstGeom>
        <a:solidFill>
          <a:schemeClr val="lt1">
            <a:hueOff val="0"/>
            <a:satOff val="0"/>
            <a:lumOff val="0"/>
            <a:alphaOff val="0"/>
          </a:schemeClr>
        </a:solidFill>
        <a:ln w="6350" cap="flat" cmpd="sng" algn="ctr">
          <a:solidFill>
            <a:schemeClr val="accent5">
              <a:hueOff val="615211"/>
              <a:satOff val="44712"/>
              <a:lumOff val="-104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7883BD3-B67A-4D09-BCFE-3EBF173FEF0A}">
      <dsp:nvSpPr>
        <dsp:cNvPr id="0" name=""/>
        <dsp:cNvSpPr/>
      </dsp:nvSpPr>
      <dsp:spPr>
        <a:xfrm>
          <a:off x="494188" y="3362393"/>
          <a:ext cx="10052818" cy="672408"/>
        </a:xfrm>
        <a:prstGeom prst="rect">
          <a:avLst/>
        </a:prstGeom>
        <a:gradFill rotWithShape="0">
          <a:gsLst>
            <a:gs pos="0">
              <a:schemeClr val="accent5">
                <a:hueOff val="922816"/>
                <a:satOff val="67068"/>
                <a:lumOff val="-1570"/>
                <a:alphaOff val="0"/>
                <a:satMod val="103000"/>
                <a:lumMod val="102000"/>
                <a:tint val="94000"/>
              </a:schemeClr>
            </a:gs>
            <a:gs pos="50000">
              <a:schemeClr val="accent5">
                <a:hueOff val="922816"/>
                <a:satOff val="67068"/>
                <a:lumOff val="-1570"/>
                <a:alphaOff val="0"/>
                <a:satMod val="110000"/>
                <a:lumMod val="100000"/>
                <a:shade val="100000"/>
              </a:schemeClr>
            </a:gs>
            <a:gs pos="100000">
              <a:schemeClr val="accent5">
                <a:hueOff val="922816"/>
                <a:satOff val="67068"/>
                <a:lumOff val="-15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72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Remains altered by extraordinary conditions, such as fire, dismemberment, high impact trauma, or any one of many natural or artificial method</a:t>
          </a:r>
          <a:endParaRPr lang="en-IN" sz="2100" kern="1200"/>
        </a:p>
      </dsp:txBody>
      <dsp:txXfrm>
        <a:off x="494188" y="3362393"/>
        <a:ext cx="10052818" cy="672408"/>
      </dsp:txXfrm>
    </dsp:sp>
    <dsp:sp modelId="{EE17C7D0-1E8E-4B1C-A4AF-D5C047AD7E17}">
      <dsp:nvSpPr>
        <dsp:cNvPr id="0" name=""/>
        <dsp:cNvSpPr/>
      </dsp:nvSpPr>
      <dsp:spPr>
        <a:xfrm>
          <a:off x="73933" y="3278342"/>
          <a:ext cx="840510" cy="840510"/>
        </a:xfrm>
        <a:prstGeom prst="ellipse">
          <a:avLst/>
        </a:prstGeom>
        <a:solidFill>
          <a:schemeClr val="lt1">
            <a:hueOff val="0"/>
            <a:satOff val="0"/>
            <a:lumOff val="0"/>
            <a:alphaOff val="0"/>
          </a:schemeClr>
        </a:solidFill>
        <a:ln w="6350" cap="flat" cmpd="sng" algn="ctr">
          <a:solidFill>
            <a:schemeClr val="accent5">
              <a:hueOff val="922816"/>
              <a:satOff val="67068"/>
              <a:lumOff val="-157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6F78E-73F4-E74F-8679-362EAF9D71E0}" type="datetimeFigureOut">
              <a:rPr lang="en-US" smtClean="0"/>
              <a:t>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9F5B3-7604-9041-B751-11A08572E7E3}" type="slidenum">
              <a:rPr lang="en-US" smtClean="0"/>
              <a:t>‹#›</a:t>
            </a:fld>
            <a:endParaRPr lang="en-US" dirty="0"/>
          </a:p>
        </p:txBody>
      </p:sp>
    </p:spTree>
    <p:extLst>
      <p:ext uri="{BB962C8B-B14F-4D97-AF65-F5344CB8AC3E}">
        <p14:creationId xmlns:p14="http://schemas.microsoft.com/office/powerpoint/2010/main" val="284374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Physical/biological anthropology sees the physical development of human being. Biological /physical anthropology deals with different processes of the human environment and the way human has been dealing with it ever since the advent of life forms. It deeply studies how human lives are affected by the outer environment and social milieu. It studies the human evolution with various stages, the factors affecting that process, the detriments i.e. disease and so on, and very practically subsequently the cause and remedial measures of those detriments are also the part of the study of physical anthropology. Thus physical anthropology has more cutting edge level perspectives and utility in everyday life also.</a:t>
            </a:r>
          </a:p>
          <a:p>
            <a:endParaRPr lang="en-US" sz="2000" dirty="0"/>
          </a:p>
          <a:p>
            <a:endParaRPr lang="en-US" sz="2000" dirty="0"/>
          </a:p>
          <a:p>
            <a:r>
              <a:rPr lang="en-US" sz="2000" dirty="0"/>
              <a:t>Society has many components live human, culture, resources, etc. Human being is a social animal and there is a fusion process. It means human beings on affected by society and in return in affects on it. There are political society i.e. country or state &amp; Natural society i.e. family. These societies are also intertwined.</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Language is the medium of expression. Through words we connect to each other, language has the symbols which carry our expression. In Hindu mythology, “The Word” is given utmost importance as Upanishads ray “</a:t>
            </a:r>
            <a:r>
              <a:rPr lang="en-US" sz="2000" dirty="0" err="1"/>
              <a:t>Shabdoeyambhram</a:t>
            </a:r>
            <a:r>
              <a:rPr lang="en-US" sz="2000" dirty="0"/>
              <a:t>”. It is equivalent to God – So, language is one of the most vital components of our culture, society and to the very existence of human beings. Thus, Linguistic anthropology amalgamate anthropology including it all branch </a:t>
            </a:r>
            <a:r>
              <a:rPr lang="en-US" sz="2000" dirty="0" err="1"/>
              <a:t>i</a:t>
            </a:r>
            <a:r>
              <a:rPr lang="en-US" sz="2000" dirty="0"/>
              <a:t>. e. biological, socio-cultural and archeological anthropology.</a:t>
            </a:r>
            <a:endParaRPr lang="en-IN" sz="2000" dirty="0"/>
          </a:p>
          <a:p>
            <a:endParaRPr lang="en-US" sz="2000" dirty="0"/>
          </a:p>
          <a:p>
            <a:endParaRPr lang="en-US" sz="2000" dirty="0"/>
          </a:p>
          <a:p>
            <a:r>
              <a:rPr lang="en-US" sz="2000" dirty="0"/>
              <a:t>Archaeology is the expression and capability of human to create to build. It is creativity and it is through process at a given point of time. It has a temporal process at a given point of time. It has a temporal dimension too. Bio-archaeology adopts a population-oriented approach and typically involves the examination of human remains and artifacts from an entire historic or prehistoric cemetery.</a:t>
            </a:r>
          </a:p>
          <a:p>
            <a:endParaRPr lang="en-US" sz="2000" dirty="0"/>
          </a:p>
        </p:txBody>
      </p:sp>
      <p:sp>
        <p:nvSpPr>
          <p:cNvPr id="4" name="Slide Number Placeholder 3"/>
          <p:cNvSpPr>
            <a:spLocks noGrp="1"/>
          </p:cNvSpPr>
          <p:nvPr>
            <p:ph type="sldNum" sz="quarter" idx="5"/>
          </p:nvPr>
        </p:nvSpPr>
        <p:spPr/>
        <p:txBody>
          <a:bodyPr/>
          <a:lstStyle/>
          <a:p>
            <a:fld id="{3EA9F5B3-7604-9041-B751-11A08572E7E3}" type="slidenum">
              <a:rPr lang="en-US" smtClean="0"/>
              <a:t>4</a:t>
            </a:fld>
            <a:endParaRPr lang="en-US" dirty="0"/>
          </a:p>
        </p:txBody>
      </p:sp>
    </p:spTree>
    <p:extLst>
      <p:ext uri="{BB962C8B-B14F-4D97-AF65-F5344CB8AC3E}">
        <p14:creationId xmlns:p14="http://schemas.microsoft.com/office/powerpoint/2010/main" val="237834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https://www.ijilr.org/wp-content/uploads/Forensic-Anthropology-An-Uncharted-Tool-in-Criminal-Investigation.pdf</a:t>
            </a:r>
          </a:p>
          <a:p>
            <a:endParaRPr lang="en-IN" dirty="0"/>
          </a:p>
        </p:txBody>
      </p:sp>
      <p:sp>
        <p:nvSpPr>
          <p:cNvPr id="4" name="Slide Number Placeholder 3"/>
          <p:cNvSpPr>
            <a:spLocks noGrp="1"/>
          </p:cNvSpPr>
          <p:nvPr>
            <p:ph type="sldNum" sz="quarter" idx="5"/>
          </p:nvPr>
        </p:nvSpPr>
        <p:spPr/>
        <p:txBody>
          <a:bodyPr/>
          <a:lstStyle/>
          <a:p>
            <a:fld id="{3EA9F5B3-7604-9041-B751-11A08572E7E3}" type="slidenum">
              <a:rPr lang="en-US" smtClean="0"/>
              <a:t>22</a:t>
            </a:fld>
            <a:endParaRPr lang="en-US" dirty="0"/>
          </a:p>
        </p:txBody>
      </p:sp>
    </p:spTree>
    <p:extLst>
      <p:ext uri="{BB962C8B-B14F-4D97-AF65-F5344CB8AC3E}">
        <p14:creationId xmlns:p14="http://schemas.microsoft.com/office/powerpoint/2010/main" val="169137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F2E2D922-D22B-FE2D-233E-7C19C1063D80}"/>
              </a:ext>
            </a:extLst>
          </p:cNvPr>
          <p:cNvSpPr>
            <a:spLocks noGrp="1"/>
          </p:cNvSpPr>
          <p:nvPr>
            <p:ph type="pic" sz="quarter" idx="12"/>
          </p:nvPr>
        </p:nvSpPr>
        <p:spPr>
          <a:xfrm>
            <a:off x="7724781" y="2545444"/>
            <a:ext cx="3657600" cy="3657600"/>
          </a:xfrm>
          <a:solidFill>
            <a:schemeClr val="accent1">
              <a:lumMod val="90000"/>
            </a:schemeClr>
          </a:solidFill>
        </p:spPr>
        <p:txBody>
          <a:bodyPr anchor="ctr"/>
          <a:lstStyle>
            <a:lvl1pPr marL="0" indent="0" algn="ctr">
              <a:buNone/>
              <a:defRPr sz="1000"/>
            </a:lvl1pPr>
          </a:lstStyle>
          <a:p>
            <a:r>
              <a:rPr lang="en-US"/>
              <a:t>Click icon to add picture</a:t>
            </a:r>
            <a:endParaRPr lang="en-US" dirty="0"/>
          </a:p>
        </p:txBody>
      </p:sp>
      <p:sp>
        <p:nvSpPr>
          <p:cNvPr id="2" name="Title 1">
            <a:extLst>
              <a:ext uri="{FF2B5EF4-FFF2-40B4-BE49-F238E27FC236}">
                <a16:creationId xmlns:a16="http://schemas.microsoft.com/office/drawing/2014/main" id="{F5CE9608-82F8-5A3A-8F2B-B02328A17B1C}"/>
              </a:ext>
            </a:extLst>
          </p:cNvPr>
          <p:cNvSpPr>
            <a:spLocks noGrp="1"/>
          </p:cNvSpPr>
          <p:nvPr>
            <p:ph type="ctrTitle"/>
          </p:nvPr>
        </p:nvSpPr>
        <p:spPr>
          <a:xfrm>
            <a:off x="356616" y="850392"/>
            <a:ext cx="11347704" cy="1298448"/>
          </a:xfrm>
        </p:spPr>
        <p:txBody>
          <a:bodyPr anchor="ctr">
            <a:noAutofit/>
          </a:bodyPr>
          <a:lstStyle>
            <a:lvl1pPr algn="l">
              <a:defRPr sz="3200" cap="all" baseline="0"/>
            </a:lvl1pPr>
          </a:lstStyle>
          <a:p>
            <a:r>
              <a:rPr lang="en-US" dirty="0"/>
              <a:t>Click to edit Master title style</a:t>
            </a:r>
          </a:p>
        </p:txBody>
      </p:sp>
      <p:sp>
        <p:nvSpPr>
          <p:cNvPr id="3" name="Subtitle 2">
            <a:extLst>
              <a:ext uri="{FF2B5EF4-FFF2-40B4-BE49-F238E27FC236}">
                <a16:creationId xmlns:a16="http://schemas.microsoft.com/office/drawing/2014/main" id="{3D4EF1E8-FA5F-A239-4078-9559136871D4}"/>
              </a:ext>
            </a:extLst>
          </p:cNvPr>
          <p:cNvSpPr>
            <a:spLocks noGrp="1"/>
          </p:cNvSpPr>
          <p:nvPr>
            <p:ph type="subTitle" idx="1"/>
          </p:nvPr>
        </p:nvSpPr>
        <p:spPr>
          <a:xfrm>
            <a:off x="356616" y="5138928"/>
            <a:ext cx="5477256" cy="61264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AA6C6E2D-7286-A78B-3254-6E7A370C6A6B}"/>
              </a:ext>
            </a:extLst>
          </p:cNvPr>
          <p:cNvSpPr>
            <a:spLocks noGrp="1"/>
          </p:cNvSpPr>
          <p:nvPr>
            <p:ph type="pic" sz="quarter" idx="10"/>
          </p:nvPr>
        </p:nvSpPr>
        <p:spPr>
          <a:xfrm>
            <a:off x="6876288" y="2880360"/>
            <a:ext cx="1892808" cy="2990088"/>
          </a:xfrm>
        </p:spPr>
        <p:txBody>
          <a:bodyPr anchor="ctr"/>
          <a:lstStyle>
            <a:lvl1pPr marL="0" indent="0" algn="ctr">
              <a:buNone/>
              <a:defRPr sz="1000"/>
            </a:lvl1pPr>
          </a:lstStyle>
          <a:p>
            <a:r>
              <a:rPr lang="en-US"/>
              <a:t>Click icon to add picture</a:t>
            </a:r>
            <a:endParaRPr lang="en-US" dirty="0"/>
          </a:p>
        </p:txBody>
      </p:sp>
      <p:sp>
        <p:nvSpPr>
          <p:cNvPr id="11" name="Text Placeholder 10">
            <a:extLst>
              <a:ext uri="{FF2B5EF4-FFF2-40B4-BE49-F238E27FC236}">
                <a16:creationId xmlns:a16="http://schemas.microsoft.com/office/drawing/2014/main" id="{FBFFEADD-5074-43DB-8F36-D0CB44E613C2}"/>
              </a:ext>
            </a:extLst>
          </p:cNvPr>
          <p:cNvSpPr>
            <a:spLocks noGrp="1"/>
          </p:cNvSpPr>
          <p:nvPr>
            <p:ph type="body" sz="quarter" idx="11" hasCustomPrompt="1"/>
          </p:nvPr>
        </p:nvSpPr>
        <p:spPr>
          <a:xfrm>
            <a:off x="357188" y="2432304"/>
            <a:ext cx="5738812" cy="1298448"/>
          </a:xfrm>
        </p:spPr>
        <p:txBody>
          <a:bodyPr anchor="ctr"/>
          <a:lstStyle>
            <a:lvl1pPr marL="0" indent="0">
              <a:buNone/>
              <a:defRPr sz="2800" b="1" i="1" cap="all" baseline="0">
                <a:solidFill>
                  <a:schemeClr val="tx1">
                    <a:lumMod val="75000"/>
                    <a:lumOff val="25000"/>
                  </a:schemeClr>
                </a:solidFill>
                <a:latin typeface="+mj-lt"/>
              </a:defRPr>
            </a:lvl1pPr>
          </a:lstStyle>
          <a:p>
            <a:pPr lvl="0"/>
            <a:r>
              <a:rPr lang="en-US" dirty="0"/>
              <a:t>Title</a:t>
            </a:r>
          </a:p>
        </p:txBody>
      </p:sp>
    </p:spTree>
    <p:extLst>
      <p:ext uri="{BB962C8B-B14F-4D97-AF65-F5344CB8AC3E}">
        <p14:creationId xmlns:p14="http://schemas.microsoft.com/office/powerpoint/2010/main" val="3933473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4C9462-DD7C-E02D-1CDD-3A9BC288BE01}"/>
              </a:ext>
            </a:extLst>
          </p:cNvPr>
          <p:cNvSpPr/>
          <p:nvPr userDrawn="1"/>
        </p:nvSpPr>
        <p:spPr>
          <a:xfrm>
            <a:off x="6095999" y="0"/>
            <a:ext cx="6096000" cy="4762500"/>
          </a:xfrm>
          <a:prstGeom prst="rect">
            <a:avLst/>
          </a:prstGeom>
          <a:solidFill>
            <a:schemeClr val="accent4">
              <a:lumMod val="40000"/>
              <a:lumOff val="60000"/>
              <a:alpha val="4078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3" name="Text Placeholder 2">
            <a:extLst>
              <a:ext uri="{FF2B5EF4-FFF2-40B4-BE49-F238E27FC236}">
                <a16:creationId xmlns:a16="http://schemas.microsoft.com/office/drawing/2014/main" id="{CF258996-D220-8B05-AE12-5AC4341BBFCF}"/>
              </a:ext>
            </a:extLst>
          </p:cNvPr>
          <p:cNvSpPr>
            <a:spLocks noGrp="1"/>
          </p:cNvSpPr>
          <p:nvPr>
            <p:ph type="body" idx="1"/>
          </p:nvPr>
        </p:nvSpPr>
        <p:spPr>
          <a:xfrm>
            <a:off x="4078224" y="2002536"/>
            <a:ext cx="7278624" cy="630936"/>
          </a:xfrm>
        </p:spPr>
        <p:txBody>
          <a:bodyPr lIns="0" anchor="ctr"/>
          <a:lstStyle>
            <a:lvl1pPr marL="0" indent="0">
              <a:buNone/>
              <a:defRPr sz="2400" b="1" cap="all"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BC794-4A27-9A79-42A9-AFA939B20CB7}"/>
              </a:ext>
            </a:extLst>
          </p:cNvPr>
          <p:cNvSpPr>
            <a:spLocks noGrp="1"/>
          </p:cNvSpPr>
          <p:nvPr>
            <p:ph sz="half" idx="2"/>
          </p:nvPr>
        </p:nvSpPr>
        <p:spPr>
          <a:xfrm>
            <a:off x="4078224" y="2615184"/>
            <a:ext cx="7278624" cy="1179576"/>
          </a:xfrm>
        </p:spPr>
        <p:txBody>
          <a:bodyPr lIns="0"/>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10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D5120D9-C6AF-17C8-8F32-1FEE6BFBC92A}"/>
              </a:ext>
            </a:extLst>
          </p:cNvPr>
          <p:cNvSpPr>
            <a:spLocks noGrp="1"/>
          </p:cNvSpPr>
          <p:nvPr>
            <p:ph type="body" sz="quarter" idx="3"/>
          </p:nvPr>
        </p:nvSpPr>
        <p:spPr>
          <a:xfrm>
            <a:off x="4078224" y="4352544"/>
            <a:ext cx="7278624" cy="630936"/>
          </a:xfrm>
        </p:spPr>
        <p:txBody>
          <a:bodyPr lIns="0" anchor="ctr"/>
          <a:lstStyle>
            <a:lvl1pPr marL="0" indent="0">
              <a:buNone/>
              <a:defRPr sz="2400" b="1" cap="all"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344281-6BA8-08CC-F27B-A84598690509}"/>
              </a:ext>
            </a:extLst>
          </p:cNvPr>
          <p:cNvSpPr>
            <a:spLocks noGrp="1"/>
          </p:cNvSpPr>
          <p:nvPr>
            <p:ph sz="quarter" idx="4"/>
          </p:nvPr>
        </p:nvSpPr>
        <p:spPr>
          <a:xfrm>
            <a:off x="4078224" y="4983480"/>
            <a:ext cx="7278624" cy="1179576"/>
          </a:xfrm>
        </p:spPr>
        <p:txBody>
          <a:bodyPr lIns="0"/>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10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2">
            <a:extLst>
              <a:ext uri="{FF2B5EF4-FFF2-40B4-BE49-F238E27FC236}">
                <a16:creationId xmlns:a16="http://schemas.microsoft.com/office/drawing/2014/main" id="{D180249D-D2B0-9DE0-465A-6DA7FEB8A58C}"/>
              </a:ext>
            </a:extLst>
          </p:cNvPr>
          <p:cNvSpPr>
            <a:spLocks noGrp="1"/>
          </p:cNvSpPr>
          <p:nvPr>
            <p:ph type="sldNum" sz="quarter" idx="10"/>
          </p:nvPr>
        </p:nvSpPr>
        <p:spPr>
          <a:xfrm>
            <a:off x="11356848" y="6400800"/>
            <a:ext cx="438912" cy="246888"/>
          </a:xfrm>
        </p:spPr>
        <p:txBody>
          <a:bodyPr>
            <a:noAutofit/>
          </a:bodyPr>
          <a:lstStyle/>
          <a:p>
            <a:fld id="{BC0F0449-EF10-3E4D-894D-3DE10CF4206D}" type="slidenum">
              <a:rPr lang="en-US" smtClean="0"/>
              <a:pPr/>
              <a:t>‹#›</a:t>
            </a:fld>
            <a:endParaRPr lang="en-US" dirty="0"/>
          </a:p>
        </p:txBody>
      </p:sp>
      <p:sp>
        <p:nvSpPr>
          <p:cNvPr id="11" name="Footer Placeholder 3">
            <a:extLst>
              <a:ext uri="{FF2B5EF4-FFF2-40B4-BE49-F238E27FC236}">
                <a16:creationId xmlns:a16="http://schemas.microsoft.com/office/drawing/2014/main" id="{02B3893C-830A-CE74-7EA8-9BB69F636FD1}"/>
              </a:ext>
            </a:extLst>
          </p:cNvPr>
          <p:cNvSpPr>
            <a:spLocks noGrp="1"/>
          </p:cNvSpPr>
          <p:nvPr>
            <p:ph type="ftr" sz="quarter" idx="11"/>
          </p:nvPr>
        </p:nvSpPr>
        <p:spPr>
          <a:xfrm>
            <a:off x="365760" y="6400800"/>
            <a:ext cx="2916936" cy="246888"/>
          </a:xfrm>
        </p:spPr>
        <p:txBody>
          <a:bodyPr>
            <a:noAutofit/>
          </a:bodyPr>
          <a:lstStyle>
            <a:lvl1pPr algn="l">
              <a:defRPr/>
            </a:lvl1pPr>
          </a:lstStyle>
          <a:p>
            <a:r>
              <a:rPr lang="en-US" dirty="0"/>
              <a:t>Presentation title</a:t>
            </a:r>
          </a:p>
        </p:txBody>
      </p:sp>
      <p:cxnSp>
        <p:nvCxnSpPr>
          <p:cNvPr id="13" name="Straight Connector 12">
            <a:extLst>
              <a:ext uri="{FF2B5EF4-FFF2-40B4-BE49-F238E27FC236}">
                <a16:creationId xmlns:a16="http://schemas.microsoft.com/office/drawing/2014/main" id="{4FEB4121-C7B1-D448-DE15-4DFEA09D0655}"/>
              </a:ext>
            </a:extLst>
          </p:cNvPr>
          <p:cNvCxnSpPr>
            <a:cxnSpLocks/>
          </p:cNvCxnSpPr>
          <p:nvPr userDrawn="1"/>
        </p:nvCxnSpPr>
        <p:spPr>
          <a:xfrm>
            <a:off x="-2" y="2315959"/>
            <a:ext cx="38582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6431E3-2BD2-4D62-E397-DC4A847C7F2A}"/>
              </a:ext>
            </a:extLst>
          </p:cNvPr>
          <p:cNvCxnSpPr>
            <a:cxnSpLocks/>
          </p:cNvCxnSpPr>
          <p:nvPr userDrawn="1"/>
        </p:nvCxnSpPr>
        <p:spPr>
          <a:xfrm>
            <a:off x="-2" y="4659109"/>
            <a:ext cx="38582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09AB8F6B-6D48-A68F-FD44-35F659AF2AC3}"/>
              </a:ext>
            </a:extLst>
          </p:cNvPr>
          <p:cNvSpPr>
            <a:spLocks noGrp="1"/>
          </p:cNvSpPr>
          <p:nvPr>
            <p:ph type="title"/>
          </p:nvPr>
        </p:nvSpPr>
        <p:spPr>
          <a:xfrm>
            <a:off x="640080" y="457200"/>
            <a:ext cx="10936224" cy="1298448"/>
          </a:xfrm>
        </p:spPr>
        <p:txBody>
          <a:bodyPr/>
          <a:lstStyle/>
          <a:p>
            <a:r>
              <a:rPr lang="en-US"/>
              <a:t>Click to edit Master title style</a:t>
            </a:r>
          </a:p>
        </p:txBody>
      </p:sp>
    </p:spTree>
    <p:extLst>
      <p:ext uri="{BB962C8B-B14F-4D97-AF65-F5344CB8AC3E}">
        <p14:creationId xmlns:p14="http://schemas.microsoft.com/office/powerpoint/2010/main" val="343373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E26A0C-E42F-6A2A-044B-8C817559CB87}"/>
              </a:ext>
            </a:extLst>
          </p:cNvPr>
          <p:cNvSpPr/>
          <p:nvPr userDrawn="1"/>
        </p:nvSpPr>
        <p:spPr>
          <a:xfrm>
            <a:off x="4377128" y="3560257"/>
            <a:ext cx="7814872" cy="3297743"/>
          </a:xfrm>
          <a:prstGeom prst="rect">
            <a:avLst/>
          </a:prstGeom>
          <a:solidFill>
            <a:schemeClr val="accent2">
              <a:lumMod val="40000"/>
              <a:lumOff val="60000"/>
              <a:alpha val="4078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cxnSp>
        <p:nvCxnSpPr>
          <p:cNvPr id="7" name="Straight Connector 6">
            <a:extLst>
              <a:ext uri="{FF2B5EF4-FFF2-40B4-BE49-F238E27FC236}">
                <a16:creationId xmlns:a16="http://schemas.microsoft.com/office/drawing/2014/main" id="{F156E3D2-16B0-AFFA-51A9-B37F5830B6D9}"/>
              </a:ext>
            </a:extLst>
          </p:cNvPr>
          <p:cNvCxnSpPr>
            <a:cxnSpLocks/>
          </p:cNvCxnSpPr>
          <p:nvPr userDrawn="1"/>
        </p:nvCxnSpPr>
        <p:spPr>
          <a:xfrm>
            <a:off x="0" y="2657582"/>
            <a:ext cx="10782300" cy="0"/>
          </a:xfrm>
          <a:prstGeom prst="line">
            <a:avLst/>
          </a:prstGeom>
          <a:ln w="15875" cap="sq" cmpd="sng">
            <a:solidFill>
              <a:schemeClr val="tx1">
                <a:lumMod val="75000"/>
                <a:lumOff val="2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F258996-D220-8B05-AE12-5AC4341BBFCF}"/>
              </a:ext>
            </a:extLst>
          </p:cNvPr>
          <p:cNvSpPr>
            <a:spLocks noGrp="1"/>
          </p:cNvSpPr>
          <p:nvPr>
            <p:ph type="body" idx="1"/>
          </p:nvPr>
        </p:nvSpPr>
        <p:spPr>
          <a:xfrm>
            <a:off x="1664208" y="1929384"/>
            <a:ext cx="2432304" cy="630936"/>
          </a:xfrm>
        </p:spPr>
        <p:txBody>
          <a:bodyPr lIns="0" anchor="ctr"/>
          <a:lstStyle>
            <a:lvl1pPr marL="0" indent="0">
              <a:buNone/>
              <a:defRPr sz="2400" b="1" cap="all"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BC794-4A27-9A79-42A9-AFA939B20CB7}"/>
              </a:ext>
            </a:extLst>
          </p:cNvPr>
          <p:cNvSpPr>
            <a:spLocks noGrp="1"/>
          </p:cNvSpPr>
          <p:nvPr>
            <p:ph sz="half" idx="2"/>
          </p:nvPr>
        </p:nvSpPr>
        <p:spPr>
          <a:xfrm>
            <a:off x="1664208" y="2926080"/>
            <a:ext cx="2569464" cy="2093976"/>
          </a:xfrm>
        </p:spPr>
        <p:txBody>
          <a:bodyPr lIns="0" rIns="182880"/>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10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D5120D9-C6AF-17C8-8F32-1FEE6BFBC92A}"/>
              </a:ext>
            </a:extLst>
          </p:cNvPr>
          <p:cNvSpPr>
            <a:spLocks noGrp="1"/>
          </p:cNvSpPr>
          <p:nvPr>
            <p:ph type="body" sz="quarter" idx="3"/>
          </p:nvPr>
        </p:nvSpPr>
        <p:spPr>
          <a:xfrm>
            <a:off x="5010912" y="1929384"/>
            <a:ext cx="2432304" cy="630936"/>
          </a:xfrm>
        </p:spPr>
        <p:txBody>
          <a:bodyPr lIns="0" anchor="ctr"/>
          <a:lstStyle>
            <a:lvl1pPr marL="0" indent="0">
              <a:buNone/>
              <a:defRPr sz="2400" b="1" cap="all"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344281-6BA8-08CC-F27B-A84598690509}"/>
              </a:ext>
            </a:extLst>
          </p:cNvPr>
          <p:cNvSpPr>
            <a:spLocks noGrp="1"/>
          </p:cNvSpPr>
          <p:nvPr>
            <p:ph sz="quarter" idx="4"/>
          </p:nvPr>
        </p:nvSpPr>
        <p:spPr>
          <a:xfrm>
            <a:off x="5010912" y="2926080"/>
            <a:ext cx="2569464" cy="2093976"/>
          </a:xfrm>
        </p:spPr>
        <p:txBody>
          <a:bodyPr lIns="0" rIns="182880"/>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10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2">
            <a:extLst>
              <a:ext uri="{FF2B5EF4-FFF2-40B4-BE49-F238E27FC236}">
                <a16:creationId xmlns:a16="http://schemas.microsoft.com/office/drawing/2014/main" id="{D180249D-D2B0-9DE0-465A-6DA7FEB8A58C}"/>
              </a:ext>
            </a:extLst>
          </p:cNvPr>
          <p:cNvSpPr>
            <a:spLocks noGrp="1"/>
          </p:cNvSpPr>
          <p:nvPr>
            <p:ph type="sldNum" sz="quarter" idx="10"/>
          </p:nvPr>
        </p:nvSpPr>
        <p:spPr>
          <a:xfrm>
            <a:off x="11356848" y="6400800"/>
            <a:ext cx="438912" cy="246888"/>
          </a:xfrm>
        </p:spPr>
        <p:txBody>
          <a:bodyPr>
            <a:noAutofit/>
          </a:bodyPr>
          <a:lstStyle/>
          <a:p>
            <a:fld id="{BC0F0449-EF10-3E4D-894D-3DE10CF4206D}" type="slidenum">
              <a:rPr lang="en-US" smtClean="0"/>
              <a:pPr/>
              <a:t>‹#›</a:t>
            </a:fld>
            <a:endParaRPr lang="en-US" dirty="0"/>
          </a:p>
        </p:txBody>
      </p:sp>
      <p:sp>
        <p:nvSpPr>
          <p:cNvPr id="11" name="Footer Placeholder 3">
            <a:extLst>
              <a:ext uri="{FF2B5EF4-FFF2-40B4-BE49-F238E27FC236}">
                <a16:creationId xmlns:a16="http://schemas.microsoft.com/office/drawing/2014/main" id="{02B3893C-830A-CE74-7EA8-9BB69F636FD1}"/>
              </a:ext>
            </a:extLst>
          </p:cNvPr>
          <p:cNvSpPr>
            <a:spLocks noGrp="1"/>
          </p:cNvSpPr>
          <p:nvPr>
            <p:ph type="ftr" sz="quarter" idx="11"/>
          </p:nvPr>
        </p:nvSpPr>
        <p:spPr>
          <a:xfrm>
            <a:off x="365760" y="6400800"/>
            <a:ext cx="2916936" cy="246888"/>
          </a:xfrm>
        </p:spPr>
        <p:txBody>
          <a:bodyPr>
            <a:noAutofit/>
          </a:bodyPr>
          <a:lstStyle>
            <a:lvl1pPr algn="l">
              <a:defRPr/>
            </a:lvl1pPr>
          </a:lstStyle>
          <a:p>
            <a:r>
              <a:rPr lang="en-US" dirty="0"/>
              <a:t>Presentation title</a:t>
            </a:r>
          </a:p>
        </p:txBody>
      </p:sp>
      <p:sp>
        <p:nvSpPr>
          <p:cNvPr id="15" name="Title 1">
            <a:extLst>
              <a:ext uri="{FF2B5EF4-FFF2-40B4-BE49-F238E27FC236}">
                <a16:creationId xmlns:a16="http://schemas.microsoft.com/office/drawing/2014/main" id="{09AB8F6B-6D48-A68F-FD44-35F659AF2AC3}"/>
              </a:ext>
            </a:extLst>
          </p:cNvPr>
          <p:cNvSpPr>
            <a:spLocks noGrp="1"/>
          </p:cNvSpPr>
          <p:nvPr>
            <p:ph type="title"/>
          </p:nvPr>
        </p:nvSpPr>
        <p:spPr>
          <a:xfrm>
            <a:off x="640080" y="457200"/>
            <a:ext cx="10936224" cy="1298448"/>
          </a:xfrm>
        </p:spPr>
        <p:txBody>
          <a:bodyPr/>
          <a:lstStyle/>
          <a:p>
            <a:r>
              <a:rPr lang="en-US"/>
              <a:t>Click to edit Master title style</a:t>
            </a:r>
          </a:p>
        </p:txBody>
      </p:sp>
      <p:sp>
        <p:nvSpPr>
          <p:cNvPr id="8" name="Text Placeholder 4">
            <a:extLst>
              <a:ext uri="{FF2B5EF4-FFF2-40B4-BE49-F238E27FC236}">
                <a16:creationId xmlns:a16="http://schemas.microsoft.com/office/drawing/2014/main" id="{9537EA5E-3E96-57B0-C639-22C290FCD5E8}"/>
              </a:ext>
            </a:extLst>
          </p:cNvPr>
          <p:cNvSpPr>
            <a:spLocks noGrp="1"/>
          </p:cNvSpPr>
          <p:nvPr>
            <p:ph type="body" sz="quarter" idx="12"/>
          </p:nvPr>
        </p:nvSpPr>
        <p:spPr>
          <a:xfrm>
            <a:off x="8348472" y="1929384"/>
            <a:ext cx="2432304" cy="630936"/>
          </a:xfrm>
        </p:spPr>
        <p:txBody>
          <a:bodyPr lIns="0" anchor="ctr"/>
          <a:lstStyle>
            <a:lvl1pPr marL="0" indent="0">
              <a:buNone/>
              <a:defRPr sz="2400" b="1" cap="all"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C81D5F3B-60ED-CA80-3AE7-2EFC356E7748}"/>
              </a:ext>
            </a:extLst>
          </p:cNvPr>
          <p:cNvSpPr>
            <a:spLocks noGrp="1"/>
          </p:cNvSpPr>
          <p:nvPr>
            <p:ph sz="quarter" idx="13"/>
          </p:nvPr>
        </p:nvSpPr>
        <p:spPr>
          <a:xfrm>
            <a:off x="8348472" y="2926080"/>
            <a:ext cx="2569464" cy="2093976"/>
          </a:xfrm>
        </p:spPr>
        <p:txBody>
          <a:bodyPr lIns="0" rIns="182880"/>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10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223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accent3"/>
        </a:solidFill>
        <a:effectLst/>
      </p:bgPr>
    </p:bg>
    <p:spTree>
      <p:nvGrpSpPr>
        <p:cNvPr id="1" name=""/>
        <p:cNvGrpSpPr/>
        <p:nvPr/>
      </p:nvGrpSpPr>
      <p:grpSpPr>
        <a:xfrm>
          <a:off x="0" y="0"/>
          <a:ext cx="0" cy="0"/>
          <a:chOff x="0" y="0"/>
          <a:chExt cx="0" cy="0"/>
        </a:xfrm>
      </p:grpSpPr>
      <p:sp>
        <p:nvSpPr>
          <p:cNvPr id="15" name="Text Placeholder 10">
            <a:extLst>
              <a:ext uri="{FF2B5EF4-FFF2-40B4-BE49-F238E27FC236}">
                <a16:creationId xmlns:a16="http://schemas.microsoft.com/office/drawing/2014/main" id="{5CD45539-3B3A-464F-2480-A7235DE9D3E7}"/>
              </a:ext>
            </a:extLst>
          </p:cNvPr>
          <p:cNvSpPr>
            <a:spLocks noGrp="1"/>
          </p:cNvSpPr>
          <p:nvPr>
            <p:ph type="body" sz="quarter" idx="17"/>
          </p:nvPr>
        </p:nvSpPr>
        <p:spPr>
          <a:xfrm>
            <a:off x="0" y="3154680"/>
            <a:ext cx="12198096" cy="1709928"/>
          </a:xfrm>
        </p:spPr>
        <p:txBody>
          <a:bodyPr anchor="ctr">
            <a:noAutofit/>
          </a:bodyPr>
          <a:lstStyle>
            <a:lvl1pPr marL="0" indent="0" algn="ctr">
              <a:lnSpc>
                <a:spcPct val="90000"/>
              </a:lnSpc>
              <a:spcBef>
                <a:spcPts val="0"/>
              </a:spcBef>
              <a:buNone/>
              <a:defRPr sz="13800" b="1" cap="all" baseline="0">
                <a:solidFill>
                  <a:schemeClr val="accent4">
                    <a:lumMod val="75000"/>
                  </a:schemeClr>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23732606-8178-6E55-26AD-51AAFF50D284}"/>
              </a:ext>
            </a:extLst>
          </p:cNvPr>
          <p:cNvSpPr>
            <a:spLocks noGrp="1"/>
          </p:cNvSpPr>
          <p:nvPr>
            <p:ph type="title"/>
          </p:nvPr>
        </p:nvSpPr>
        <p:spPr>
          <a:xfrm>
            <a:off x="0" y="1828800"/>
            <a:ext cx="12198096" cy="1709928"/>
          </a:xfrm>
        </p:spPr>
        <p:txBody>
          <a:bodyPr>
            <a:noAutofit/>
          </a:bodyPr>
          <a:lstStyle>
            <a:lvl1pPr algn="ctr">
              <a:defRPr sz="13800" cap="all" baseline="0">
                <a:solidFill>
                  <a:schemeClr val="accent4">
                    <a:lumMod val="75000"/>
                  </a:schemeClr>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F00AE91-3B85-16DB-77F3-EDF2472DDB30}"/>
              </a:ext>
            </a:extLst>
          </p:cNvPr>
          <p:cNvSpPr>
            <a:spLocks noGrp="1"/>
          </p:cNvSpPr>
          <p:nvPr>
            <p:ph type="sldNum" sz="quarter" idx="10"/>
          </p:nvPr>
        </p:nvSpPr>
        <p:spPr>
          <a:xfrm>
            <a:off x="11356848" y="6400800"/>
            <a:ext cx="438912" cy="246888"/>
          </a:xfrm>
        </p:spPr>
        <p:txBody>
          <a:bodyPr>
            <a:noAutofit/>
          </a:bodyPr>
          <a:lstStyle/>
          <a:p>
            <a:fld id="{BC0F0449-EF10-3E4D-894D-3DE10CF4206D}" type="slidenum">
              <a:rPr lang="en-US" smtClean="0"/>
              <a:pPr/>
              <a:t>‹#›</a:t>
            </a:fld>
            <a:endParaRPr lang="en-US" dirty="0"/>
          </a:p>
        </p:txBody>
      </p:sp>
      <p:sp>
        <p:nvSpPr>
          <p:cNvPr id="4" name="Footer Placeholder 3">
            <a:extLst>
              <a:ext uri="{FF2B5EF4-FFF2-40B4-BE49-F238E27FC236}">
                <a16:creationId xmlns:a16="http://schemas.microsoft.com/office/drawing/2014/main" id="{959C2A85-E1A4-A097-5C3F-E9D9396F5753}"/>
              </a:ext>
            </a:extLst>
          </p:cNvPr>
          <p:cNvSpPr>
            <a:spLocks noGrp="1"/>
          </p:cNvSpPr>
          <p:nvPr>
            <p:ph type="ftr" sz="quarter" idx="11"/>
          </p:nvPr>
        </p:nvSpPr>
        <p:spPr>
          <a:xfrm>
            <a:off x="365760" y="6400800"/>
            <a:ext cx="2916936" cy="246888"/>
          </a:xfrm>
        </p:spPr>
        <p:txBody>
          <a:bodyPr>
            <a:noAutofit/>
          </a:bodyPr>
          <a:lstStyle>
            <a:lvl1pPr algn="l">
              <a:defRPr/>
            </a:lvl1pPr>
          </a:lstStyle>
          <a:p>
            <a:r>
              <a:rPr lang="en-US" dirty="0"/>
              <a:t>Presentation title</a:t>
            </a:r>
          </a:p>
        </p:txBody>
      </p:sp>
      <p:sp>
        <p:nvSpPr>
          <p:cNvPr id="11" name="Text Placeholder 10">
            <a:extLst>
              <a:ext uri="{FF2B5EF4-FFF2-40B4-BE49-F238E27FC236}">
                <a16:creationId xmlns:a16="http://schemas.microsoft.com/office/drawing/2014/main" id="{5B2F2BA9-7FBD-D1B5-303E-B240F73D58E1}"/>
              </a:ext>
            </a:extLst>
          </p:cNvPr>
          <p:cNvSpPr>
            <a:spLocks noGrp="1"/>
          </p:cNvSpPr>
          <p:nvPr>
            <p:ph type="body" sz="quarter" idx="13"/>
          </p:nvPr>
        </p:nvSpPr>
        <p:spPr>
          <a:xfrm>
            <a:off x="0" y="2587752"/>
            <a:ext cx="12198096" cy="1508760"/>
          </a:xfrm>
          <a:solidFill>
            <a:schemeClr val="accent3"/>
          </a:solidFill>
        </p:spPr>
        <p:txBody>
          <a:bodyPr lIns="877824" rIns="877824" anchor="ctr">
            <a:noAutofit/>
          </a:bodyPr>
          <a:lstStyle>
            <a:lvl1pPr marL="0" indent="0" algn="ctr">
              <a:lnSpc>
                <a:spcPct val="100000"/>
              </a:lnSpc>
              <a:spcBef>
                <a:spcPts val="0"/>
              </a:spcBef>
              <a:buNone/>
              <a:defRPr sz="1800" cap="none" baseline="0"/>
            </a:lvl1pPr>
          </a:lstStyle>
          <a:p>
            <a:pPr lvl="0"/>
            <a:r>
              <a:rPr lang="en-US"/>
              <a:t>Click to edit Master text styles</a:t>
            </a:r>
          </a:p>
        </p:txBody>
      </p:sp>
    </p:spTree>
    <p:extLst>
      <p:ext uri="{BB962C8B-B14F-4D97-AF65-F5344CB8AC3E}">
        <p14:creationId xmlns:p14="http://schemas.microsoft.com/office/powerpoint/2010/main" val="277287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A6C6E2D-7286-A78B-3254-6E7A370C6A6B}"/>
              </a:ext>
            </a:extLst>
          </p:cNvPr>
          <p:cNvSpPr>
            <a:spLocks noGrp="1"/>
          </p:cNvSpPr>
          <p:nvPr>
            <p:ph type="pic" sz="quarter" idx="10"/>
          </p:nvPr>
        </p:nvSpPr>
        <p:spPr>
          <a:xfrm>
            <a:off x="7653528" y="2532888"/>
            <a:ext cx="3730752" cy="3721608"/>
          </a:xfrm>
          <a:solidFill>
            <a:schemeClr val="accent1">
              <a:lumMod val="90000"/>
            </a:schemeClr>
          </a:solidFill>
        </p:spPr>
        <p:txBody>
          <a:bodyPr anchor="ctr"/>
          <a:lstStyle>
            <a:lvl1pPr marL="0" indent="0" algn="ctr">
              <a:buNone/>
              <a:defRPr sz="1000"/>
            </a:lvl1pPr>
          </a:lstStyle>
          <a:p>
            <a:r>
              <a:rPr lang="en-US"/>
              <a:t>Click icon to add picture</a:t>
            </a:r>
            <a:endParaRPr lang="en-US" dirty="0"/>
          </a:p>
        </p:txBody>
      </p:sp>
      <p:sp>
        <p:nvSpPr>
          <p:cNvPr id="2" name="Title 1">
            <a:extLst>
              <a:ext uri="{FF2B5EF4-FFF2-40B4-BE49-F238E27FC236}">
                <a16:creationId xmlns:a16="http://schemas.microsoft.com/office/drawing/2014/main" id="{F5CE9608-82F8-5A3A-8F2B-B02328A17B1C}"/>
              </a:ext>
            </a:extLst>
          </p:cNvPr>
          <p:cNvSpPr>
            <a:spLocks noGrp="1"/>
          </p:cNvSpPr>
          <p:nvPr>
            <p:ph type="ctrTitle"/>
          </p:nvPr>
        </p:nvSpPr>
        <p:spPr>
          <a:xfrm>
            <a:off x="356616" y="850392"/>
            <a:ext cx="11347704" cy="1298448"/>
          </a:xfrm>
        </p:spPr>
        <p:txBody>
          <a:bodyPr anchor="ctr">
            <a:noAutofit/>
          </a:bodyPr>
          <a:lstStyle>
            <a:lvl1pPr algn="l">
              <a:defRPr sz="1380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4EF1E8-FA5F-A239-4078-9559136871D4}"/>
              </a:ext>
            </a:extLst>
          </p:cNvPr>
          <p:cNvSpPr>
            <a:spLocks noGrp="1"/>
          </p:cNvSpPr>
          <p:nvPr>
            <p:ph type="subTitle" idx="1"/>
          </p:nvPr>
        </p:nvSpPr>
        <p:spPr>
          <a:xfrm>
            <a:off x="356616" y="4187952"/>
            <a:ext cx="5376672" cy="13716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FBFFEADD-5074-43DB-8F36-D0CB44E613C2}"/>
              </a:ext>
            </a:extLst>
          </p:cNvPr>
          <p:cNvSpPr>
            <a:spLocks noGrp="1"/>
          </p:cNvSpPr>
          <p:nvPr>
            <p:ph type="body" sz="quarter" idx="11" hasCustomPrompt="1"/>
          </p:nvPr>
        </p:nvSpPr>
        <p:spPr>
          <a:xfrm>
            <a:off x="357188" y="2432304"/>
            <a:ext cx="5738812" cy="1298448"/>
          </a:xfrm>
        </p:spPr>
        <p:txBody>
          <a:bodyPr anchor="ctr"/>
          <a:lstStyle>
            <a:lvl1pPr marL="0" indent="0">
              <a:buNone/>
              <a:defRPr sz="13800" b="1" i="1" cap="all" baseline="0">
                <a:solidFill>
                  <a:schemeClr val="tx1">
                    <a:lumMod val="75000"/>
                    <a:lumOff val="25000"/>
                  </a:schemeClr>
                </a:solidFill>
                <a:latin typeface="+mj-lt"/>
              </a:defRPr>
            </a:lvl1pPr>
          </a:lstStyle>
          <a:p>
            <a:pPr lvl="0"/>
            <a:r>
              <a:rPr lang="en-US" dirty="0"/>
              <a:t>Title</a:t>
            </a:r>
          </a:p>
        </p:txBody>
      </p:sp>
      <p:sp>
        <p:nvSpPr>
          <p:cNvPr id="6" name="Picture Placeholder 8">
            <a:extLst>
              <a:ext uri="{FF2B5EF4-FFF2-40B4-BE49-F238E27FC236}">
                <a16:creationId xmlns:a16="http://schemas.microsoft.com/office/drawing/2014/main" id="{343883A3-D444-AA65-322E-C4F2B66929CF}"/>
              </a:ext>
            </a:extLst>
          </p:cNvPr>
          <p:cNvSpPr>
            <a:spLocks noGrp="1"/>
          </p:cNvSpPr>
          <p:nvPr>
            <p:ph type="pic" sz="quarter" idx="12"/>
          </p:nvPr>
        </p:nvSpPr>
        <p:spPr>
          <a:xfrm>
            <a:off x="5632704" y="3593592"/>
            <a:ext cx="3410712" cy="1783080"/>
          </a:xfrm>
          <a:solidFill>
            <a:schemeClr val="accent5">
              <a:lumMod val="20000"/>
              <a:lumOff val="80000"/>
            </a:schemeClr>
          </a:solidFill>
        </p:spPr>
        <p:txBody>
          <a:bodyPr anchor="ctr"/>
          <a:lstStyle>
            <a:lvl1pPr marL="0" indent="0" algn="ctr">
              <a:buNone/>
              <a:defRPr sz="1000"/>
            </a:lvl1pPr>
          </a:lstStyle>
          <a:p>
            <a:r>
              <a:rPr lang="en-US"/>
              <a:t>Click icon to add picture</a:t>
            </a:r>
            <a:endParaRPr lang="en-US" dirty="0"/>
          </a:p>
        </p:txBody>
      </p:sp>
    </p:spTree>
    <p:extLst>
      <p:ext uri="{BB962C8B-B14F-4D97-AF65-F5344CB8AC3E}">
        <p14:creationId xmlns:p14="http://schemas.microsoft.com/office/powerpoint/2010/main" val="36479055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4C9462-DD7C-E02D-1CDD-3A9BC288BE01}"/>
              </a:ext>
            </a:extLst>
          </p:cNvPr>
          <p:cNvSpPr/>
          <p:nvPr userDrawn="1"/>
        </p:nvSpPr>
        <p:spPr>
          <a:xfrm>
            <a:off x="6095999" y="0"/>
            <a:ext cx="6096000" cy="4762500"/>
          </a:xfrm>
          <a:prstGeom prst="rect">
            <a:avLst/>
          </a:prstGeom>
          <a:solidFill>
            <a:schemeClr val="accent4">
              <a:lumMod val="40000"/>
              <a:lumOff val="60000"/>
              <a:alpha val="4078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4" name="Content Placeholder 3">
            <a:extLst>
              <a:ext uri="{FF2B5EF4-FFF2-40B4-BE49-F238E27FC236}">
                <a16:creationId xmlns:a16="http://schemas.microsoft.com/office/drawing/2014/main" id="{384BC794-4A27-9A79-42A9-AFA939B20CB7}"/>
              </a:ext>
            </a:extLst>
          </p:cNvPr>
          <p:cNvSpPr>
            <a:spLocks noGrp="1"/>
          </p:cNvSpPr>
          <p:nvPr>
            <p:ph sz="half" idx="2"/>
          </p:nvPr>
        </p:nvSpPr>
        <p:spPr>
          <a:xfrm>
            <a:off x="4078224" y="1984248"/>
            <a:ext cx="7278624" cy="1810512"/>
          </a:xfrm>
        </p:spPr>
        <p:txBody>
          <a:bodyPr lIns="0"/>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10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D2344281-6BA8-08CC-F27B-A84598690509}"/>
              </a:ext>
            </a:extLst>
          </p:cNvPr>
          <p:cNvSpPr>
            <a:spLocks noGrp="1"/>
          </p:cNvSpPr>
          <p:nvPr>
            <p:ph sz="quarter" idx="4"/>
          </p:nvPr>
        </p:nvSpPr>
        <p:spPr>
          <a:xfrm>
            <a:off x="4078224" y="4352544"/>
            <a:ext cx="7278624" cy="1810512"/>
          </a:xfrm>
        </p:spPr>
        <p:txBody>
          <a:bodyPr lIns="0"/>
          <a:lstStyle>
            <a:lvl1pPr>
              <a:defRPr sz="1400">
                <a:solidFill>
                  <a:schemeClr val="tx1">
                    <a:lumMod val="75000"/>
                    <a:lumOff val="25000"/>
                  </a:schemeClr>
                </a:solidFill>
              </a:defRPr>
            </a:lvl1pPr>
            <a:lvl2pPr>
              <a:defRPr sz="1200">
                <a:solidFill>
                  <a:schemeClr val="tx1">
                    <a:lumMod val="75000"/>
                    <a:lumOff val="25000"/>
                  </a:schemeClr>
                </a:solidFill>
              </a:defRPr>
            </a:lvl2pPr>
            <a:lvl3pPr>
              <a:defRPr sz="110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2">
            <a:extLst>
              <a:ext uri="{FF2B5EF4-FFF2-40B4-BE49-F238E27FC236}">
                <a16:creationId xmlns:a16="http://schemas.microsoft.com/office/drawing/2014/main" id="{D180249D-D2B0-9DE0-465A-6DA7FEB8A58C}"/>
              </a:ext>
            </a:extLst>
          </p:cNvPr>
          <p:cNvSpPr>
            <a:spLocks noGrp="1"/>
          </p:cNvSpPr>
          <p:nvPr>
            <p:ph type="sldNum" sz="quarter" idx="10"/>
          </p:nvPr>
        </p:nvSpPr>
        <p:spPr>
          <a:xfrm>
            <a:off x="11356848" y="6400800"/>
            <a:ext cx="438912" cy="246888"/>
          </a:xfrm>
        </p:spPr>
        <p:txBody>
          <a:bodyPr>
            <a:noAutofit/>
          </a:bodyPr>
          <a:lstStyle/>
          <a:p>
            <a:fld id="{BC0F0449-EF10-3E4D-894D-3DE10CF4206D}" type="slidenum">
              <a:rPr lang="en-US" smtClean="0"/>
              <a:pPr/>
              <a:t>‹#›</a:t>
            </a:fld>
            <a:endParaRPr lang="en-US" dirty="0"/>
          </a:p>
        </p:txBody>
      </p:sp>
      <p:sp>
        <p:nvSpPr>
          <p:cNvPr id="11" name="Footer Placeholder 3">
            <a:extLst>
              <a:ext uri="{FF2B5EF4-FFF2-40B4-BE49-F238E27FC236}">
                <a16:creationId xmlns:a16="http://schemas.microsoft.com/office/drawing/2014/main" id="{02B3893C-830A-CE74-7EA8-9BB69F636FD1}"/>
              </a:ext>
            </a:extLst>
          </p:cNvPr>
          <p:cNvSpPr>
            <a:spLocks noGrp="1"/>
          </p:cNvSpPr>
          <p:nvPr>
            <p:ph type="ftr" sz="quarter" idx="11"/>
          </p:nvPr>
        </p:nvSpPr>
        <p:spPr>
          <a:xfrm>
            <a:off x="365760" y="6400800"/>
            <a:ext cx="2916936" cy="246888"/>
          </a:xfrm>
        </p:spPr>
        <p:txBody>
          <a:bodyPr>
            <a:noAutofit/>
          </a:bodyPr>
          <a:lstStyle>
            <a:lvl1pPr algn="l">
              <a:defRPr/>
            </a:lvl1pPr>
          </a:lstStyle>
          <a:p>
            <a:r>
              <a:rPr lang="en-US" dirty="0"/>
              <a:t>Presentation title</a:t>
            </a:r>
          </a:p>
        </p:txBody>
      </p:sp>
      <p:cxnSp>
        <p:nvCxnSpPr>
          <p:cNvPr id="13" name="Straight Connector 12">
            <a:extLst>
              <a:ext uri="{FF2B5EF4-FFF2-40B4-BE49-F238E27FC236}">
                <a16:creationId xmlns:a16="http://schemas.microsoft.com/office/drawing/2014/main" id="{4FEB4121-C7B1-D448-DE15-4DFEA09D0655}"/>
              </a:ext>
            </a:extLst>
          </p:cNvPr>
          <p:cNvCxnSpPr>
            <a:cxnSpLocks/>
          </p:cNvCxnSpPr>
          <p:nvPr userDrawn="1"/>
        </p:nvCxnSpPr>
        <p:spPr>
          <a:xfrm>
            <a:off x="-2" y="2315959"/>
            <a:ext cx="38582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6431E3-2BD2-4D62-E397-DC4A847C7F2A}"/>
              </a:ext>
            </a:extLst>
          </p:cNvPr>
          <p:cNvCxnSpPr>
            <a:cxnSpLocks/>
          </p:cNvCxnSpPr>
          <p:nvPr userDrawn="1"/>
        </p:nvCxnSpPr>
        <p:spPr>
          <a:xfrm>
            <a:off x="-2" y="4659109"/>
            <a:ext cx="38582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09AB8F6B-6D48-A68F-FD44-35F659AF2AC3}"/>
              </a:ext>
            </a:extLst>
          </p:cNvPr>
          <p:cNvSpPr>
            <a:spLocks noGrp="1"/>
          </p:cNvSpPr>
          <p:nvPr>
            <p:ph type="title"/>
          </p:nvPr>
        </p:nvSpPr>
        <p:spPr>
          <a:xfrm>
            <a:off x="640080" y="457200"/>
            <a:ext cx="10936224" cy="1298448"/>
          </a:xfrm>
        </p:spPr>
        <p:txBody>
          <a:bodyPr/>
          <a:lstStyle/>
          <a:p>
            <a:r>
              <a:rPr lang="en-US"/>
              <a:t>Click to edit Master title style</a:t>
            </a:r>
          </a:p>
        </p:txBody>
      </p:sp>
    </p:spTree>
    <p:extLst>
      <p:ext uri="{BB962C8B-B14F-4D97-AF65-F5344CB8AC3E}">
        <p14:creationId xmlns:p14="http://schemas.microsoft.com/office/powerpoint/2010/main" val="3377991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BFC0-622D-78DB-4C7F-A2FA024C595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4CFF80F-DCFA-670B-579E-37B302452052}"/>
              </a:ext>
            </a:extLst>
          </p:cNvPr>
          <p:cNvSpPr>
            <a:spLocks noGrp="1"/>
          </p:cNvSpPr>
          <p:nvPr>
            <p:ph type="ftr" sz="quarter" idx="11"/>
          </p:nvPr>
        </p:nvSpPr>
        <p:spPr>
          <a:xfrm rot="16200000">
            <a:off x="-531091" y="983633"/>
            <a:ext cx="1728216" cy="283464"/>
          </a:xfrm>
          <a:prstGeom prst="rect">
            <a:avLst/>
          </a:prstGeom>
        </p:spPr>
        <p:txBody>
          <a:bodyPr/>
          <a:lstStyle/>
          <a:p>
            <a:r>
              <a:rPr lang="en-US" dirty="0"/>
              <a:t>Presentation title</a:t>
            </a:r>
          </a:p>
        </p:txBody>
      </p:sp>
      <p:sp>
        <p:nvSpPr>
          <p:cNvPr id="5" name="Slide Number Placeholder 4">
            <a:extLst>
              <a:ext uri="{FF2B5EF4-FFF2-40B4-BE49-F238E27FC236}">
                <a16:creationId xmlns:a16="http://schemas.microsoft.com/office/drawing/2014/main" id="{9ED5F004-91A0-6002-ADBC-13D488B34C56}"/>
              </a:ext>
            </a:extLst>
          </p:cNvPr>
          <p:cNvSpPr>
            <a:spLocks noGrp="1"/>
          </p:cNvSpPr>
          <p:nvPr>
            <p:ph type="sldNum" sz="quarter" idx="12"/>
          </p:nvPr>
        </p:nvSpPr>
        <p:spPr/>
        <p:txBody>
          <a:bodyPr/>
          <a:lstStyle/>
          <a:p>
            <a:fld id="{BC0F0449-EF10-3E4D-894D-3DE10CF4206D}" type="slidenum">
              <a:rPr lang="en-US" smtClean="0"/>
              <a:t>‹#›</a:t>
            </a:fld>
            <a:endParaRPr lang="en-US" dirty="0"/>
          </a:p>
        </p:txBody>
      </p:sp>
    </p:spTree>
    <p:extLst>
      <p:ext uri="{BB962C8B-B14F-4D97-AF65-F5344CB8AC3E}">
        <p14:creationId xmlns:p14="http://schemas.microsoft.com/office/powerpoint/2010/main" val="1922672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55F8A4-5F7C-D72D-3152-E32D36CB3821}"/>
              </a:ext>
            </a:extLst>
          </p:cNvPr>
          <p:cNvSpPr>
            <a:spLocks noGrp="1"/>
          </p:cNvSpPr>
          <p:nvPr>
            <p:ph type="ftr" sz="quarter" idx="11"/>
          </p:nvPr>
        </p:nvSpPr>
        <p:spPr>
          <a:xfrm rot="16200000">
            <a:off x="-531091" y="983633"/>
            <a:ext cx="1728216" cy="283464"/>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F7C25242-09B4-0142-6671-8450905AA5DC}"/>
              </a:ext>
            </a:extLst>
          </p:cNvPr>
          <p:cNvSpPr>
            <a:spLocks noGrp="1"/>
          </p:cNvSpPr>
          <p:nvPr>
            <p:ph type="sldNum" sz="quarter" idx="12"/>
          </p:nvPr>
        </p:nvSpPr>
        <p:spPr/>
        <p:txBody>
          <a:bodyPr/>
          <a:lstStyle/>
          <a:p>
            <a:fld id="{BC0F0449-EF10-3E4D-894D-3DE10CF4206D}" type="slidenum">
              <a:rPr lang="en-US" smtClean="0"/>
              <a:t>‹#›</a:t>
            </a:fld>
            <a:endParaRPr lang="en-US" dirty="0"/>
          </a:p>
        </p:txBody>
      </p:sp>
    </p:spTree>
    <p:extLst>
      <p:ext uri="{BB962C8B-B14F-4D97-AF65-F5344CB8AC3E}">
        <p14:creationId xmlns:p14="http://schemas.microsoft.com/office/powerpoint/2010/main" val="1259075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C525B-C154-D20D-97A4-047C9CC983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1B8FF-2966-C2CF-BC8F-A322410A5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988CC0-E81C-D2FD-24CC-8D1179C58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2">
            <a:extLst>
              <a:ext uri="{FF2B5EF4-FFF2-40B4-BE49-F238E27FC236}">
                <a16:creationId xmlns:a16="http://schemas.microsoft.com/office/drawing/2014/main" id="{E7F841FD-D5EE-62EE-F649-30697BB81B06}"/>
              </a:ext>
            </a:extLst>
          </p:cNvPr>
          <p:cNvSpPr>
            <a:spLocks noGrp="1"/>
          </p:cNvSpPr>
          <p:nvPr>
            <p:ph type="sldNum" sz="quarter" idx="10"/>
          </p:nvPr>
        </p:nvSpPr>
        <p:spPr>
          <a:xfrm>
            <a:off x="11356848" y="6400800"/>
            <a:ext cx="438912" cy="246888"/>
          </a:xfrm>
        </p:spPr>
        <p:txBody>
          <a:bodyPr>
            <a:noAutofit/>
          </a:bodyPr>
          <a:lstStyle/>
          <a:p>
            <a:fld id="{BC0F0449-EF10-3E4D-894D-3DE10CF4206D}" type="slidenum">
              <a:rPr lang="en-US" smtClean="0"/>
              <a:pPr/>
              <a:t>‹#›</a:t>
            </a:fld>
            <a:endParaRPr lang="en-US" dirty="0"/>
          </a:p>
        </p:txBody>
      </p:sp>
      <p:sp>
        <p:nvSpPr>
          <p:cNvPr id="9" name="Footer Placeholder 3">
            <a:extLst>
              <a:ext uri="{FF2B5EF4-FFF2-40B4-BE49-F238E27FC236}">
                <a16:creationId xmlns:a16="http://schemas.microsoft.com/office/drawing/2014/main" id="{0533D4FA-41B7-3B85-9984-899340B9D595}"/>
              </a:ext>
            </a:extLst>
          </p:cNvPr>
          <p:cNvSpPr>
            <a:spLocks noGrp="1"/>
          </p:cNvSpPr>
          <p:nvPr>
            <p:ph type="ftr" sz="quarter" idx="11"/>
          </p:nvPr>
        </p:nvSpPr>
        <p:spPr>
          <a:xfrm>
            <a:off x="365760" y="6400800"/>
            <a:ext cx="2916936" cy="246888"/>
          </a:xfrm>
        </p:spPr>
        <p:txBody>
          <a:bodyPr>
            <a:noAutofit/>
          </a:bodyPr>
          <a:lstStyle>
            <a:lvl1pPr algn="l">
              <a:defRPr/>
            </a:lvl1pPr>
          </a:lstStyle>
          <a:p>
            <a:r>
              <a:rPr lang="en-US" dirty="0"/>
              <a:t>Presentation title</a:t>
            </a:r>
          </a:p>
        </p:txBody>
      </p:sp>
    </p:spTree>
    <p:extLst>
      <p:ext uri="{BB962C8B-B14F-4D97-AF65-F5344CB8AC3E}">
        <p14:creationId xmlns:p14="http://schemas.microsoft.com/office/powerpoint/2010/main" val="3046943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58E3-7897-8638-F0DE-3DDACC000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AE7686-00A6-DD15-45FE-E6663C21EA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C271584-1072-B88D-B424-16D9F75AC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2">
            <a:extLst>
              <a:ext uri="{FF2B5EF4-FFF2-40B4-BE49-F238E27FC236}">
                <a16:creationId xmlns:a16="http://schemas.microsoft.com/office/drawing/2014/main" id="{D4020094-C16F-1070-9F84-9CBF13F85F81}"/>
              </a:ext>
            </a:extLst>
          </p:cNvPr>
          <p:cNvSpPr>
            <a:spLocks noGrp="1"/>
          </p:cNvSpPr>
          <p:nvPr>
            <p:ph type="sldNum" sz="quarter" idx="10"/>
          </p:nvPr>
        </p:nvSpPr>
        <p:spPr>
          <a:xfrm>
            <a:off x="11356848" y="6400800"/>
            <a:ext cx="438912" cy="246888"/>
          </a:xfrm>
        </p:spPr>
        <p:txBody>
          <a:bodyPr>
            <a:noAutofit/>
          </a:bodyPr>
          <a:lstStyle/>
          <a:p>
            <a:fld id="{BC0F0449-EF10-3E4D-894D-3DE10CF4206D}" type="slidenum">
              <a:rPr lang="en-US" smtClean="0"/>
              <a:pPr/>
              <a:t>‹#›</a:t>
            </a:fld>
            <a:endParaRPr lang="en-US" dirty="0"/>
          </a:p>
        </p:txBody>
      </p:sp>
      <p:sp>
        <p:nvSpPr>
          <p:cNvPr id="9" name="Footer Placeholder 3">
            <a:extLst>
              <a:ext uri="{FF2B5EF4-FFF2-40B4-BE49-F238E27FC236}">
                <a16:creationId xmlns:a16="http://schemas.microsoft.com/office/drawing/2014/main" id="{C24EA55D-AFC4-F4F2-FB5D-EB20AFEA48B6}"/>
              </a:ext>
            </a:extLst>
          </p:cNvPr>
          <p:cNvSpPr>
            <a:spLocks noGrp="1"/>
          </p:cNvSpPr>
          <p:nvPr>
            <p:ph type="ftr" sz="quarter" idx="11"/>
          </p:nvPr>
        </p:nvSpPr>
        <p:spPr>
          <a:xfrm>
            <a:off x="365760" y="6400800"/>
            <a:ext cx="2916936" cy="246888"/>
          </a:xfrm>
        </p:spPr>
        <p:txBody>
          <a:bodyPr>
            <a:noAutofit/>
          </a:bodyPr>
          <a:lstStyle>
            <a:lvl1pPr algn="l">
              <a:defRPr/>
            </a:lvl1pPr>
          </a:lstStyle>
          <a:p>
            <a:r>
              <a:rPr lang="en-US" dirty="0"/>
              <a:t>Presentation title</a:t>
            </a:r>
          </a:p>
        </p:txBody>
      </p:sp>
    </p:spTree>
    <p:extLst>
      <p:ext uri="{BB962C8B-B14F-4D97-AF65-F5344CB8AC3E}">
        <p14:creationId xmlns:p14="http://schemas.microsoft.com/office/powerpoint/2010/main" val="270610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AFC17C-12A7-399B-31AC-AE7A040EBBDA}"/>
              </a:ext>
            </a:extLst>
          </p:cNvPr>
          <p:cNvSpPr/>
          <p:nvPr userDrawn="1"/>
        </p:nvSpPr>
        <p:spPr>
          <a:xfrm>
            <a:off x="9129011" y="816964"/>
            <a:ext cx="3062990" cy="6041036"/>
          </a:xfrm>
          <a:prstGeom prst="rect">
            <a:avLst/>
          </a:prstGeom>
          <a:solidFill>
            <a:schemeClr val="accent2">
              <a:lumMod val="60000"/>
              <a:lumOff val="40000"/>
              <a:alpha val="4078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2">
                  <a:lumMod val="60000"/>
                  <a:lumOff val="40000"/>
                </a:schemeClr>
              </a:solidFill>
            </a:endParaRPr>
          </a:p>
        </p:txBody>
      </p:sp>
      <p:sp>
        <p:nvSpPr>
          <p:cNvPr id="2" name="Title 1">
            <a:extLst>
              <a:ext uri="{FF2B5EF4-FFF2-40B4-BE49-F238E27FC236}">
                <a16:creationId xmlns:a16="http://schemas.microsoft.com/office/drawing/2014/main" id="{23732606-8178-6E55-26AD-51AAFF50D284}"/>
              </a:ext>
            </a:extLst>
          </p:cNvPr>
          <p:cNvSpPr>
            <a:spLocks noGrp="1"/>
          </p:cNvSpPr>
          <p:nvPr>
            <p:ph type="title"/>
          </p:nvPr>
        </p:nvSpPr>
        <p:spPr>
          <a:xfrm>
            <a:off x="640080" y="457200"/>
            <a:ext cx="10936224" cy="1298448"/>
          </a:xfrm>
        </p:spPr>
        <p:txBody>
          <a:bodyPr>
            <a:noAutofit/>
          </a:bodyPr>
          <a:lstStyle>
            <a:lvl1pPr>
              <a:defRPr sz="3200"/>
            </a:lvl1pPr>
          </a:lstStyle>
          <a:p>
            <a:r>
              <a:rPr lang="en-US" dirty="0"/>
              <a:t>Click to edit Master title style</a:t>
            </a:r>
          </a:p>
        </p:txBody>
      </p:sp>
      <p:sp>
        <p:nvSpPr>
          <p:cNvPr id="3" name="Slide Number Placeholder 2">
            <a:extLst>
              <a:ext uri="{FF2B5EF4-FFF2-40B4-BE49-F238E27FC236}">
                <a16:creationId xmlns:a16="http://schemas.microsoft.com/office/drawing/2014/main" id="{CF00AE91-3B85-16DB-77F3-EDF2472DDB30}"/>
              </a:ext>
            </a:extLst>
          </p:cNvPr>
          <p:cNvSpPr>
            <a:spLocks noGrp="1"/>
          </p:cNvSpPr>
          <p:nvPr>
            <p:ph type="sldNum" sz="quarter" idx="10"/>
          </p:nvPr>
        </p:nvSpPr>
        <p:spPr>
          <a:xfrm>
            <a:off x="11356848" y="6400800"/>
            <a:ext cx="438912" cy="246888"/>
          </a:xfrm>
        </p:spPr>
        <p:txBody>
          <a:bodyPr>
            <a:noAutofit/>
          </a:bodyPr>
          <a:lstStyle/>
          <a:p>
            <a:fld id="{BC0F0449-EF10-3E4D-894D-3DE10CF4206D}" type="slidenum">
              <a:rPr lang="en-US" smtClean="0"/>
              <a:pPr/>
              <a:t>‹#›</a:t>
            </a:fld>
            <a:endParaRPr lang="en-US" dirty="0"/>
          </a:p>
        </p:txBody>
      </p:sp>
      <p:sp>
        <p:nvSpPr>
          <p:cNvPr id="4" name="Footer Placeholder 3">
            <a:extLst>
              <a:ext uri="{FF2B5EF4-FFF2-40B4-BE49-F238E27FC236}">
                <a16:creationId xmlns:a16="http://schemas.microsoft.com/office/drawing/2014/main" id="{959C2A85-E1A4-A097-5C3F-E9D9396F5753}"/>
              </a:ext>
            </a:extLst>
          </p:cNvPr>
          <p:cNvSpPr>
            <a:spLocks noGrp="1"/>
          </p:cNvSpPr>
          <p:nvPr>
            <p:ph type="ftr" sz="quarter" idx="11"/>
          </p:nvPr>
        </p:nvSpPr>
        <p:spPr>
          <a:xfrm>
            <a:off x="365760" y="6400800"/>
            <a:ext cx="2916936" cy="246888"/>
          </a:xfrm>
        </p:spPr>
        <p:txBody>
          <a:bodyPr>
            <a:noAutofit/>
          </a:bodyPr>
          <a:lstStyle>
            <a:lvl1pPr algn="l">
              <a:defRPr/>
            </a:lvl1pPr>
          </a:lstStyle>
          <a:p>
            <a:r>
              <a:rPr lang="en-US" dirty="0"/>
              <a:t>Presentation title</a:t>
            </a:r>
          </a:p>
        </p:txBody>
      </p:sp>
      <p:sp>
        <p:nvSpPr>
          <p:cNvPr id="7" name="Picture Placeholder 6">
            <a:extLst>
              <a:ext uri="{FF2B5EF4-FFF2-40B4-BE49-F238E27FC236}">
                <a16:creationId xmlns:a16="http://schemas.microsoft.com/office/drawing/2014/main" id="{8B376F0E-CDE4-F6FD-62E6-E202D97C9C87}"/>
              </a:ext>
            </a:extLst>
          </p:cNvPr>
          <p:cNvSpPr>
            <a:spLocks noGrp="1"/>
          </p:cNvSpPr>
          <p:nvPr>
            <p:ph type="pic" sz="quarter" idx="12"/>
          </p:nvPr>
        </p:nvSpPr>
        <p:spPr>
          <a:xfrm>
            <a:off x="8211312" y="2304288"/>
            <a:ext cx="3172968" cy="3172968"/>
          </a:xfrm>
        </p:spPr>
        <p:txBody>
          <a:bodyPr anchor="ctr">
            <a:noAutofit/>
          </a:bodyPr>
          <a:lstStyle>
            <a:lvl1pPr marL="0" indent="0" algn="ctr">
              <a:buNone/>
              <a:defRPr sz="1200"/>
            </a:lvl1pPr>
          </a:lstStyle>
          <a:p>
            <a:r>
              <a:rPr lang="en-US"/>
              <a:t>Click icon to add picture</a:t>
            </a:r>
            <a:endParaRPr lang="en-US" dirty="0"/>
          </a:p>
        </p:txBody>
      </p:sp>
      <p:sp>
        <p:nvSpPr>
          <p:cNvPr id="11" name="Text Placeholder 10">
            <a:extLst>
              <a:ext uri="{FF2B5EF4-FFF2-40B4-BE49-F238E27FC236}">
                <a16:creationId xmlns:a16="http://schemas.microsoft.com/office/drawing/2014/main" id="{5B2F2BA9-7FBD-D1B5-303E-B240F73D58E1}"/>
              </a:ext>
            </a:extLst>
          </p:cNvPr>
          <p:cNvSpPr>
            <a:spLocks noGrp="1"/>
          </p:cNvSpPr>
          <p:nvPr>
            <p:ph type="body" sz="quarter" idx="13"/>
          </p:nvPr>
        </p:nvSpPr>
        <p:spPr>
          <a:xfrm>
            <a:off x="3822192" y="2176272"/>
            <a:ext cx="3794760" cy="466344"/>
          </a:xfrm>
        </p:spPr>
        <p:txBody>
          <a:bodyPr anchor="ctr">
            <a:noAutofit/>
          </a:bodyPr>
          <a:lstStyle>
            <a:lvl1pPr marL="0" indent="0">
              <a:lnSpc>
                <a:spcPct val="100000"/>
              </a:lnSpc>
              <a:spcBef>
                <a:spcPts val="0"/>
              </a:spcBef>
              <a:buNone/>
              <a:defRPr sz="2400" cap="all" baseline="0"/>
            </a:lvl1pPr>
          </a:lstStyle>
          <a:p>
            <a:pPr lvl="0"/>
            <a:r>
              <a:rPr lang="en-US" dirty="0"/>
              <a:t>Click to edit Master text styles</a:t>
            </a:r>
          </a:p>
        </p:txBody>
      </p:sp>
      <p:sp>
        <p:nvSpPr>
          <p:cNvPr id="12" name="Text Placeholder 10">
            <a:extLst>
              <a:ext uri="{FF2B5EF4-FFF2-40B4-BE49-F238E27FC236}">
                <a16:creationId xmlns:a16="http://schemas.microsoft.com/office/drawing/2014/main" id="{F8FF02BC-C132-F5F7-4A13-D0E96037F19F}"/>
              </a:ext>
            </a:extLst>
          </p:cNvPr>
          <p:cNvSpPr>
            <a:spLocks noGrp="1"/>
          </p:cNvSpPr>
          <p:nvPr>
            <p:ph type="body" sz="quarter" idx="14"/>
          </p:nvPr>
        </p:nvSpPr>
        <p:spPr>
          <a:xfrm>
            <a:off x="3822192" y="2914650"/>
            <a:ext cx="3794760" cy="466344"/>
          </a:xfrm>
        </p:spPr>
        <p:txBody>
          <a:bodyPr anchor="ctr">
            <a:noAutofit/>
          </a:bodyPr>
          <a:lstStyle>
            <a:lvl1pPr marL="0" indent="0">
              <a:lnSpc>
                <a:spcPct val="100000"/>
              </a:lnSpc>
              <a:spcBef>
                <a:spcPts val="0"/>
              </a:spcBef>
              <a:buNone/>
              <a:defRPr sz="2400" cap="all" baseline="0"/>
            </a:lvl1pPr>
          </a:lstStyle>
          <a:p>
            <a:pPr lvl="0"/>
            <a:r>
              <a:rPr lang="en-US"/>
              <a:t>Click to edit Master text styles</a:t>
            </a:r>
          </a:p>
        </p:txBody>
      </p:sp>
      <p:sp>
        <p:nvSpPr>
          <p:cNvPr id="13" name="Text Placeholder 10">
            <a:extLst>
              <a:ext uri="{FF2B5EF4-FFF2-40B4-BE49-F238E27FC236}">
                <a16:creationId xmlns:a16="http://schemas.microsoft.com/office/drawing/2014/main" id="{FBE18830-001B-B82E-701F-2D308BC9849B}"/>
              </a:ext>
            </a:extLst>
          </p:cNvPr>
          <p:cNvSpPr>
            <a:spLocks noGrp="1"/>
          </p:cNvSpPr>
          <p:nvPr>
            <p:ph type="body" sz="quarter" idx="15"/>
          </p:nvPr>
        </p:nvSpPr>
        <p:spPr>
          <a:xfrm>
            <a:off x="3822192" y="3653028"/>
            <a:ext cx="3794760" cy="466344"/>
          </a:xfrm>
        </p:spPr>
        <p:txBody>
          <a:bodyPr anchor="ctr">
            <a:noAutofit/>
          </a:bodyPr>
          <a:lstStyle>
            <a:lvl1pPr marL="0" indent="0">
              <a:lnSpc>
                <a:spcPct val="100000"/>
              </a:lnSpc>
              <a:spcBef>
                <a:spcPts val="0"/>
              </a:spcBef>
              <a:buNone/>
              <a:defRPr sz="2400" cap="all" baseline="0"/>
            </a:lvl1pPr>
          </a:lstStyle>
          <a:p>
            <a:pPr lvl="0"/>
            <a:r>
              <a:rPr lang="en-US"/>
              <a:t>Click to edit Master text styles</a:t>
            </a:r>
          </a:p>
        </p:txBody>
      </p:sp>
      <p:sp>
        <p:nvSpPr>
          <p:cNvPr id="14" name="Text Placeholder 10">
            <a:extLst>
              <a:ext uri="{FF2B5EF4-FFF2-40B4-BE49-F238E27FC236}">
                <a16:creationId xmlns:a16="http://schemas.microsoft.com/office/drawing/2014/main" id="{EDB0F7C2-3561-BA83-5415-4B8330C5BFC0}"/>
              </a:ext>
            </a:extLst>
          </p:cNvPr>
          <p:cNvSpPr>
            <a:spLocks noGrp="1"/>
          </p:cNvSpPr>
          <p:nvPr>
            <p:ph type="body" sz="quarter" idx="16"/>
          </p:nvPr>
        </p:nvSpPr>
        <p:spPr>
          <a:xfrm>
            <a:off x="3822192" y="4391406"/>
            <a:ext cx="3794760" cy="466344"/>
          </a:xfrm>
        </p:spPr>
        <p:txBody>
          <a:bodyPr anchor="ctr">
            <a:noAutofit/>
          </a:bodyPr>
          <a:lstStyle>
            <a:lvl1pPr marL="0" indent="0">
              <a:lnSpc>
                <a:spcPct val="100000"/>
              </a:lnSpc>
              <a:spcBef>
                <a:spcPts val="0"/>
              </a:spcBef>
              <a:buNone/>
              <a:defRPr sz="2400" cap="all" baseline="0"/>
            </a:lvl1pPr>
          </a:lstStyle>
          <a:p>
            <a:pPr lvl="0"/>
            <a:r>
              <a:rPr lang="en-US"/>
              <a:t>Click to edit Master text styles</a:t>
            </a:r>
          </a:p>
        </p:txBody>
      </p:sp>
      <p:sp>
        <p:nvSpPr>
          <p:cNvPr id="15" name="Text Placeholder 10">
            <a:extLst>
              <a:ext uri="{FF2B5EF4-FFF2-40B4-BE49-F238E27FC236}">
                <a16:creationId xmlns:a16="http://schemas.microsoft.com/office/drawing/2014/main" id="{5CD45539-3B3A-464F-2480-A7235DE9D3E7}"/>
              </a:ext>
            </a:extLst>
          </p:cNvPr>
          <p:cNvSpPr>
            <a:spLocks noGrp="1"/>
          </p:cNvSpPr>
          <p:nvPr>
            <p:ph type="body" sz="quarter" idx="17"/>
          </p:nvPr>
        </p:nvSpPr>
        <p:spPr>
          <a:xfrm>
            <a:off x="3822192" y="5129784"/>
            <a:ext cx="3794760" cy="466344"/>
          </a:xfrm>
        </p:spPr>
        <p:txBody>
          <a:bodyPr anchor="ctr">
            <a:noAutofit/>
          </a:bodyPr>
          <a:lstStyle>
            <a:lvl1pPr marL="0" indent="0">
              <a:lnSpc>
                <a:spcPct val="100000"/>
              </a:lnSpc>
              <a:spcBef>
                <a:spcPts val="0"/>
              </a:spcBef>
              <a:buNone/>
              <a:defRPr sz="2400" cap="all" baseline="0"/>
            </a:lvl1pPr>
          </a:lstStyle>
          <a:p>
            <a:pPr lvl="0"/>
            <a:r>
              <a:rPr lang="en-US"/>
              <a:t>Click to edit Master text styles</a:t>
            </a:r>
          </a:p>
        </p:txBody>
      </p:sp>
    </p:spTree>
    <p:extLst>
      <p:ext uri="{BB962C8B-B14F-4D97-AF65-F5344CB8AC3E}">
        <p14:creationId xmlns:p14="http://schemas.microsoft.com/office/powerpoint/2010/main" val="160642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ext Placeholder 10">
            <a:extLst>
              <a:ext uri="{FF2B5EF4-FFF2-40B4-BE49-F238E27FC236}">
                <a16:creationId xmlns:a16="http://schemas.microsoft.com/office/drawing/2014/main" id="{5CD45539-3B3A-464F-2480-A7235DE9D3E7}"/>
              </a:ext>
            </a:extLst>
          </p:cNvPr>
          <p:cNvSpPr>
            <a:spLocks noGrp="1"/>
          </p:cNvSpPr>
          <p:nvPr>
            <p:ph type="body" sz="quarter" idx="17"/>
          </p:nvPr>
        </p:nvSpPr>
        <p:spPr>
          <a:xfrm>
            <a:off x="0" y="3154680"/>
            <a:ext cx="12198096" cy="1709928"/>
          </a:xfrm>
        </p:spPr>
        <p:txBody>
          <a:bodyPr anchor="ctr">
            <a:noAutofit/>
          </a:bodyPr>
          <a:lstStyle>
            <a:lvl1pPr marL="0" indent="0" algn="ctr">
              <a:lnSpc>
                <a:spcPct val="90000"/>
              </a:lnSpc>
              <a:spcBef>
                <a:spcPts val="0"/>
              </a:spcBef>
              <a:buNone/>
              <a:defRPr sz="13800" b="1" cap="all" baseline="0">
                <a:solidFill>
                  <a:schemeClr val="tx1">
                    <a:lumMod val="75000"/>
                    <a:lumOff val="25000"/>
                  </a:schemeClr>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23732606-8178-6E55-26AD-51AAFF50D284}"/>
              </a:ext>
            </a:extLst>
          </p:cNvPr>
          <p:cNvSpPr>
            <a:spLocks noGrp="1"/>
          </p:cNvSpPr>
          <p:nvPr>
            <p:ph type="title"/>
          </p:nvPr>
        </p:nvSpPr>
        <p:spPr>
          <a:xfrm>
            <a:off x="0" y="1828800"/>
            <a:ext cx="12198096" cy="1709928"/>
          </a:xfrm>
        </p:spPr>
        <p:txBody>
          <a:bodyPr>
            <a:noAutofit/>
          </a:bodyPr>
          <a:lstStyle>
            <a:lvl1pPr algn="ctr">
              <a:defRPr sz="13800" cap="all" baseline="0"/>
            </a:lvl1pPr>
          </a:lstStyle>
          <a:p>
            <a:r>
              <a:rPr lang="en-US" dirty="0"/>
              <a:t>Click to edit Master title style</a:t>
            </a:r>
          </a:p>
        </p:txBody>
      </p:sp>
      <p:sp>
        <p:nvSpPr>
          <p:cNvPr id="3" name="Slide Number Placeholder 2">
            <a:extLst>
              <a:ext uri="{FF2B5EF4-FFF2-40B4-BE49-F238E27FC236}">
                <a16:creationId xmlns:a16="http://schemas.microsoft.com/office/drawing/2014/main" id="{CF00AE91-3B85-16DB-77F3-EDF2472DDB30}"/>
              </a:ext>
            </a:extLst>
          </p:cNvPr>
          <p:cNvSpPr>
            <a:spLocks noGrp="1"/>
          </p:cNvSpPr>
          <p:nvPr>
            <p:ph type="sldNum" sz="quarter" idx="10"/>
          </p:nvPr>
        </p:nvSpPr>
        <p:spPr>
          <a:xfrm>
            <a:off x="11356848" y="6400800"/>
            <a:ext cx="438912" cy="246888"/>
          </a:xfrm>
        </p:spPr>
        <p:txBody>
          <a:bodyPr>
            <a:noAutofit/>
          </a:bodyPr>
          <a:lstStyle/>
          <a:p>
            <a:fld id="{BC0F0449-EF10-3E4D-894D-3DE10CF4206D}" type="slidenum">
              <a:rPr lang="en-US" smtClean="0"/>
              <a:pPr/>
              <a:t>‹#›</a:t>
            </a:fld>
            <a:endParaRPr lang="en-US" dirty="0"/>
          </a:p>
        </p:txBody>
      </p:sp>
      <p:sp>
        <p:nvSpPr>
          <p:cNvPr id="4" name="Footer Placeholder 3">
            <a:extLst>
              <a:ext uri="{FF2B5EF4-FFF2-40B4-BE49-F238E27FC236}">
                <a16:creationId xmlns:a16="http://schemas.microsoft.com/office/drawing/2014/main" id="{959C2A85-E1A4-A097-5C3F-E9D9396F5753}"/>
              </a:ext>
            </a:extLst>
          </p:cNvPr>
          <p:cNvSpPr>
            <a:spLocks noGrp="1"/>
          </p:cNvSpPr>
          <p:nvPr>
            <p:ph type="ftr" sz="quarter" idx="11"/>
          </p:nvPr>
        </p:nvSpPr>
        <p:spPr>
          <a:xfrm>
            <a:off x="365760" y="6400800"/>
            <a:ext cx="2916936" cy="246888"/>
          </a:xfrm>
        </p:spPr>
        <p:txBody>
          <a:bodyPr>
            <a:noAutofit/>
          </a:bodyPr>
          <a:lstStyle>
            <a:lvl1pPr algn="l">
              <a:defRPr/>
            </a:lvl1pPr>
          </a:lstStyle>
          <a:p>
            <a:r>
              <a:rPr lang="en-US" dirty="0"/>
              <a:t>Presentation title</a:t>
            </a:r>
          </a:p>
        </p:txBody>
      </p:sp>
      <p:sp>
        <p:nvSpPr>
          <p:cNvPr id="11" name="Text Placeholder 10">
            <a:extLst>
              <a:ext uri="{FF2B5EF4-FFF2-40B4-BE49-F238E27FC236}">
                <a16:creationId xmlns:a16="http://schemas.microsoft.com/office/drawing/2014/main" id="{5B2F2BA9-7FBD-D1B5-303E-B240F73D58E1}"/>
              </a:ext>
            </a:extLst>
          </p:cNvPr>
          <p:cNvSpPr>
            <a:spLocks noGrp="1"/>
          </p:cNvSpPr>
          <p:nvPr>
            <p:ph type="body" sz="quarter" idx="13"/>
          </p:nvPr>
        </p:nvSpPr>
        <p:spPr>
          <a:xfrm>
            <a:off x="0" y="2587752"/>
            <a:ext cx="12198096" cy="1508760"/>
          </a:xfrm>
          <a:solidFill>
            <a:schemeClr val="accent1"/>
          </a:solidFill>
        </p:spPr>
        <p:txBody>
          <a:bodyPr lIns="877824" rIns="877824" anchor="ctr">
            <a:noAutofit/>
          </a:bodyPr>
          <a:lstStyle>
            <a:lvl1pPr marL="0" indent="0" algn="ctr">
              <a:lnSpc>
                <a:spcPct val="100000"/>
              </a:lnSpc>
              <a:spcBef>
                <a:spcPts val="0"/>
              </a:spcBef>
              <a:buNone/>
              <a:defRPr sz="1800" cap="none" baseline="0"/>
            </a:lvl1pPr>
          </a:lstStyle>
          <a:p>
            <a:pPr lvl="0"/>
            <a:r>
              <a:rPr lang="en-US"/>
              <a:t>Click to edit Master text styles</a:t>
            </a:r>
          </a:p>
        </p:txBody>
      </p:sp>
    </p:spTree>
    <p:extLst>
      <p:ext uri="{BB962C8B-B14F-4D97-AF65-F5344CB8AC3E}">
        <p14:creationId xmlns:p14="http://schemas.microsoft.com/office/powerpoint/2010/main" val="176072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7090B92F-B1E5-5257-95EF-9608691E72FA}"/>
              </a:ext>
            </a:extLst>
          </p:cNvPr>
          <p:cNvSpPr>
            <a:spLocks noGrp="1"/>
          </p:cNvSpPr>
          <p:nvPr>
            <p:ph type="pic" sz="quarter" idx="12"/>
          </p:nvPr>
        </p:nvSpPr>
        <p:spPr>
          <a:xfrm>
            <a:off x="7987762" y="850614"/>
            <a:ext cx="3392424" cy="3392424"/>
          </a:xfrm>
          <a:solidFill>
            <a:schemeClr val="accent1">
              <a:lumMod val="90000"/>
            </a:schemeClr>
          </a:solidFill>
        </p:spPr>
        <p:txBody>
          <a:bodyPr anchor="ctr"/>
          <a:lstStyle>
            <a:lvl1pPr marL="0" indent="0" algn="ctr">
              <a:buNone/>
              <a:defRPr sz="1000"/>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A00590DB-1CC1-812C-5B3B-E798A1954E14}"/>
              </a:ext>
            </a:extLst>
          </p:cNvPr>
          <p:cNvCxnSpPr>
            <a:cxnSpLocks/>
          </p:cNvCxnSpPr>
          <p:nvPr userDrawn="1"/>
        </p:nvCxnSpPr>
        <p:spPr>
          <a:xfrm flipV="1">
            <a:off x="11031347" y="4545496"/>
            <a:ext cx="0" cy="2312504"/>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450C0AB6-9748-6CBD-93E7-334B0BA5ABEA}"/>
              </a:ext>
            </a:extLst>
          </p:cNvPr>
          <p:cNvSpPr>
            <a:spLocks noGrp="1"/>
          </p:cNvSpPr>
          <p:nvPr>
            <p:ph type="ctrTitle"/>
          </p:nvPr>
        </p:nvSpPr>
        <p:spPr>
          <a:xfrm>
            <a:off x="356616" y="850392"/>
            <a:ext cx="11347704" cy="1298448"/>
          </a:xfrm>
        </p:spPr>
        <p:txBody>
          <a:bodyPr anchor="ctr">
            <a:noAutofit/>
          </a:bodyPr>
          <a:lstStyle>
            <a:lvl1pPr algn="l">
              <a:defRPr sz="3200" cap="all" baseline="0"/>
            </a:lvl1pPr>
          </a:lstStyle>
          <a:p>
            <a:r>
              <a:rPr lang="en-US" dirty="0"/>
              <a:t>Click to edit Master title style</a:t>
            </a:r>
          </a:p>
        </p:txBody>
      </p:sp>
      <p:sp>
        <p:nvSpPr>
          <p:cNvPr id="8" name="Text Placeholder 10">
            <a:extLst>
              <a:ext uri="{FF2B5EF4-FFF2-40B4-BE49-F238E27FC236}">
                <a16:creationId xmlns:a16="http://schemas.microsoft.com/office/drawing/2014/main" id="{C2259711-7EFE-2148-F50E-25FD01E3263B}"/>
              </a:ext>
            </a:extLst>
          </p:cNvPr>
          <p:cNvSpPr>
            <a:spLocks noGrp="1"/>
          </p:cNvSpPr>
          <p:nvPr>
            <p:ph type="body" sz="quarter" idx="11" hasCustomPrompt="1"/>
          </p:nvPr>
        </p:nvSpPr>
        <p:spPr>
          <a:xfrm>
            <a:off x="357188" y="2432304"/>
            <a:ext cx="5738812" cy="1298448"/>
          </a:xfrm>
        </p:spPr>
        <p:txBody>
          <a:bodyPr anchor="ctr"/>
          <a:lstStyle>
            <a:lvl1pPr marL="0" indent="0">
              <a:buNone/>
              <a:defRPr sz="2800" b="1" i="1" cap="all" baseline="0">
                <a:solidFill>
                  <a:schemeClr val="tx1">
                    <a:lumMod val="75000"/>
                    <a:lumOff val="25000"/>
                  </a:schemeClr>
                </a:solidFill>
                <a:latin typeface="+mj-lt"/>
              </a:defRPr>
            </a:lvl1pPr>
          </a:lstStyle>
          <a:p>
            <a:pPr lvl="0"/>
            <a:r>
              <a:rPr lang="en-US" dirty="0"/>
              <a:t>Title</a:t>
            </a:r>
          </a:p>
        </p:txBody>
      </p:sp>
      <p:sp>
        <p:nvSpPr>
          <p:cNvPr id="9" name="Subtitle 2">
            <a:extLst>
              <a:ext uri="{FF2B5EF4-FFF2-40B4-BE49-F238E27FC236}">
                <a16:creationId xmlns:a16="http://schemas.microsoft.com/office/drawing/2014/main" id="{DA4EDA27-F4C5-CD0B-F971-E7FD300C4821}"/>
              </a:ext>
            </a:extLst>
          </p:cNvPr>
          <p:cNvSpPr>
            <a:spLocks noGrp="1"/>
          </p:cNvSpPr>
          <p:nvPr>
            <p:ph type="subTitle" idx="1"/>
          </p:nvPr>
        </p:nvSpPr>
        <p:spPr>
          <a:xfrm>
            <a:off x="356616" y="5138928"/>
            <a:ext cx="7123176" cy="61264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Picture Placeholder 8">
            <a:extLst>
              <a:ext uri="{FF2B5EF4-FFF2-40B4-BE49-F238E27FC236}">
                <a16:creationId xmlns:a16="http://schemas.microsoft.com/office/drawing/2014/main" id="{EAAF858D-31E9-7D8F-B203-45B2703EC37D}"/>
              </a:ext>
            </a:extLst>
          </p:cNvPr>
          <p:cNvSpPr>
            <a:spLocks noGrp="1"/>
          </p:cNvSpPr>
          <p:nvPr>
            <p:ph type="pic" sz="quarter" idx="10"/>
          </p:nvPr>
        </p:nvSpPr>
        <p:spPr>
          <a:xfrm>
            <a:off x="8686800" y="2286000"/>
            <a:ext cx="1993392" cy="3163824"/>
          </a:xfrm>
          <a:solidFill>
            <a:schemeClr val="bg2"/>
          </a:solidFill>
        </p:spPr>
        <p:txBody>
          <a:bodyPr anchor="ctr"/>
          <a:lstStyle>
            <a:lvl1pPr marL="0" indent="0" algn="ctr">
              <a:buNone/>
              <a:defRPr sz="10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403462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8054-F9DF-2FE3-0142-D48931912FF6}"/>
              </a:ext>
            </a:extLst>
          </p:cNvPr>
          <p:cNvSpPr>
            <a:spLocks noGrp="1"/>
          </p:cNvSpPr>
          <p:nvPr>
            <p:ph type="title"/>
          </p:nvPr>
        </p:nvSpPr>
        <p:spPr>
          <a:xfrm>
            <a:off x="640080" y="457200"/>
            <a:ext cx="10936224"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0C55DDE-FFCC-5750-83A9-F88E2F74A1BC}"/>
              </a:ext>
            </a:extLst>
          </p:cNvPr>
          <p:cNvSpPr>
            <a:spLocks noGrp="1"/>
          </p:cNvSpPr>
          <p:nvPr>
            <p:ph idx="1"/>
          </p:nvPr>
        </p:nvSpPr>
        <p:spPr>
          <a:xfrm>
            <a:off x="969264" y="1947672"/>
            <a:ext cx="10296144" cy="4370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BDA0D14-310A-2EDC-99A1-FCFA29C787ED}"/>
              </a:ext>
            </a:extLst>
          </p:cNvPr>
          <p:cNvSpPr>
            <a:spLocks noGrp="1"/>
          </p:cNvSpPr>
          <p:nvPr>
            <p:ph type="ftr" sz="quarter" idx="11"/>
          </p:nvPr>
        </p:nvSpPr>
        <p:spPr>
          <a:xfrm rot="16200000">
            <a:off x="-531091" y="983633"/>
            <a:ext cx="1728216" cy="283464"/>
          </a:xfrm>
          <a:prstGeom prst="rect">
            <a:avLst/>
          </a:prstGeom>
        </p:spPr>
        <p:txBody>
          <a:bodyPr/>
          <a:lstStyle/>
          <a:p>
            <a:r>
              <a:rPr lang="en-US" dirty="0"/>
              <a:t>Presentation title</a:t>
            </a:r>
          </a:p>
        </p:txBody>
      </p:sp>
      <p:sp>
        <p:nvSpPr>
          <p:cNvPr id="6" name="Slide Number Placeholder 5">
            <a:extLst>
              <a:ext uri="{FF2B5EF4-FFF2-40B4-BE49-F238E27FC236}">
                <a16:creationId xmlns:a16="http://schemas.microsoft.com/office/drawing/2014/main" id="{5653FDCA-382D-537C-5751-191D136E9D17}"/>
              </a:ext>
            </a:extLst>
          </p:cNvPr>
          <p:cNvSpPr>
            <a:spLocks noGrp="1"/>
          </p:cNvSpPr>
          <p:nvPr>
            <p:ph type="sldNum" sz="quarter" idx="12"/>
          </p:nvPr>
        </p:nvSpPr>
        <p:spPr/>
        <p:txBody>
          <a:bodyPr/>
          <a:lstStyle/>
          <a:p>
            <a:fld id="{BC0F0449-EF10-3E4D-894D-3DE10CF4206D}" type="slidenum">
              <a:rPr lang="en-US" smtClean="0"/>
              <a:t>‹#›</a:t>
            </a:fld>
            <a:endParaRPr lang="en-US" dirty="0"/>
          </a:p>
        </p:txBody>
      </p:sp>
    </p:spTree>
    <p:extLst>
      <p:ext uri="{BB962C8B-B14F-4D97-AF65-F5344CB8AC3E}">
        <p14:creationId xmlns:p14="http://schemas.microsoft.com/office/powerpoint/2010/main" val="37980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0C0AB6-9748-6CBD-93E7-334B0BA5ABEA}"/>
              </a:ext>
            </a:extLst>
          </p:cNvPr>
          <p:cNvSpPr>
            <a:spLocks noGrp="1"/>
          </p:cNvSpPr>
          <p:nvPr>
            <p:ph type="ctrTitle"/>
          </p:nvPr>
        </p:nvSpPr>
        <p:spPr>
          <a:xfrm>
            <a:off x="1014984" y="932688"/>
            <a:ext cx="10552176" cy="4764024"/>
          </a:xfrm>
        </p:spPr>
        <p:txBody>
          <a:bodyPr anchor="ctr">
            <a:noAutofit/>
          </a:bodyPr>
          <a:lstStyle>
            <a:lvl1pPr algn="ctr">
              <a:defRPr sz="8200" cap="none" baseline="0"/>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A4EDA27-F4C5-CD0B-F971-E7FD300C4821}"/>
              </a:ext>
            </a:extLst>
          </p:cNvPr>
          <p:cNvSpPr>
            <a:spLocks noGrp="1"/>
          </p:cNvSpPr>
          <p:nvPr>
            <p:ph type="subTitle" idx="1"/>
          </p:nvPr>
        </p:nvSpPr>
        <p:spPr>
          <a:xfrm>
            <a:off x="6693408" y="5788152"/>
            <a:ext cx="2578608" cy="61264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4B215B41-53EF-7995-A29E-CF60C8A56CEF}"/>
              </a:ext>
            </a:extLst>
          </p:cNvPr>
          <p:cNvCxnSpPr>
            <a:cxnSpLocks/>
          </p:cNvCxnSpPr>
          <p:nvPr userDrawn="1"/>
        </p:nvCxnSpPr>
        <p:spPr>
          <a:xfrm>
            <a:off x="0" y="6009861"/>
            <a:ext cx="6446922"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BE9C915-8D4C-5E75-F776-9CD4D8D7E53B}"/>
              </a:ext>
            </a:extLst>
          </p:cNvPr>
          <p:cNvSpPr>
            <a:spLocks noGrp="1"/>
          </p:cNvSpPr>
          <p:nvPr>
            <p:ph type="body" sz="quarter" idx="10" hasCustomPrompt="1"/>
          </p:nvPr>
        </p:nvSpPr>
        <p:spPr>
          <a:xfrm>
            <a:off x="0" y="-1143000"/>
            <a:ext cx="2752344" cy="2551176"/>
          </a:xfrm>
        </p:spPr>
        <p:txBody>
          <a:bodyPr/>
          <a:lstStyle>
            <a:lvl1pPr marL="0" indent="0" algn="ctr">
              <a:buNone/>
              <a:defRPr sz="40000" b="1">
                <a:solidFill>
                  <a:schemeClr val="accent2">
                    <a:lumMod val="40000"/>
                    <a:lumOff val="60000"/>
                  </a:schemeClr>
                </a:solidFill>
                <a:latin typeface="+mj-lt"/>
              </a:defRPr>
            </a:lvl1pPr>
          </a:lstStyle>
          <a:p>
            <a:pPr lvl="0"/>
            <a:r>
              <a:rPr lang="en-US" dirty="0"/>
              <a:t>“</a:t>
            </a:r>
          </a:p>
        </p:txBody>
      </p:sp>
      <p:sp>
        <p:nvSpPr>
          <p:cNvPr id="6" name="Text Placeholder 3">
            <a:extLst>
              <a:ext uri="{FF2B5EF4-FFF2-40B4-BE49-F238E27FC236}">
                <a16:creationId xmlns:a16="http://schemas.microsoft.com/office/drawing/2014/main" id="{E095A89F-EF79-78DD-BEDC-74C21F5D538D}"/>
              </a:ext>
            </a:extLst>
          </p:cNvPr>
          <p:cNvSpPr>
            <a:spLocks noGrp="1"/>
          </p:cNvSpPr>
          <p:nvPr>
            <p:ph type="body" sz="quarter" idx="11" hasCustomPrompt="1"/>
          </p:nvPr>
        </p:nvSpPr>
        <p:spPr>
          <a:xfrm>
            <a:off x="9491472" y="4745736"/>
            <a:ext cx="2752344" cy="2551176"/>
          </a:xfrm>
        </p:spPr>
        <p:txBody>
          <a:bodyPr/>
          <a:lstStyle>
            <a:lvl1pPr marL="0" indent="0" algn="ctr">
              <a:buNone/>
              <a:defRPr sz="40000" b="1">
                <a:solidFill>
                  <a:schemeClr val="accent2">
                    <a:lumMod val="40000"/>
                    <a:lumOff val="60000"/>
                  </a:schemeClr>
                </a:solidFill>
                <a:latin typeface="+mj-lt"/>
              </a:defRPr>
            </a:lvl1pPr>
          </a:lstStyle>
          <a:p>
            <a:pPr lvl="0"/>
            <a:r>
              <a:rPr lang="en-US" dirty="0"/>
              <a:t>”</a:t>
            </a:r>
          </a:p>
        </p:txBody>
      </p:sp>
    </p:spTree>
    <p:extLst>
      <p:ext uri="{BB962C8B-B14F-4D97-AF65-F5344CB8AC3E}">
        <p14:creationId xmlns:p14="http://schemas.microsoft.com/office/powerpoint/2010/main" val="833715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4DD8-0FD2-091E-4A43-D5285DD8A4F0}"/>
              </a:ext>
            </a:extLst>
          </p:cNvPr>
          <p:cNvSpPr>
            <a:spLocks noGrp="1"/>
          </p:cNvSpPr>
          <p:nvPr>
            <p:ph type="title"/>
          </p:nvPr>
        </p:nvSpPr>
        <p:spPr>
          <a:xfrm>
            <a:off x="640080" y="457200"/>
            <a:ext cx="10936224" cy="1298448"/>
          </a:xfrm>
        </p:spPr>
        <p:txBody>
          <a:bodyPr/>
          <a:lstStyle/>
          <a:p>
            <a:r>
              <a:rPr lang="en-US"/>
              <a:t>Click to edit Master title style</a:t>
            </a:r>
          </a:p>
        </p:txBody>
      </p:sp>
      <p:sp>
        <p:nvSpPr>
          <p:cNvPr id="5" name="Rectangle 4">
            <a:extLst>
              <a:ext uri="{FF2B5EF4-FFF2-40B4-BE49-F238E27FC236}">
                <a16:creationId xmlns:a16="http://schemas.microsoft.com/office/drawing/2014/main" id="{6AC009C9-3824-FABC-07B9-A4C9BC63627A}"/>
              </a:ext>
            </a:extLst>
          </p:cNvPr>
          <p:cNvSpPr/>
          <p:nvPr userDrawn="1"/>
        </p:nvSpPr>
        <p:spPr>
          <a:xfrm>
            <a:off x="976788" y="1933921"/>
            <a:ext cx="1959429" cy="4933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6" name="Rectangle 5">
            <a:extLst>
              <a:ext uri="{FF2B5EF4-FFF2-40B4-BE49-F238E27FC236}">
                <a16:creationId xmlns:a16="http://schemas.microsoft.com/office/drawing/2014/main" id="{E21023D4-A9ED-002F-0B45-019DB4997807}"/>
              </a:ext>
            </a:extLst>
          </p:cNvPr>
          <p:cNvSpPr/>
          <p:nvPr userDrawn="1"/>
        </p:nvSpPr>
        <p:spPr>
          <a:xfrm>
            <a:off x="6394674" y="1933921"/>
            <a:ext cx="1959429" cy="4933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cxnSp>
        <p:nvCxnSpPr>
          <p:cNvPr id="7" name="Straight Connector 6">
            <a:extLst>
              <a:ext uri="{FF2B5EF4-FFF2-40B4-BE49-F238E27FC236}">
                <a16:creationId xmlns:a16="http://schemas.microsoft.com/office/drawing/2014/main" id="{FD2C298F-D572-B084-FEE9-B3E572860979}"/>
              </a:ext>
            </a:extLst>
          </p:cNvPr>
          <p:cNvCxnSpPr>
            <a:cxnSpLocks/>
          </p:cNvCxnSpPr>
          <p:nvPr userDrawn="1"/>
        </p:nvCxnSpPr>
        <p:spPr>
          <a:xfrm>
            <a:off x="3078820" y="2982133"/>
            <a:ext cx="2948940"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1AC3B6-A5EE-CC6F-3D11-437B77131B2E}"/>
              </a:ext>
            </a:extLst>
          </p:cNvPr>
          <p:cNvCxnSpPr>
            <a:cxnSpLocks/>
          </p:cNvCxnSpPr>
          <p:nvPr userDrawn="1"/>
        </p:nvCxnSpPr>
        <p:spPr>
          <a:xfrm>
            <a:off x="3068653" y="5567880"/>
            <a:ext cx="2948940"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0AF34A-9EAC-D22C-71D6-89C99B36221A}"/>
              </a:ext>
            </a:extLst>
          </p:cNvPr>
          <p:cNvCxnSpPr>
            <a:cxnSpLocks/>
          </p:cNvCxnSpPr>
          <p:nvPr userDrawn="1"/>
        </p:nvCxnSpPr>
        <p:spPr>
          <a:xfrm>
            <a:off x="8461423" y="2982133"/>
            <a:ext cx="2948940"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90D898-E343-5199-7EA3-0DE4BD9767D8}"/>
              </a:ext>
            </a:extLst>
          </p:cNvPr>
          <p:cNvCxnSpPr>
            <a:cxnSpLocks/>
          </p:cNvCxnSpPr>
          <p:nvPr userDrawn="1"/>
        </p:nvCxnSpPr>
        <p:spPr>
          <a:xfrm>
            <a:off x="8461423" y="5566074"/>
            <a:ext cx="2948940"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C00B5647-2B6E-CFB8-05E2-D6D583A82607}"/>
              </a:ext>
            </a:extLst>
          </p:cNvPr>
          <p:cNvSpPr>
            <a:spLocks noGrp="1"/>
          </p:cNvSpPr>
          <p:nvPr>
            <p:ph type="pic" sz="quarter" idx="12"/>
          </p:nvPr>
        </p:nvSpPr>
        <p:spPr>
          <a:xfrm>
            <a:off x="1984248" y="2157984"/>
            <a:ext cx="1207008" cy="1709928"/>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3909E6A2-2DD4-4F22-956D-1B5E586C4934}"/>
              </a:ext>
            </a:extLst>
          </p:cNvPr>
          <p:cNvSpPr>
            <a:spLocks noGrp="1"/>
          </p:cNvSpPr>
          <p:nvPr>
            <p:ph type="pic" sz="quarter" idx="13"/>
          </p:nvPr>
        </p:nvSpPr>
        <p:spPr>
          <a:xfrm>
            <a:off x="7379208" y="2157984"/>
            <a:ext cx="1207008" cy="1709928"/>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430630E9-C15D-F5DD-A03B-EEE67E761D46}"/>
              </a:ext>
            </a:extLst>
          </p:cNvPr>
          <p:cNvSpPr>
            <a:spLocks noGrp="1"/>
          </p:cNvSpPr>
          <p:nvPr>
            <p:ph type="pic" sz="quarter" idx="14"/>
          </p:nvPr>
        </p:nvSpPr>
        <p:spPr>
          <a:xfrm>
            <a:off x="1983643" y="4736592"/>
            <a:ext cx="1207008" cy="1709928"/>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15" name="Picture Placeholder 11">
            <a:extLst>
              <a:ext uri="{FF2B5EF4-FFF2-40B4-BE49-F238E27FC236}">
                <a16:creationId xmlns:a16="http://schemas.microsoft.com/office/drawing/2014/main" id="{693530D4-E207-8018-C54B-C19326257D3D}"/>
              </a:ext>
            </a:extLst>
          </p:cNvPr>
          <p:cNvSpPr>
            <a:spLocks noGrp="1"/>
          </p:cNvSpPr>
          <p:nvPr>
            <p:ph type="pic" sz="quarter" idx="15"/>
          </p:nvPr>
        </p:nvSpPr>
        <p:spPr>
          <a:xfrm>
            <a:off x="7378603" y="4736592"/>
            <a:ext cx="1207008" cy="1709928"/>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17" name="Text Placeholder 16">
            <a:extLst>
              <a:ext uri="{FF2B5EF4-FFF2-40B4-BE49-F238E27FC236}">
                <a16:creationId xmlns:a16="http://schemas.microsoft.com/office/drawing/2014/main" id="{EE0D0207-76F2-C0FA-F313-F5D2F82656CE}"/>
              </a:ext>
            </a:extLst>
          </p:cNvPr>
          <p:cNvSpPr>
            <a:spLocks noGrp="1"/>
          </p:cNvSpPr>
          <p:nvPr>
            <p:ph type="body" sz="quarter" idx="16"/>
          </p:nvPr>
        </p:nvSpPr>
        <p:spPr>
          <a:xfrm>
            <a:off x="3557016" y="2395728"/>
            <a:ext cx="2459736" cy="365760"/>
          </a:xfrm>
        </p:spPr>
        <p:txBody>
          <a:bodyPr lIns="109728" tIns="109728" rIns="109728" bIns="91440" anchor="ctr"/>
          <a:lstStyle>
            <a:lvl1pPr marL="0" indent="0">
              <a:lnSpc>
                <a:spcPct val="100000"/>
              </a:lnSpc>
              <a:spcBef>
                <a:spcPts val="0"/>
              </a:spcBef>
              <a:buNone/>
              <a:defRPr sz="1800" cap="all" spc="20" baseline="0"/>
            </a:lvl1pPr>
          </a:lstStyle>
          <a:p>
            <a:pPr lvl="0"/>
            <a:r>
              <a:rPr lang="en-US"/>
              <a:t>Click to edit Master text styles</a:t>
            </a:r>
          </a:p>
        </p:txBody>
      </p:sp>
      <p:sp>
        <p:nvSpPr>
          <p:cNvPr id="18" name="Text Placeholder 16">
            <a:extLst>
              <a:ext uri="{FF2B5EF4-FFF2-40B4-BE49-F238E27FC236}">
                <a16:creationId xmlns:a16="http://schemas.microsoft.com/office/drawing/2014/main" id="{94050553-7D63-5588-8C42-A3985DF2909F}"/>
              </a:ext>
            </a:extLst>
          </p:cNvPr>
          <p:cNvSpPr>
            <a:spLocks noGrp="1"/>
          </p:cNvSpPr>
          <p:nvPr>
            <p:ph type="body" sz="quarter" idx="17"/>
          </p:nvPr>
        </p:nvSpPr>
        <p:spPr>
          <a:xfrm>
            <a:off x="8951976" y="2395728"/>
            <a:ext cx="2459736" cy="365760"/>
          </a:xfrm>
        </p:spPr>
        <p:txBody>
          <a:bodyPr lIns="109728" tIns="109728" rIns="109728" bIns="91440" anchor="ctr"/>
          <a:lstStyle>
            <a:lvl1pPr marL="0" indent="0">
              <a:lnSpc>
                <a:spcPct val="100000"/>
              </a:lnSpc>
              <a:spcBef>
                <a:spcPts val="0"/>
              </a:spcBef>
              <a:buNone/>
              <a:defRPr sz="1800" cap="all" spc="20" baseline="0"/>
            </a:lvl1pPr>
          </a:lstStyle>
          <a:p>
            <a:pPr lvl="0"/>
            <a:r>
              <a:rPr lang="en-US"/>
              <a:t>Click to edit Master text styles</a:t>
            </a:r>
          </a:p>
        </p:txBody>
      </p:sp>
      <p:sp>
        <p:nvSpPr>
          <p:cNvPr id="19" name="Text Placeholder 16">
            <a:extLst>
              <a:ext uri="{FF2B5EF4-FFF2-40B4-BE49-F238E27FC236}">
                <a16:creationId xmlns:a16="http://schemas.microsoft.com/office/drawing/2014/main" id="{C83E3C83-61EE-7F38-6617-297F33FDFC80}"/>
              </a:ext>
            </a:extLst>
          </p:cNvPr>
          <p:cNvSpPr>
            <a:spLocks noGrp="1"/>
          </p:cNvSpPr>
          <p:nvPr>
            <p:ph type="body" sz="quarter" idx="18"/>
          </p:nvPr>
        </p:nvSpPr>
        <p:spPr>
          <a:xfrm>
            <a:off x="3557016" y="4983480"/>
            <a:ext cx="2459736" cy="365760"/>
          </a:xfrm>
        </p:spPr>
        <p:txBody>
          <a:bodyPr lIns="109728" tIns="109728" rIns="109728" bIns="91440" anchor="ctr"/>
          <a:lstStyle>
            <a:lvl1pPr marL="0" indent="0">
              <a:lnSpc>
                <a:spcPct val="100000"/>
              </a:lnSpc>
              <a:spcBef>
                <a:spcPts val="0"/>
              </a:spcBef>
              <a:buNone/>
              <a:defRPr sz="1800" cap="all" spc="20" baseline="0"/>
            </a:lvl1pPr>
          </a:lstStyle>
          <a:p>
            <a:pPr lvl="0"/>
            <a:r>
              <a:rPr lang="en-US"/>
              <a:t>Click to edit Master text styles</a:t>
            </a:r>
          </a:p>
        </p:txBody>
      </p:sp>
      <p:sp>
        <p:nvSpPr>
          <p:cNvPr id="20" name="Text Placeholder 16">
            <a:extLst>
              <a:ext uri="{FF2B5EF4-FFF2-40B4-BE49-F238E27FC236}">
                <a16:creationId xmlns:a16="http://schemas.microsoft.com/office/drawing/2014/main" id="{E4F0C230-CEF2-4829-F9D9-4A9D8CC18F3C}"/>
              </a:ext>
            </a:extLst>
          </p:cNvPr>
          <p:cNvSpPr>
            <a:spLocks noGrp="1"/>
          </p:cNvSpPr>
          <p:nvPr>
            <p:ph type="body" sz="quarter" idx="19"/>
          </p:nvPr>
        </p:nvSpPr>
        <p:spPr>
          <a:xfrm>
            <a:off x="8951976" y="4983480"/>
            <a:ext cx="2459736" cy="365760"/>
          </a:xfrm>
        </p:spPr>
        <p:txBody>
          <a:bodyPr lIns="109728" tIns="109728" rIns="109728" bIns="91440" anchor="ctr"/>
          <a:lstStyle>
            <a:lvl1pPr marL="0" indent="0">
              <a:lnSpc>
                <a:spcPct val="100000"/>
              </a:lnSpc>
              <a:spcBef>
                <a:spcPts val="0"/>
              </a:spcBef>
              <a:buNone/>
              <a:defRPr sz="1800" cap="all" spc="20" baseline="0"/>
            </a:lvl1pPr>
          </a:lstStyle>
          <a:p>
            <a:pPr lvl="0"/>
            <a:r>
              <a:rPr lang="en-US"/>
              <a:t>Click to edit Master text styles</a:t>
            </a:r>
          </a:p>
        </p:txBody>
      </p:sp>
      <p:sp>
        <p:nvSpPr>
          <p:cNvPr id="21" name="Text Placeholder 16">
            <a:extLst>
              <a:ext uri="{FF2B5EF4-FFF2-40B4-BE49-F238E27FC236}">
                <a16:creationId xmlns:a16="http://schemas.microsoft.com/office/drawing/2014/main" id="{3C4BFE65-A254-A1B2-2B09-5BB8085A3396}"/>
              </a:ext>
            </a:extLst>
          </p:cNvPr>
          <p:cNvSpPr>
            <a:spLocks noGrp="1"/>
          </p:cNvSpPr>
          <p:nvPr>
            <p:ph type="body" sz="quarter" idx="20"/>
          </p:nvPr>
        </p:nvSpPr>
        <p:spPr>
          <a:xfrm>
            <a:off x="3568337" y="2816352"/>
            <a:ext cx="1810512" cy="256032"/>
          </a:xfrm>
          <a:solidFill>
            <a:schemeClr val="accent1"/>
          </a:solidFill>
        </p:spPr>
        <p:txBody>
          <a:bodyPr lIns="109728" tIns="109728" rIns="109728" bIns="91440" anchor="ctr"/>
          <a:lstStyle>
            <a:lvl1pPr marL="0" indent="0">
              <a:lnSpc>
                <a:spcPct val="100000"/>
              </a:lnSpc>
              <a:spcBef>
                <a:spcPts val="0"/>
              </a:spcBef>
              <a:buNone/>
              <a:defRPr sz="1600" b="1" cap="none" spc="20" baseline="0">
                <a:solidFill>
                  <a:schemeClr val="accent2">
                    <a:lumMod val="50000"/>
                  </a:schemeClr>
                </a:solidFill>
                <a:latin typeface="+mj-lt"/>
              </a:defRPr>
            </a:lvl1pPr>
          </a:lstStyle>
          <a:p>
            <a:pPr lvl="0"/>
            <a:r>
              <a:rPr lang="en-US"/>
              <a:t>Click to edit Master text styles</a:t>
            </a:r>
          </a:p>
        </p:txBody>
      </p:sp>
      <p:sp>
        <p:nvSpPr>
          <p:cNvPr id="22" name="Text Placeholder 16">
            <a:extLst>
              <a:ext uri="{FF2B5EF4-FFF2-40B4-BE49-F238E27FC236}">
                <a16:creationId xmlns:a16="http://schemas.microsoft.com/office/drawing/2014/main" id="{F0885B50-26EE-88F4-89DB-7736CBB248FD}"/>
              </a:ext>
            </a:extLst>
          </p:cNvPr>
          <p:cNvSpPr>
            <a:spLocks noGrp="1"/>
          </p:cNvSpPr>
          <p:nvPr>
            <p:ph type="body" sz="quarter" idx="21"/>
          </p:nvPr>
        </p:nvSpPr>
        <p:spPr>
          <a:xfrm>
            <a:off x="8951976" y="2816352"/>
            <a:ext cx="1810512" cy="256032"/>
          </a:xfrm>
          <a:solidFill>
            <a:schemeClr val="accent1"/>
          </a:solidFill>
        </p:spPr>
        <p:txBody>
          <a:bodyPr lIns="109728" tIns="109728" rIns="109728" bIns="91440" anchor="ctr"/>
          <a:lstStyle>
            <a:lvl1pPr marL="0" indent="0">
              <a:lnSpc>
                <a:spcPct val="100000"/>
              </a:lnSpc>
              <a:spcBef>
                <a:spcPts val="0"/>
              </a:spcBef>
              <a:buNone/>
              <a:defRPr sz="1600" b="1" cap="none" spc="20" baseline="0">
                <a:solidFill>
                  <a:schemeClr val="accent2">
                    <a:lumMod val="50000"/>
                  </a:schemeClr>
                </a:solidFill>
                <a:latin typeface="+mj-lt"/>
              </a:defRPr>
            </a:lvl1pPr>
          </a:lstStyle>
          <a:p>
            <a:pPr lvl="0"/>
            <a:r>
              <a:rPr lang="en-US"/>
              <a:t>Click to edit Master text styles</a:t>
            </a:r>
          </a:p>
        </p:txBody>
      </p:sp>
      <p:sp>
        <p:nvSpPr>
          <p:cNvPr id="23" name="Text Placeholder 16">
            <a:extLst>
              <a:ext uri="{FF2B5EF4-FFF2-40B4-BE49-F238E27FC236}">
                <a16:creationId xmlns:a16="http://schemas.microsoft.com/office/drawing/2014/main" id="{31CC9E02-F419-645B-186B-D3FDF688BE3D}"/>
              </a:ext>
            </a:extLst>
          </p:cNvPr>
          <p:cNvSpPr>
            <a:spLocks noGrp="1"/>
          </p:cNvSpPr>
          <p:nvPr>
            <p:ph type="body" sz="quarter" idx="22"/>
          </p:nvPr>
        </p:nvSpPr>
        <p:spPr>
          <a:xfrm>
            <a:off x="3568337" y="5349240"/>
            <a:ext cx="1810512" cy="365760"/>
          </a:xfrm>
          <a:solidFill>
            <a:schemeClr val="accent1"/>
          </a:solidFill>
        </p:spPr>
        <p:txBody>
          <a:bodyPr lIns="109728" tIns="109728" rIns="109728" bIns="91440" anchor="ctr"/>
          <a:lstStyle>
            <a:lvl1pPr marL="0" indent="0">
              <a:lnSpc>
                <a:spcPct val="100000"/>
              </a:lnSpc>
              <a:spcBef>
                <a:spcPts val="0"/>
              </a:spcBef>
              <a:buNone/>
              <a:defRPr sz="1600" b="1" cap="none" spc="20" baseline="0">
                <a:solidFill>
                  <a:schemeClr val="accent2">
                    <a:lumMod val="50000"/>
                  </a:schemeClr>
                </a:solidFill>
                <a:latin typeface="+mj-lt"/>
              </a:defRPr>
            </a:lvl1pPr>
          </a:lstStyle>
          <a:p>
            <a:pPr lvl="0"/>
            <a:r>
              <a:rPr lang="en-US"/>
              <a:t>Click to edit Master text styles</a:t>
            </a:r>
          </a:p>
        </p:txBody>
      </p:sp>
      <p:sp>
        <p:nvSpPr>
          <p:cNvPr id="24" name="Text Placeholder 16">
            <a:extLst>
              <a:ext uri="{FF2B5EF4-FFF2-40B4-BE49-F238E27FC236}">
                <a16:creationId xmlns:a16="http://schemas.microsoft.com/office/drawing/2014/main" id="{D6BFA8DA-6AF0-61F1-45B2-1FDCC246E63A}"/>
              </a:ext>
            </a:extLst>
          </p:cNvPr>
          <p:cNvSpPr>
            <a:spLocks noGrp="1"/>
          </p:cNvSpPr>
          <p:nvPr>
            <p:ph type="body" sz="quarter" idx="23"/>
          </p:nvPr>
        </p:nvSpPr>
        <p:spPr>
          <a:xfrm>
            <a:off x="8951976" y="5349240"/>
            <a:ext cx="1810512" cy="365760"/>
          </a:xfrm>
          <a:solidFill>
            <a:schemeClr val="accent1"/>
          </a:solidFill>
        </p:spPr>
        <p:txBody>
          <a:bodyPr lIns="109728" tIns="109728" rIns="109728" bIns="91440" anchor="ctr"/>
          <a:lstStyle>
            <a:lvl1pPr marL="0" indent="0">
              <a:lnSpc>
                <a:spcPct val="100000"/>
              </a:lnSpc>
              <a:spcBef>
                <a:spcPts val="0"/>
              </a:spcBef>
              <a:buNone/>
              <a:defRPr sz="1600" b="1" cap="none" spc="20" baseline="0">
                <a:solidFill>
                  <a:schemeClr val="accent2">
                    <a:lumMod val="50000"/>
                  </a:schemeClr>
                </a:solidFill>
                <a:latin typeface="+mj-lt"/>
              </a:defRPr>
            </a:lvl1pPr>
          </a:lstStyle>
          <a:p>
            <a:pPr lvl="0"/>
            <a:r>
              <a:rPr lang="en-US"/>
              <a:t>Click to edit Master text styles</a:t>
            </a:r>
          </a:p>
        </p:txBody>
      </p:sp>
      <p:sp>
        <p:nvSpPr>
          <p:cNvPr id="25" name="Slide Number Placeholder 2">
            <a:extLst>
              <a:ext uri="{FF2B5EF4-FFF2-40B4-BE49-F238E27FC236}">
                <a16:creationId xmlns:a16="http://schemas.microsoft.com/office/drawing/2014/main" id="{7C7F2D53-0EE2-0959-BEDE-668007CB0939}"/>
              </a:ext>
            </a:extLst>
          </p:cNvPr>
          <p:cNvSpPr>
            <a:spLocks noGrp="1"/>
          </p:cNvSpPr>
          <p:nvPr>
            <p:ph type="sldNum" sz="quarter" idx="10"/>
          </p:nvPr>
        </p:nvSpPr>
        <p:spPr>
          <a:xfrm>
            <a:off x="11356848" y="6400800"/>
            <a:ext cx="438912" cy="246888"/>
          </a:xfrm>
        </p:spPr>
        <p:txBody>
          <a:bodyPr>
            <a:noAutofit/>
          </a:bodyPr>
          <a:lstStyle/>
          <a:p>
            <a:fld id="{BC0F0449-EF10-3E4D-894D-3DE10CF4206D}" type="slidenum">
              <a:rPr lang="en-US" smtClean="0"/>
              <a:pPr/>
              <a:t>‹#›</a:t>
            </a:fld>
            <a:endParaRPr lang="en-US" dirty="0"/>
          </a:p>
        </p:txBody>
      </p:sp>
      <p:sp>
        <p:nvSpPr>
          <p:cNvPr id="26" name="Footer Placeholder 3">
            <a:extLst>
              <a:ext uri="{FF2B5EF4-FFF2-40B4-BE49-F238E27FC236}">
                <a16:creationId xmlns:a16="http://schemas.microsoft.com/office/drawing/2014/main" id="{0E7E5B21-86A3-5D02-E445-C1E9180469C2}"/>
              </a:ext>
            </a:extLst>
          </p:cNvPr>
          <p:cNvSpPr>
            <a:spLocks noGrp="1"/>
          </p:cNvSpPr>
          <p:nvPr>
            <p:ph type="ftr" sz="quarter" idx="11"/>
          </p:nvPr>
        </p:nvSpPr>
        <p:spPr>
          <a:xfrm>
            <a:off x="365760" y="6400800"/>
            <a:ext cx="2916936" cy="246888"/>
          </a:xfrm>
        </p:spPr>
        <p:txBody>
          <a:bodyPr>
            <a:noAutofit/>
          </a:bodyPr>
          <a:lstStyle>
            <a:lvl1pPr algn="l">
              <a:defRPr/>
            </a:lvl1pPr>
          </a:lstStyle>
          <a:p>
            <a:r>
              <a:rPr lang="en-US" dirty="0"/>
              <a:t>Presentation title</a:t>
            </a:r>
          </a:p>
        </p:txBody>
      </p:sp>
    </p:spTree>
    <p:extLst>
      <p:ext uri="{BB962C8B-B14F-4D97-AF65-F5344CB8AC3E}">
        <p14:creationId xmlns:p14="http://schemas.microsoft.com/office/powerpoint/2010/main" val="121026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99AD27-1F9E-2F81-1D38-74CDE4087F98}"/>
              </a:ext>
            </a:extLst>
          </p:cNvPr>
          <p:cNvSpPr/>
          <p:nvPr userDrawn="1"/>
        </p:nvSpPr>
        <p:spPr>
          <a:xfrm>
            <a:off x="0" y="2632933"/>
            <a:ext cx="12205251" cy="43218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a:extLst>
              <a:ext uri="{FF2B5EF4-FFF2-40B4-BE49-F238E27FC236}">
                <a16:creationId xmlns:a16="http://schemas.microsoft.com/office/drawing/2014/main" id="{D3154DD8-0FD2-091E-4A43-D5285DD8A4F0}"/>
              </a:ext>
            </a:extLst>
          </p:cNvPr>
          <p:cNvSpPr>
            <a:spLocks noGrp="1"/>
          </p:cNvSpPr>
          <p:nvPr>
            <p:ph type="title"/>
          </p:nvPr>
        </p:nvSpPr>
        <p:spPr>
          <a:xfrm>
            <a:off x="640080" y="457200"/>
            <a:ext cx="10936224" cy="1298448"/>
          </a:xfrm>
        </p:spPr>
        <p:txBody>
          <a:bodyPr/>
          <a:lstStyle/>
          <a:p>
            <a:r>
              <a:rPr lang="en-US"/>
              <a:t>Click to edit Master title style</a:t>
            </a:r>
          </a:p>
        </p:txBody>
      </p:sp>
      <p:sp>
        <p:nvSpPr>
          <p:cNvPr id="12" name="Picture Placeholder 11">
            <a:extLst>
              <a:ext uri="{FF2B5EF4-FFF2-40B4-BE49-F238E27FC236}">
                <a16:creationId xmlns:a16="http://schemas.microsoft.com/office/drawing/2014/main" id="{C00B5647-2B6E-CFB8-05E2-D6D583A82607}"/>
              </a:ext>
            </a:extLst>
          </p:cNvPr>
          <p:cNvSpPr>
            <a:spLocks noGrp="1"/>
          </p:cNvSpPr>
          <p:nvPr>
            <p:ph type="pic" sz="quarter" idx="12"/>
          </p:nvPr>
        </p:nvSpPr>
        <p:spPr>
          <a:xfrm>
            <a:off x="1069848" y="1947672"/>
            <a:ext cx="1609344" cy="1609344"/>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3909E6A2-2DD4-4F22-956D-1B5E586C4934}"/>
              </a:ext>
            </a:extLst>
          </p:cNvPr>
          <p:cNvSpPr>
            <a:spLocks noGrp="1"/>
          </p:cNvSpPr>
          <p:nvPr>
            <p:ph type="pic" sz="quarter" idx="13"/>
          </p:nvPr>
        </p:nvSpPr>
        <p:spPr>
          <a:xfrm>
            <a:off x="3877056" y="1947672"/>
            <a:ext cx="1609344" cy="1609344"/>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430630E9-C15D-F5DD-A03B-EEE67E761D46}"/>
              </a:ext>
            </a:extLst>
          </p:cNvPr>
          <p:cNvSpPr>
            <a:spLocks noGrp="1"/>
          </p:cNvSpPr>
          <p:nvPr>
            <p:ph type="pic" sz="quarter" idx="14"/>
          </p:nvPr>
        </p:nvSpPr>
        <p:spPr>
          <a:xfrm>
            <a:off x="6711696" y="1947672"/>
            <a:ext cx="1609344" cy="1609344"/>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15" name="Picture Placeholder 11">
            <a:extLst>
              <a:ext uri="{FF2B5EF4-FFF2-40B4-BE49-F238E27FC236}">
                <a16:creationId xmlns:a16="http://schemas.microsoft.com/office/drawing/2014/main" id="{693530D4-E207-8018-C54B-C19326257D3D}"/>
              </a:ext>
            </a:extLst>
          </p:cNvPr>
          <p:cNvSpPr>
            <a:spLocks noGrp="1"/>
          </p:cNvSpPr>
          <p:nvPr>
            <p:ph type="pic" sz="quarter" idx="15"/>
          </p:nvPr>
        </p:nvSpPr>
        <p:spPr>
          <a:xfrm>
            <a:off x="9491472" y="1947672"/>
            <a:ext cx="1609344" cy="1609344"/>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17" name="Text Placeholder 16">
            <a:extLst>
              <a:ext uri="{FF2B5EF4-FFF2-40B4-BE49-F238E27FC236}">
                <a16:creationId xmlns:a16="http://schemas.microsoft.com/office/drawing/2014/main" id="{EE0D0207-76F2-C0FA-F313-F5D2F82656CE}"/>
              </a:ext>
            </a:extLst>
          </p:cNvPr>
          <p:cNvSpPr>
            <a:spLocks noGrp="1"/>
          </p:cNvSpPr>
          <p:nvPr>
            <p:ph type="body" sz="quarter" idx="16"/>
          </p:nvPr>
        </p:nvSpPr>
        <p:spPr>
          <a:xfrm>
            <a:off x="941832" y="3593592"/>
            <a:ext cx="1901952" cy="347472"/>
          </a:xfrm>
        </p:spPr>
        <p:txBody>
          <a:bodyPr anchor="ctr"/>
          <a:lstStyle>
            <a:lvl1pPr marL="0" indent="0">
              <a:lnSpc>
                <a:spcPct val="100000"/>
              </a:lnSpc>
              <a:buNone/>
              <a:defRPr sz="1400" cap="all" spc="20" baseline="0"/>
            </a:lvl1pPr>
          </a:lstStyle>
          <a:p>
            <a:pPr lvl="0"/>
            <a:r>
              <a:rPr lang="en-US"/>
              <a:t>Click to edit Master text styles</a:t>
            </a:r>
          </a:p>
        </p:txBody>
      </p:sp>
      <p:sp>
        <p:nvSpPr>
          <p:cNvPr id="18" name="Text Placeholder 16">
            <a:extLst>
              <a:ext uri="{FF2B5EF4-FFF2-40B4-BE49-F238E27FC236}">
                <a16:creationId xmlns:a16="http://schemas.microsoft.com/office/drawing/2014/main" id="{94050553-7D63-5588-8C42-A3985DF2909F}"/>
              </a:ext>
            </a:extLst>
          </p:cNvPr>
          <p:cNvSpPr>
            <a:spLocks noGrp="1"/>
          </p:cNvSpPr>
          <p:nvPr>
            <p:ph type="body" sz="quarter" idx="17"/>
          </p:nvPr>
        </p:nvSpPr>
        <p:spPr>
          <a:xfrm>
            <a:off x="3758184" y="3593592"/>
            <a:ext cx="1901952" cy="347472"/>
          </a:xfrm>
        </p:spPr>
        <p:txBody>
          <a:bodyPr anchor="ctr"/>
          <a:lstStyle>
            <a:lvl1pPr marL="0" indent="0">
              <a:lnSpc>
                <a:spcPct val="100000"/>
              </a:lnSpc>
              <a:buNone/>
              <a:defRPr sz="1400" cap="all" spc="20" baseline="0"/>
            </a:lvl1pPr>
          </a:lstStyle>
          <a:p>
            <a:pPr lvl="0"/>
            <a:r>
              <a:rPr lang="en-US"/>
              <a:t>Click to edit Master text styles</a:t>
            </a:r>
          </a:p>
        </p:txBody>
      </p:sp>
      <p:sp>
        <p:nvSpPr>
          <p:cNvPr id="19" name="Text Placeholder 16">
            <a:extLst>
              <a:ext uri="{FF2B5EF4-FFF2-40B4-BE49-F238E27FC236}">
                <a16:creationId xmlns:a16="http://schemas.microsoft.com/office/drawing/2014/main" id="{C83E3C83-61EE-7F38-6617-297F33FDFC80}"/>
              </a:ext>
            </a:extLst>
          </p:cNvPr>
          <p:cNvSpPr>
            <a:spLocks noGrp="1"/>
          </p:cNvSpPr>
          <p:nvPr>
            <p:ph type="body" sz="quarter" idx="18"/>
          </p:nvPr>
        </p:nvSpPr>
        <p:spPr>
          <a:xfrm>
            <a:off x="6583680" y="3593592"/>
            <a:ext cx="1901952" cy="347472"/>
          </a:xfrm>
        </p:spPr>
        <p:txBody>
          <a:bodyPr anchor="ctr"/>
          <a:lstStyle>
            <a:lvl1pPr marL="0" indent="0">
              <a:lnSpc>
                <a:spcPct val="100000"/>
              </a:lnSpc>
              <a:buNone/>
              <a:defRPr sz="1400" cap="all" spc="20" baseline="0"/>
            </a:lvl1pPr>
          </a:lstStyle>
          <a:p>
            <a:pPr lvl="0"/>
            <a:r>
              <a:rPr lang="en-US"/>
              <a:t>Click to edit Master text styles</a:t>
            </a:r>
          </a:p>
        </p:txBody>
      </p:sp>
      <p:sp>
        <p:nvSpPr>
          <p:cNvPr id="20" name="Text Placeholder 16">
            <a:extLst>
              <a:ext uri="{FF2B5EF4-FFF2-40B4-BE49-F238E27FC236}">
                <a16:creationId xmlns:a16="http://schemas.microsoft.com/office/drawing/2014/main" id="{E4F0C230-CEF2-4829-F9D9-4A9D8CC18F3C}"/>
              </a:ext>
            </a:extLst>
          </p:cNvPr>
          <p:cNvSpPr>
            <a:spLocks noGrp="1"/>
          </p:cNvSpPr>
          <p:nvPr>
            <p:ph type="body" sz="quarter" idx="19"/>
          </p:nvPr>
        </p:nvSpPr>
        <p:spPr>
          <a:xfrm>
            <a:off x="9372600" y="3593592"/>
            <a:ext cx="1901952" cy="347472"/>
          </a:xfrm>
        </p:spPr>
        <p:txBody>
          <a:bodyPr anchor="ctr"/>
          <a:lstStyle>
            <a:lvl1pPr marL="0" indent="0">
              <a:lnSpc>
                <a:spcPct val="100000"/>
              </a:lnSpc>
              <a:buNone/>
              <a:defRPr sz="1400" cap="all" spc="20" baseline="0"/>
            </a:lvl1pPr>
          </a:lstStyle>
          <a:p>
            <a:pPr lvl="0"/>
            <a:r>
              <a:rPr lang="en-US"/>
              <a:t>Click to edit Master text styles</a:t>
            </a:r>
          </a:p>
        </p:txBody>
      </p:sp>
      <p:sp>
        <p:nvSpPr>
          <p:cNvPr id="21" name="Text Placeholder 16">
            <a:extLst>
              <a:ext uri="{FF2B5EF4-FFF2-40B4-BE49-F238E27FC236}">
                <a16:creationId xmlns:a16="http://schemas.microsoft.com/office/drawing/2014/main" id="{3C4BFE65-A254-A1B2-2B09-5BB8085A3396}"/>
              </a:ext>
            </a:extLst>
          </p:cNvPr>
          <p:cNvSpPr>
            <a:spLocks noGrp="1"/>
          </p:cNvSpPr>
          <p:nvPr>
            <p:ph type="body" sz="quarter" idx="20"/>
          </p:nvPr>
        </p:nvSpPr>
        <p:spPr>
          <a:xfrm>
            <a:off x="941832" y="3904488"/>
            <a:ext cx="1901952" cy="182880"/>
          </a:xfrm>
          <a:noFill/>
        </p:spPr>
        <p:txBody>
          <a:bodyPr anchor="ctr"/>
          <a:lstStyle>
            <a:lvl1pPr marL="0" indent="0">
              <a:lnSpc>
                <a:spcPct val="100000"/>
              </a:lnSpc>
              <a:buNone/>
              <a:defRPr sz="1400" b="1" cap="none" spc="20" baseline="0">
                <a:solidFill>
                  <a:schemeClr val="accent2">
                    <a:lumMod val="50000"/>
                  </a:schemeClr>
                </a:solidFill>
                <a:latin typeface="+mj-lt"/>
              </a:defRPr>
            </a:lvl1pPr>
          </a:lstStyle>
          <a:p>
            <a:pPr lvl="0"/>
            <a:r>
              <a:rPr lang="en-US"/>
              <a:t>Click to edit Master text styles</a:t>
            </a:r>
          </a:p>
        </p:txBody>
      </p:sp>
      <p:sp>
        <p:nvSpPr>
          <p:cNvPr id="22" name="Text Placeholder 16">
            <a:extLst>
              <a:ext uri="{FF2B5EF4-FFF2-40B4-BE49-F238E27FC236}">
                <a16:creationId xmlns:a16="http://schemas.microsoft.com/office/drawing/2014/main" id="{F0885B50-26EE-88F4-89DB-7736CBB248FD}"/>
              </a:ext>
            </a:extLst>
          </p:cNvPr>
          <p:cNvSpPr>
            <a:spLocks noGrp="1"/>
          </p:cNvSpPr>
          <p:nvPr>
            <p:ph type="body" sz="quarter" idx="21"/>
          </p:nvPr>
        </p:nvSpPr>
        <p:spPr>
          <a:xfrm>
            <a:off x="3758184" y="3904488"/>
            <a:ext cx="1901952" cy="182880"/>
          </a:xfrm>
          <a:noFill/>
        </p:spPr>
        <p:txBody>
          <a:bodyPr anchor="ctr"/>
          <a:lstStyle>
            <a:lvl1pPr marL="0" indent="0">
              <a:lnSpc>
                <a:spcPct val="100000"/>
              </a:lnSpc>
              <a:buNone/>
              <a:defRPr sz="1400" b="1" cap="none" spc="20" baseline="0">
                <a:solidFill>
                  <a:schemeClr val="accent2">
                    <a:lumMod val="50000"/>
                  </a:schemeClr>
                </a:solidFill>
                <a:latin typeface="+mj-lt"/>
              </a:defRPr>
            </a:lvl1pPr>
          </a:lstStyle>
          <a:p>
            <a:pPr lvl="0"/>
            <a:r>
              <a:rPr lang="en-US"/>
              <a:t>Click to edit Master text styles</a:t>
            </a:r>
          </a:p>
        </p:txBody>
      </p:sp>
      <p:sp>
        <p:nvSpPr>
          <p:cNvPr id="23" name="Text Placeholder 16">
            <a:extLst>
              <a:ext uri="{FF2B5EF4-FFF2-40B4-BE49-F238E27FC236}">
                <a16:creationId xmlns:a16="http://schemas.microsoft.com/office/drawing/2014/main" id="{31CC9E02-F419-645B-186B-D3FDF688BE3D}"/>
              </a:ext>
            </a:extLst>
          </p:cNvPr>
          <p:cNvSpPr>
            <a:spLocks noGrp="1"/>
          </p:cNvSpPr>
          <p:nvPr>
            <p:ph type="body" sz="quarter" idx="22"/>
          </p:nvPr>
        </p:nvSpPr>
        <p:spPr>
          <a:xfrm>
            <a:off x="6583680" y="3904488"/>
            <a:ext cx="1901952" cy="182880"/>
          </a:xfrm>
          <a:noFill/>
        </p:spPr>
        <p:txBody>
          <a:bodyPr anchor="ctr"/>
          <a:lstStyle>
            <a:lvl1pPr marL="0" indent="0">
              <a:lnSpc>
                <a:spcPct val="100000"/>
              </a:lnSpc>
              <a:buNone/>
              <a:defRPr sz="1400" b="1" cap="none" spc="20" baseline="0">
                <a:solidFill>
                  <a:schemeClr val="accent2">
                    <a:lumMod val="50000"/>
                  </a:schemeClr>
                </a:solidFill>
                <a:latin typeface="+mj-lt"/>
              </a:defRPr>
            </a:lvl1pPr>
          </a:lstStyle>
          <a:p>
            <a:pPr lvl="0"/>
            <a:r>
              <a:rPr lang="en-US"/>
              <a:t>Click to edit Master text styles</a:t>
            </a:r>
          </a:p>
        </p:txBody>
      </p:sp>
      <p:sp>
        <p:nvSpPr>
          <p:cNvPr id="24" name="Text Placeholder 16">
            <a:extLst>
              <a:ext uri="{FF2B5EF4-FFF2-40B4-BE49-F238E27FC236}">
                <a16:creationId xmlns:a16="http://schemas.microsoft.com/office/drawing/2014/main" id="{D6BFA8DA-6AF0-61F1-45B2-1FDCC246E63A}"/>
              </a:ext>
            </a:extLst>
          </p:cNvPr>
          <p:cNvSpPr>
            <a:spLocks noGrp="1"/>
          </p:cNvSpPr>
          <p:nvPr>
            <p:ph type="body" sz="quarter" idx="23"/>
          </p:nvPr>
        </p:nvSpPr>
        <p:spPr>
          <a:xfrm>
            <a:off x="9372600" y="3904488"/>
            <a:ext cx="1901952" cy="182880"/>
          </a:xfrm>
          <a:noFill/>
        </p:spPr>
        <p:txBody>
          <a:bodyPr anchor="ctr"/>
          <a:lstStyle>
            <a:lvl1pPr marL="0" indent="0">
              <a:lnSpc>
                <a:spcPct val="100000"/>
              </a:lnSpc>
              <a:buNone/>
              <a:defRPr sz="1400" b="1" cap="none" spc="20" baseline="0">
                <a:solidFill>
                  <a:schemeClr val="accent2">
                    <a:lumMod val="50000"/>
                  </a:schemeClr>
                </a:solidFill>
                <a:latin typeface="+mj-lt"/>
              </a:defRPr>
            </a:lvl1pPr>
          </a:lstStyle>
          <a:p>
            <a:pPr lvl="0"/>
            <a:r>
              <a:rPr lang="en-US"/>
              <a:t>Click to edit Master text styles</a:t>
            </a:r>
          </a:p>
        </p:txBody>
      </p:sp>
      <p:sp>
        <p:nvSpPr>
          <p:cNvPr id="4" name="Picture Placeholder 11">
            <a:extLst>
              <a:ext uri="{FF2B5EF4-FFF2-40B4-BE49-F238E27FC236}">
                <a16:creationId xmlns:a16="http://schemas.microsoft.com/office/drawing/2014/main" id="{A1A3BD0B-A18A-8787-8F97-D7570F2D8ED9}"/>
              </a:ext>
            </a:extLst>
          </p:cNvPr>
          <p:cNvSpPr>
            <a:spLocks noGrp="1"/>
          </p:cNvSpPr>
          <p:nvPr>
            <p:ph type="pic" sz="quarter" idx="24"/>
          </p:nvPr>
        </p:nvSpPr>
        <p:spPr>
          <a:xfrm>
            <a:off x="1069848" y="4398264"/>
            <a:ext cx="1609344" cy="1609344"/>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11" name="Picture Placeholder 11">
            <a:extLst>
              <a:ext uri="{FF2B5EF4-FFF2-40B4-BE49-F238E27FC236}">
                <a16:creationId xmlns:a16="http://schemas.microsoft.com/office/drawing/2014/main" id="{0EE97C40-9EA8-1271-799B-861AADDA89C8}"/>
              </a:ext>
            </a:extLst>
          </p:cNvPr>
          <p:cNvSpPr>
            <a:spLocks noGrp="1"/>
          </p:cNvSpPr>
          <p:nvPr>
            <p:ph type="pic" sz="quarter" idx="25"/>
          </p:nvPr>
        </p:nvSpPr>
        <p:spPr>
          <a:xfrm>
            <a:off x="3877056" y="4398264"/>
            <a:ext cx="1609344" cy="1609344"/>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16" name="Picture Placeholder 11">
            <a:extLst>
              <a:ext uri="{FF2B5EF4-FFF2-40B4-BE49-F238E27FC236}">
                <a16:creationId xmlns:a16="http://schemas.microsoft.com/office/drawing/2014/main" id="{9553C6EE-C9CA-36E2-FEA4-9279C954531A}"/>
              </a:ext>
            </a:extLst>
          </p:cNvPr>
          <p:cNvSpPr>
            <a:spLocks noGrp="1"/>
          </p:cNvSpPr>
          <p:nvPr>
            <p:ph type="pic" sz="quarter" idx="26"/>
          </p:nvPr>
        </p:nvSpPr>
        <p:spPr>
          <a:xfrm>
            <a:off x="6711696" y="4398264"/>
            <a:ext cx="1609344" cy="1609344"/>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27" name="Picture Placeholder 11">
            <a:extLst>
              <a:ext uri="{FF2B5EF4-FFF2-40B4-BE49-F238E27FC236}">
                <a16:creationId xmlns:a16="http://schemas.microsoft.com/office/drawing/2014/main" id="{3E1E7EF7-6119-3B30-6256-741E415C098E}"/>
              </a:ext>
            </a:extLst>
          </p:cNvPr>
          <p:cNvSpPr>
            <a:spLocks noGrp="1"/>
          </p:cNvSpPr>
          <p:nvPr>
            <p:ph type="pic" sz="quarter" idx="27"/>
          </p:nvPr>
        </p:nvSpPr>
        <p:spPr>
          <a:xfrm>
            <a:off x="9491472" y="4398264"/>
            <a:ext cx="1609344" cy="1609344"/>
          </a:xfrm>
          <a:solidFill>
            <a:schemeClr val="accent3">
              <a:lumMod val="40000"/>
              <a:lumOff val="60000"/>
            </a:schemeClr>
          </a:solidFill>
        </p:spPr>
        <p:txBody>
          <a:bodyPr anchor="ctr"/>
          <a:lstStyle>
            <a:lvl1pPr marL="0" indent="0" algn="ctr">
              <a:buNone/>
              <a:defRPr sz="1200"/>
            </a:lvl1pPr>
          </a:lstStyle>
          <a:p>
            <a:r>
              <a:rPr lang="en-US"/>
              <a:t>Click icon to add picture</a:t>
            </a:r>
            <a:endParaRPr lang="en-US" dirty="0"/>
          </a:p>
        </p:txBody>
      </p:sp>
      <p:sp>
        <p:nvSpPr>
          <p:cNvPr id="28" name="Text Placeholder 16">
            <a:extLst>
              <a:ext uri="{FF2B5EF4-FFF2-40B4-BE49-F238E27FC236}">
                <a16:creationId xmlns:a16="http://schemas.microsoft.com/office/drawing/2014/main" id="{1B0A4A9F-4439-5B3D-FEA1-2EEAA3B1ED56}"/>
              </a:ext>
            </a:extLst>
          </p:cNvPr>
          <p:cNvSpPr>
            <a:spLocks noGrp="1"/>
          </p:cNvSpPr>
          <p:nvPr>
            <p:ph type="body" sz="quarter" idx="28"/>
          </p:nvPr>
        </p:nvSpPr>
        <p:spPr>
          <a:xfrm>
            <a:off x="941832" y="6080760"/>
            <a:ext cx="1901952" cy="347472"/>
          </a:xfrm>
        </p:spPr>
        <p:txBody>
          <a:bodyPr anchor="ctr"/>
          <a:lstStyle>
            <a:lvl1pPr marL="0" indent="0">
              <a:lnSpc>
                <a:spcPct val="100000"/>
              </a:lnSpc>
              <a:buNone/>
              <a:defRPr sz="1400" cap="all" spc="20" baseline="0"/>
            </a:lvl1pPr>
          </a:lstStyle>
          <a:p>
            <a:pPr lvl="0"/>
            <a:r>
              <a:rPr lang="en-US"/>
              <a:t>Click to edit Master text styles</a:t>
            </a:r>
          </a:p>
        </p:txBody>
      </p:sp>
      <p:sp>
        <p:nvSpPr>
          <p:cNvPr id="29" name="Text Placeholder 16">
            <a:extLst>
              <a:ext uri="{FF2B5EF4-FFF2-40B4-BE49-F238E27FC236}">
                <a16:creationId xmlns:a16="http://schemas.microsoft.com/office/drawing/2014/main" id="{5D11883B-FD87-FA9B-714F-5F02AE029111}"/>
              </a:ext>
            </a:extLst>
          </p:cNvPr>
          <p:cNvSpPr>
            <a:spLocks noGrp="1"/>
          </p:cNvSpPr>
          <p:nvPr>
            <p:ph type="body" sz="quarter" idx="29"/>
          </p:nvPr>
        </p:nvSpPr>
        <p:spPr>
          <a:xfrm>
            <a:off x="3758184" y="6080760"/>
            <a:ext cx="1901952" cy="347472"/>
          </a:xfrm>
        </p:spPr>
        <p:txBody>
          <a:bodyPr anchor="ctr"/>
          <a:lstStyle>
            <a:lvl1pPr marL="0" indent="0">
              <a:lnSpc>
                <a:spcPct val="100000"/>
              </a:lnSpc>
              <a:buNone/>
              <a:defRPr sz="1400" cap="all" spc="20" baseline="0"/>
            </a:lvl1pPr>
          </a:lstStyle>
          <a:p>
            <a:pPr lvl="0"/>
            <a:r>
              <a:rPr lang="en-US"/>
              <a:t>Click to edit Master text styles</a:t>
            </a:r>
          </a:p>
        </p:txBody>
      </p:sp>
      <p:sp>
        <p:nvSpPr>
          <p:cNvPr id="30" name="Text Placeholder 16">
            <a:extLst>
              <a:ext uri="{FF2B5EF4-FFF2-40B4-BE49-F238E27FC236}">
                <a16:creationId xmlns:a16="http://schemas.microsoft.com/office/drawing/2014/main" id="{15AFF5E4-27E8-EB92-B33F-CD49000CABE0}"/>
              </a:ext>
            </a:extLst>
          </p:cNvPr>
          <p:cNvSpPr>
            <a:spLocks noGrp="1"/>
          </p:cNvSpPr>
          <p:nvPr>
            <p:ph type="body" sz="quarter" idx="30"/>
          </p:nvPr>
        </p:nvSpPr>
        <p:spPr>
          <a:xfrm>
            <a:off x="6583680" y="6080760"/>
            <a:ext cx="1901952" cy="347472"/>
          </a:xfrm>
        </p:spPr>
        <p:txBody>
          <a:bodyPr anchor="ctr"/>
          <a:lstStyle>
            <a:lvl1pPr marL="0" indent="0">
              <a:lnSpc>
                <a:spcPct val="100000"/>
              </a:lnSpc>
              <a:buNone/>
              <a:defRPr sz="1400" cap="all" spc="20" baseline="0"/>
            </a:lvl1pPr>
          </a:lstStyle>
          <a:p>
            <a:pPr lvl="0"/>
            <a:r>
              <a:rPr lang="en-US"/>
              <a:t>Click to edit Master text styles</a:t>
            </a:r>
          </a:p>
        </p:txBody>
      </p:sp>
      <p:sp>
        <p:nvSpPr>
          <p:cNvPr id="31" name="Text Placeholder 16">
            <a:extLst>
              <a:ext uri="{FF2B5EF4-FFF2-40B4-BE49-F238E27FC236}">
                <a16:creationId xmlns:a16="http://schemas.microsoft.com/office/drawing/2014/main" id="{7DD26773-1C83-BF12-BAA8-AEC17A8B5236}"/>
              </a:ext>
            </a:extLst>
          </p:cNvPr>
          <p:cNvSpPr>
            <a:spLocks noGrp="1"/>
          </p:cNvSpPr>
          <p:nvPr>
            <p:ph type="body" sz="quarter" idx="31"/>
          </p:nvPr>
        </p:nvSpPr>
        <p:spPr>
          <a:xfrm>
            <a:off x="9372600" y="6080760"/>
            <a:ext cx="1901952" cy="347472"/>
          </a:xfrm>
        </p:spPr>
        <p:txBody>
          <a:bodyPr anchor="ctr"/>
          <a:lstStyle>
            <a:lvl1pPr marL="0" indent="0">
              <a:lnSpc>
                <a:spcPct val="100000"/>
              </a:lnSpc>
              <a:buNone/>
              <a:defRPr sz="1400" cap="all" spc="20" baseline="0"/>
            </a:lvl1pPr>
          </a:lstStyle>
          <a:p>
            <a:pPr lvl="0"/>
            <a:r>
              <a:rPr lang="en-US"/>
              <a:t>Click to edit Master text styles</a:t>
            </a:r>
          </a:p>
        </p:txBody>
      </p:sp>
      <p:sp>
        <p:nvSpPr>
          <p:cNvPr id="32" name="Text Placeholder 16">
            <a:extLst>
              <a:ext uri="{FF2B5EF4-FFF2-40B4-BE49-F238E27FC236}">
                <a16:creationId xmlns:a16="http://schemas.microsoft.com/office/drawing/2014/main" id="{504DD6A5-3D1E-AB04-C217-0F9ABAA852C9}"/>
              </a:ext>
            </a:extLst>
          </p:cNvPr>
          <p:cNvSpPr>
            <a:spLocks noGrp="1"/>
          </p:cNvSpPr>
          <p:nvPr>
            <p:ph type="body" sz="quarter" idx="32"/>
          </p:nvPr>
        </p:nvSpPr>
        <p:spPr>
          <a:xfrm>
            <a:off x="941832" y="6373368"/>
            <a:ext cx="1901952" cy="182880"/>
          </a:xfrm>
          <a:noFill/>
        </p:spPr>
        <p:txBody>
          <a:bodyPr anchor="ctr"/>
          <a:lstStyle>
            <a:lvl1pPr marL="0" indent="0">
              <a:lnSpc>
                <a:spcPct val="100000"/>
              </a:lnSpc>
              <a:buNone/>
              <a:defRPr sz="1400" b="1" cap="none" spc="20" baseline="0">
                <a:solidFill>
                  <a:schemeClr val="accent2">
                    <a:lumMod val="50000"/>
                  </a:schemeClr>
                </a:solidFill>
                <a:latin typeface="+mj-lt"/>
              </a:defRPr>
            </a:lvl1pPr>
          </a:lstStyle>
          <a:p>
            <a:pPr lvl="0"/>
            <a:r>
              <a:rPr lang="en-US"/>
              <a:t>Click to edit Master text styles</a:t>
            </a:r>
          </a:p>
        </p:txBody>
      </p:sp>
      <p:sp>
        <p:nvSpPr>
          <p:cNvPr id="33" name="Text Placeholder 16">
            <a:extLst>
              <a:ext uri="{FF2B5EF4-FFF2-40B4-BE49-F238E27FC236}">
                <a16:creationId xmlns:a16="http://schemas.microsoft.com/office/drawing/2014/main" id="{2860D1AB-1DEE-EA78-C939-96F7962D2588}"/>
              </a:ext>
            </a:extLst>
          </p:cNvPr>
          <p:cNvSpPr>
            <a:spLocks noGrp="1"/>
          </p:cNvSpPr>
          <p:nvPr>
            <p:ph type="body" sz="quarter" idx="33"/>
          </p:nvPr>
        </p:nvSpPr>
        <p:spPr>
          <a:xfrm>
            <a:off x="3758184" y="6373368"/>
            <a:ext cx="1901952" cy="182880"/>
          </a:xfrm>
          <a:noFill/>
        </p:spPr>
        <p:txBody>
          <a:bodyPr anchor="ctr"/>
          <a:lstStyle>
            <a:lvl1pPr marL="0" indent="0">
              <a:lnSpc>
                <a:spcPct val="100000"/>
              </a:lnSpc>
              <a:buNone/>
              <a:defRPr sz="1400" b="1" cap="none" spc="20" baseline="0">
                <a:solidFill>
                  <a:schemeClr val="accent2">
                    <a:lumMod val="50000"/>
                  </a:schemeClr>
                </a:solidFill>
                <a:latin typeface="+mj-lt"/>
              </a:defRPr>
            </a:lvl1pPr>
          </a:lstStyle>
          <a:p>
            <a:pPr lvl="0"/>
            <a:r>
              <a:rPr lang="en-US"/>
              <a:t>Click to edit Master text styles</a:t>
            </a:r>
          </a:p>
        </p:txBody>
      </p:sp>
      <p:sp>
        <p:nvSpPr>
          <p:cNvPr id="34" name="Text Placeholder 16">
            <a:extLst>
              <a:ext uri="{FF2B5EF4-FFF2-40B4-BE49-F238E27FC236}">
                <a16:creationId xmlns:a16="http://schemas.microsoft.com/office/drawing/2014/main" id="{46FAB9C9-9535-D927-5ED4-2A2039CD6394}"/>
              </a:ext>
            </a:extLst>
          </p:cNvPr>
          <p:cNvSpPr>
            <a:spLocks noGrp="1"/>
          </p:cNvSpPr>
          <p:nvPr>
            <p:ph type="body" sz="quarter" idx="34"/>
          </p:nvPr>
        </p:nvSpPr>
        <p:spPr>
          <a:xfrm>
            <a:off x="6583680" y="6373368"/>
            <a:ext cx="1901952" cy="182880"/>
          </a:xfrm>
          <a:noFill/>
        </p:spPr>
        <p:txBody>
          <a:bodyPr anchor="ctr"/>
          <a:lstStyle>
            <a:lvl1pPr marL="0" indent="0">
              <a:lnSpc>
                <a:spcPct val="100000"/>
              </a:lnSpc>
              <a:buNone/>
              <a:defRPr sz="1400" b="1" cap="none" spc="20" baseline="0">
                <a:solidFill>
                  <a:schemeClr val="accent2">
                    <a:lumMod val="50000"/>
                  </a:schemeClr>
                </a:solidFill>
                <a:latin typeface="+mj-lt"/>
              </a:defRPr>
            </a:lvl1pPr>
          </a:lstStyle>
          <a:p>
            <a:pPr lvl="0"/>
            <a:r>
              <a:rPr lang="en-US"/>
              <a:t>Click to edit Master text styles</a:t>
            </a:r>
          </a:p>
        </p:txBody>
      </p:sp>
      <p:sp>
        <p:nvSpPr>
          <p:cNvPr id="35" name="Text Placeholder 16">
            <a:extLst>
              <a:ext uri="{FF2B5EF4-FFF2-40B4-BE49-F238E27FC236}">
                <a16:creationId xmlns:a16="http://schemas.microsoft.com/office/drawing/2014/main" id="{27B80C8A-FB49-A852-F6DE-5C2A1223F2E0}"/>
              </a:ext>
            </a:extLst>
          </p:cNvPr>
          <p:cNvSpPr>
            <a:spLocks noGrp="1"/>
          </p:cNvSpPr>
          <p:nvPr>
            <p:ph type="body" sz="quarter" idx="35"/>
          </p:nvPr>
        </p:nvSpPr>
        <p:spPr>
          <a:xfrm>
            <a:off x="9372600" y="6373368"/>
            <a:ext cx="1901952" cy="182880"/>
          </a:xfrm>
          <a:noFill/>
        </p:spPr>
        <p:txBody>
          <a:bodyPr anchor="ctr"/>
          <a:lstStyle>
            <a:lvl1pPr marL="0" indent="0">
              <a:lnSpc>
                <a:spcPct val="100000"/>
              </a:lnSpc>
              <a:buNone/>
              <a:defRPr sz="1400" b="1" cap="none" spc="20" baseline="0">
                <a:solidFill>
                  <a:schemeClr val="accent2">
                    <a:lumMod val="50000"/>
                  </a:schemeClr>
                </a:solidFill>
                <a:latin typeface="+mj-lt"/>
              </a:defRPr>
            </a:lvl1pPr>
          </a:lstStyle>
          <a:p>
            <a:pPr lvl="0"/>
            <a:r>
              <a:rPr lang="en-US"/>
              <a:t>Click to edit Master text styles</a:t>
            </a:r>
          </a:p>
        </p:txBody>
      </p:sp>
    </p:spTree>
    <p:extLst>
      <p:ext uri="{BB962C8B-B14F-4D97-AF65-F5344CB8AC3E}">
        <p14:creationId xmlns:p14="http://schemas.microsoft.com/office/powerpoint/2010/main" val="34410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B34BBA69-4DC3-B6B5-F4C1-6B25DDED5A2E}"/>
              </a:ext>
            </a:extLst>
          </p:cNvPr>
          <p:cNvSpPr>
            <a:spLocks noGrp="1"/>
          </p:cNvSpPr>
          <p:nvPr>
            <p:ph type="body" sz="quarter" idx="17" hasCustomPrompt="1"/>
          </p:nvPr>
        </p:nvSpPr>
        <p:spPr>
          <a:xfrm>
            <a:off x="2072739" y="1949428"/>
            <a:ext cx="685800" cy="3240088"/>
          </a:xfrm>
          <a:solidFill>
            <a:schemeClr val="accent2"/>
          </a:solidFill>
        </p:spPr>
        <p:txBody>
          <a:bodyPr anchor="ctr"/>
          <a:lstStyle>
            <a:lvl1pPr marL="0" indent="0" algn="ctr">
              <a:buNone/>
              <a:defRPr>
                <a:solidFill>
                  <a:schemeClr val="tx1">
                    <a:alpha val="0"/>
                  </a:schemeClr>
                </a:solidFill>
              </a:defRPr>
            </a:lvl1pPr>
          </a:lstStyle>
          <a:p>
            <a:pPr lvl="0"/>
            <a:r>
              <a:rPr lang="en-US" dirty="0"/>
              <a:t>x</a:t>
            </a:r>
          </a:p>
        </p:txBody>
      </p:sp>
      <p:sp>
        <p:nvSpPr>
          <p:cNvPr id="9" name="Text Placeholder 8">
            <a:extLst>
              <a:ext uri="{FF2B5EF4-FFF2-40B4-BE49-F238E27FC236}">
                <a16:creationId xmlns:a16="http://schemas.microsoft.com/office/drawing/2014/main" id="{713CF3E7-06EB-A521-4C56-E4CA3DD2BE1E}"/>
              </a:ext>
            </a:extLst>
          </p:cNvPr>
          <p:cNvSpPr>
            <a:spLocks noGrp="1"/>
          </p:cNvSpPr>
          <p:nvPr>
            <p:ph type="body" sz="quarter" idx="12" hasCustomPrompt="1"/>
          </p:nvPr>
        </p:nvSpPr>
        <p:spPr>
          <a:xfrm>
            <a:off x="3904488" y="1949450"/>
            <a:ext cx="685800" cy="3240088"/>
          </a:xfrm>
          <a:solidFill>
            <a:schemeClr val="accent3"/>
          </a:solidFill>
        </p:spPr>
        <p:txBody>
          <a:bodyPr anchor="ctr"/>
          <a:lstStyle>
            <a:lvl1pPr marL="0" indent="0" algn="ctr">
              <a:buNone/>
              <a:defRPr>
                <a:solidFill>
                  <a:schemeClr val="tx1">
                    <a:alpha val="0"/>
                  </a:schemeClr>
                </a:solidFill>
              </a:defRPr>
            </a:lvl1pPr>
          </a:lstStyle>
          <a:p>
            <a:pPr lvl="0"/>
            <a:r>
              <a:rPr lang="en-US" dirty="0"/>
              <a:t>x</a:t>
            </a:r>
          </a:p>
        </p:txBody>
      </p:sp>
      <p:sp>
        <p:nvSpPr>
          <p:cNvPr id="11" name="Text Placeholder 8">
            <a:extLst>
              <a:ext uri="{FF2B5EF4-FFF2-40B4-BE49-F238E27FC236}">
                <a16:creationId xmlns:a16="http://schemas.microsoft.com/office/drawing/2014/main" id="{F9BFAC58-F350-7AB0-04A2-D1284CA80F72}"/>
              </a:ext>
            </a:extLst>
          </p:cNvPr>
          <p:cNvSpPr>
            <a:spLocks noGrp="1"/>
          </p:cNvSpPr>
          <p:nvPr>
            <p:ph type="body" sz="quarter" idx="14" hasCustomPrompt="1"/>
          </p:nvPr>
        </p:nvSpPr>
        <p:spPr>
          <a:xfrm>
            <a:off x="5779008" y="1949428"/>
            <a:ext cx="685800" cy="3240088"/>
          </a:xfrm>
          <a:solidFill>
            <a:schemeClr val="accent4">
              <a:lumMod val="60000"/>
              <a:lumOff val="40000"/>
            </a:schemeClr>
          </a:solidFill>
        </p:spPr>
        <p:txBody>
          <a:bodyPr anchor="ctr"/>
          <a:lstStyle>
            <a:lvl1pPr marL="0" indent="0" algn="ctr">
              <a:buNone/>
              <a:defRPr>
                <a:solidFill>
                  <a:schemeClr val="tx1">
                    <a:alpha val="0"/>
                  </a:schemeClr>
                </a:solidFill>
              </a:defRPr>
            </a:lvl1pPr>
          </a:lstStyle>
          <a:p>
            <a:pPr lvl="0"/>
            <a:r>
              <a:rPr lang="en-US" dirty="0"/>
              <a:t>x</a:t>
            </a:r>
          </a:p>
        </p:txBody>
      </p:sp>
      <p:sp>
        <p:nvSpPr>
          <p:cNvPr id="12" name="Text Placeholder 8">
            <a:extLst>
              <a:ext uri="{FF2B5EF4-FFF2-40B4-BE49-F238E27FC236}">
                <a16:creationId xmlns:a16="http://schemas.microsoft.com/office/drawing/2014/main" id="{F7F9C969-6E6E-F416-8977-083F8F482F73}"/>
              </a:ext>
            </a:extLst>
          </p:cNvPr>
          <p:cNvSpPr>
            <a:spLocks noGrp="1"/>
          </p:cNvSpPr>
          <p:nvPr>
            <p:ph type="body" sz="quarter" idx="15" hasCustomPrompt="1"/>
          </p:nvPr>
        </p:nvSpPr>
        <p:spPr>
          <a:xfrm>
            <a:off x="7598664" y="1949428"/>
            <a:ext cx="685800" cy="3240088"/>
          </a:xfrm>
          <a:solidFill>
            <a:schemeClr val="accent5">
              <a:lumMod val="40000"/>
              <a:lumOff val="60000"/>
            </a:schemeClr>
          </a:solidFill>
        </p:spPr>
        <p:txBody>
          <a:bodyPr anchor="ctr"/>
          <a:lstStyle>
            <a:lvl1pPr marL="0" indent="0" algn="ctr">
              <a:buNone/>
              <a:defRPr>
                <a:solidFill>
                  <a:schemeClr val="tx1">
                    <a:alpha val="0"/>
                  </a:schemeClr>
                </a:solidFill>
              </a:defRPr>
            </a:lvl1pPr>
          </a:lstStyle>
          <a:p>
            <a:pPr lvl="0"/>
            <a:r>
              <a:rPr lang="en-US" dirty="0"/>
              <a:t>x</a:t>
            </a:r>
          </a:p>
        </p:txBody>
      </p:sp>
      <p:sp>
        <p:nvSpPr>
          <p:cNvPr id="13" name="Text Placeholder 8">
            <a:extLst>
              <a:ext uri="{FF2B5EF4-FFF2-40B4-BE49-F238E27FC236}">
                <a16:creationId xmlns:a16="http://schemas.microsoft.com/office/drawing/2014/main" id="{A5B06717-E8CC-113A-852F-ABF4C695249F}"/>
              </a:ext>
            </a:extLst>
          </p:cNvPr>
          <p:cNvSpPr>
            <a:spLocks noGrp="1"/>
          </p:cNvSpPr>
          <p:nvPr>
            <p:ph type="body" sz="quarter" idx="16" hasCustomPrompt="1"/>
          </p:nvPr>
        </p:nvSpPr>
        <p:spPr>
          <a:xfrm>
            <a:off x="9436608" y="1949428"/>
            <a:ext cx="685800" cy="3240088"/>
          </a:xfrm>
          <a:solidFill>
            <a:schemeClr val="accent3">
              <a:lumMod val="60000"/>
              <a:lumOff val="40000"/>
            </a:schemeClr>
          </a:solidFill>
        </p:spPr>
        <p:txBody>
          <a:bodyPr anchor="ctr"/>
          <a:lstStyle>
            <a:lvl1pPr marL="0" indent="0" algn="ctr">
              <a:buNone/>
              <a:defRPr>
                <a:solidFill>
                  <a:schemeClr val="tx1">
                    <a:alpha val="0"/>
                  </a:schemeClr>
                </a:solidFill>
              </a:defRPr>
            </a:lvl1pPr>
          </a:lstStyle>
          <a:p>
            <a:pPr lvl="0"/>
            <a:r>
              <a:rPr lang="en-US" dirty="0"/>
              <a:t>x</a:t>
            </a:r>
          </a:p>
        </p:txBody>
      </p:sp>
      <p:sp>
        <p:nvSpPr>
          <p:cNvPr id="15" name="Text Placeholder 16">
            <a:extLst>
              <a:ext uri="{FF2B5EF4-FFF2-40B4-BE49-F238E27FC236}">
                <a16:creationId xmlns:a16="http://schemas.microsoft.com/office/drawing/2014/main" id="{E14789EF-5CDE-6313-24AA-19D63DBA22C3}"/>
              </a:ext>
            </a:extLst>
          </p:cNvPr>
          <p:cNvSpPr>
            <a:spLocks noGrp="1"/>
          </p:cNvSpPr>
          <p:nvPr>
            <p:ph type="body" sz="quarter" idx="20"/>
          </p:nvPr>
        </p:nvSpPr>
        <p:spPr>
          <a:xfrm rot="16200000">
            <a:off x="676656" y="3785616"/>
            <a:ext cx="2359152" cy="466344"/>
          </a:xfrm>
          <a:noFill/>
        </p:spPr>
        <p:txBody>
          <a:bodyPr lIns="0" anchor="ctr"/>
          <a:lstStyle>
            <a:lvl1pPr marL="0" indent="0">
              <a:lnSpc>
                <a:spcPct val="90000"/>
              </a:lnSpc>
              <a:buNone/>
              <a:defRPr sz="2400" b="1" cap="all" spc="0" baseline="0">
                <a:solidFill>
                  <a:schemeClr val="tx1">
                    <a:lumMod val="75000"/>
                    <a:lumOff val="25000"/>
                  </a:schemeClr>
                </a:solidFill>
                <a:latin typeface="+mj-lt"/>
              </a:defRPr>
            </a:lvl1pPr>
          </a:lstStyle>
          <a:p>
            <a:pPr lvl="0"/>
            <a:r>
              <a:rPr lang="en-US"/>
              <a:t>Click to edit Master text styles</a:t>
            </a:r>
          </a:p>
        </p:txBody>
      </p:sp>
      <p:sp>
        <p:nvSpPr>
          <p:cNvPr id="16" name="Text Placeholder 16">
            <a:extLst>
              <a:ext uri="{FF2B5EF4-FFF2-40B4-BE49-F238E27FC236}">
                <a16:creationId xmlns:a16="http://schemas.microsoft.com/office/drawing/2014/main" id="{45183E19-6396-BC37-585D-3459E5A6F056}"/>
              </a:ext>
            </a:extLst>
          </p:cNvPr>
          <p:cNvSpPr>
            <a:spLocks noGrp="1"/>
          </p:cNvSpPr>
          <p:nvPr>
            <p:ph type="body" sz="quarter" idx="21"/>
          </p:nvPr>
        </p:nvSpPr>
        <p:spPr>
          <a:xfrm rot="16200000">
            <a:off x="2523744" y="3785616"/>
            <a:ext cx="2359152" cy="466344"/>
          </a:xfrm>
          <a:noFill/>
        </p:spPr>
        <p:txBody>
          <a:bodyPr lIns="0" anchor="ctr"/>
          <a:lstStyle>
            <a:lvl1pPr marL="0" indent="0">
              <a:lnSpc>
                <a:spcPct val="90000"/>
              </a:lnSpc>
              <a:buNone/>
              <a:defRPr sz="2400" b="1" cap="all" spc="0" baseline="0">
                <a:solidFill>
                  <a:schemeClr val="tx1">
                    <a:lumMod val="75000"/>
                    <a:lumOff val="25000"/>
                  </a:schemeClr>
                </a:solidFill>
                <a:latin typeface="+mj-lt"/>
              </a:defRPr>
            </a:lvl1pPr>
          </a:lstStyle>
          <a:p>
            <a:pPr lvl="0"/>
            <a:r>
              <a:rPr lang="en-US"/>
              <a:t>Click to edit Master text styles</a:t>
            </a:r>
          </a:p>
        </p:txBody>
      </p:sp>
      <p:sp>
        <p:nvSpPr>
          <p:cNvPr id="17" name="Text Placeholder 16">
            <a:extLst>
              <a:ext uri="{FF2B5EF4-FFF2-40B4-BE49-F238E27FC236}">
                <a16:creationId xmlns:a16="http://schemas.microsoft.com/office/drawing/2014/main" id="{BD93298C-7BDF-4FEB-9D50-9A70106605F9}"/>
              </a:ext>
            </a:extLst>
          </p:cNvPr>
          <p:cNvSpPr>
            <a:spLocks noGrp="1"/>
          </p:cNvSpPr>
          <p:nvPr>
            <p:ph type="body" sz="quarter" idx="22"/>
          </p:nvPr>
        </p:nvSpPr>
        <p:spPr>
          <a:xfrm rot="16200000">
            <a:off x="4389120" y="3785616"/>
            <a:ext cx="2359152" cy="466344"/>
          </a:xfrm>
          <a:noFill/>
        </p:spPr>
        <p:txBody>
          <a:bodyPr lIns="0" anchor="ctr"/>
          <a:lstStyle>
            <a:lvl1pPr marL="0" indent="0">
              <a:lnSpc>
                <a:spcPct val="90000"/>
              </a:lnSpc>
              <a:buNone/>
              <a:defRPr sz="2400" b="1" cap="all" spc="0" baseline="0">
                <a:solidFill>
                  <a:schemeClr val="tx1">
                    <a:lumMod val="75000"/>
                    <a:lumOff val="25000"/>
                  </a:schemeClr>
                </a:solidFill>
                <a:latin typeface="+mj-lt"/>
              </a:defRPr>
            </a:lvl1pPr>
          </a:lstStyle>
          <a:p>
            <a:pPr lvl="0"/>
            <a:r>
              <a:rPr lang="en-US"/>
              <a:t>Click to edit Master text styles</a:t>
            </a:r>
          </a:p>
        </p:txBody>
      </p:sp>
      <p:sp>
        <p:nvSpPr>
          <p:cNvPr id="18" name="Text Placeholder 16">
            <a:extLst>
              <a:ext uri="{FF2B5EF4-FFF2-40B4-BE49-F238E27FC236}">
                <a16:creationId xmlns:a16="http://schemas.microsoft.com/office/drawing/2014/main" id="{1C205F30-117C-F9B2-1DF1-4D808D72F07F}"/>
              </a:ext>
            </a:extLst>
          </p:cNvPr>
          <p:cNvSpPr>
            <a:spLocks noGrp="1"/>
          </p:cNvSpPr>
          <p:nvPr>
            <p:ph type="body" sz="quarter" idx="23"/>
          </p:nvPr>
        </p:nvSpPr>
        <p:spPr>
          <a:xfrm rot="16200000">
            <a:off x="8046720" y="3785616"/>
            <a:ext cx="2359152" cy="466344"/>
          </a:xfrm>
          <a:noFill/>
        </p:spPr>
        <p:txBody>
          <a:bodyPr lIns="0" anchor="ctr"/>
          <a:lstStyle>
            <a:lvl1pPr marL="0" indent="0">
              <a:lnSpc>
                <a:spcPct val="90000"/>
              </a:lnSpc>
              <a:buNone/>
              <a:defRPr sz="2400" b="1" cap="all" spc="0" baseline="0">
                <a:solidFill>
                  <a:schemeClr val="tx1">
                    <a:lumMod val="75000"/>
                    <a:lumOff val="25000"/>
                  </a:schemeClr>
                </a:solidFill>
                <a:latin typeface="+mj-lt"/>
              </a:defRPr>
            </a:lvl1pPr>
          </a:lstStyle>
          <a:p>
            <a:pPr lvl="0"/>
            <a:r>
              <a:rPr lang="en-US"/>
              <a:t>Click to edit Master text styles</a:t>
            </a:r>
          </a:p>
        </p:txBody>
      </p:sp>
      <p:sp>
        <p:nvSpPr>
          <p:cNvPr id="19" name="Text Placeholder 16">
            <a:extLst>
              <a:ext uri="{FF2B5EF4-FFF2-40B4-BE49-F238E27FC236}">
                <a16:creationId xmlns:a16="http://schemas.microsoft.com/office/drawing/2014/main" id="{D540A601-AB84-B187-127D-635BEAC7D2A5}"/>
              </a:ext>
            </a:extLst>
          </p:cNvPr>
          <p:cNvSpPr>
            <a:spLocks noGrp="1"/>
          </p:cNvSpPr>
          <p:nvPr>
            <p:ph type="body" sz="quarter" idx="34"/>
          </p:nvPr>
        </p:nvSpPr>
        <p:spPr>
          <a:xfrm rot="16200000">
            <a:off x="6199632" y="3785616"/>
            <a:ext cx="2359152" cy="466344"/>
          </a:xfrm>
          <a:noFill/>
        </p:spPr>
        <p:txBody>
          <a:bodyPr lIns="0" anchor="ctr"/>
          <a:lstStyle>
            <a:lvl1pPr marL="0" indent="0">
              <a:lnSpc>
                <a:spcPct val="90000"/>
              </a:lnSpc>
              <a:buNone/>
              <a:defRPr sz="2400" b="1" cap="all" spc="0" baseline="0">
                <a:solidFill>
                  <a:schemeClr val="tx1">
                    <a:lumMod val="75000"/>
                    <a:lumOff val="25000"/>
                  </a:schemeClr>
                </a:solidFill>
                <a:latin typeface="+mj-lt"/>
              </a:defRPr>
            </a:lvl1pPr>
          </a:lstStyle>
          <a:p>
            <a:pPr lvl="0"/>
            <a:r>
              <a:rPr lang="en-US"/>
              <a:t>Click to edit Master text styles</a:t>
            </a:r>
          </a:p>
        </p:txBody>
      </p:sp>
      <p:sp>
        <p:nvSpPr>
          <p:cNvPr id="20" name="Text Placeholder 16">
            <a:extLst>
              <a:ext uri="{FF2B5EF4-FFF2-40B4-BE49-F238E27FC236}">
                <a16:creationId xmlns:a16="http://schemas.microsoft.com/office/drawing/2014/main" id="{39FB08DE-7839-B706-A263-C826C48159CA}"/>
              </a:ext>
            </a:extLst>
          </p:cNvPr>
          <p:cNvSpPr>
            <a:spLocks noGrp="1"/>
          </p:cNvSpPr>
          <p:nvPr>
            <p:ph type="body" sz="quarter" idx="35"/>
          </p:nvPr>
        </p:nvSpPr>
        <p:spPr>
          <a:xfrm>
            <a:off x="2215750" y="2615184"/>
            <a:ext cx="1444752" cy="2231136"/>
          </a:xfrm>
        </p:spPr>
        <p:txBody>
          <a:bodyPr lIns="0" tIns="91440" bIns="146304" anchor="t"/>
          <a:lstStyle>
            <a:lvl1pPr marL="0" indent="0">
              <a:lnSpc>
                <a:spcPct val="90000"/>
              </a:lnSpc>
              <a:buNone/>
              <a:defRPr sz="1400" cap="none" spc="0" baseline="0"/>
            </a:lvl1pPr>
          </a:lstStyle>
          <a:p>
            <a:pPr lvl="0"/>
            <a:r>
              <a:rPr lang="en-US"/>
              <a:t>Click to edit Master text styles</a:t>
            </a:r>
          </a:p>
        </p:txBody>
      </p:sp>
      <p:sp>
        <p:nvSpPr>
          <p:cNvPr id="21" name="Text Placeholder 16">
            <a:extLst>
              <a:ext uri="{FF2B5EF4-FFF2-40B4-BE49-F238E27FC236}">
                <a16:creationId xmlns:a16="http://schemas.microsoft.com/office/drawing/2014/main" id="{A93934A6-FE95-C496-F14E-85DA799206A2}"/>
              </a:ext>
            </a:extLst>
          </p:cNvPr>
          <p:cNvSpPr>
            <a:spLocks noGrp="1"/>
          </p:cNvSpPr>
          <p:nvPr>
            <p:ph type="body" sz="quarter" idx="36"/>
          </p:nvPr>
        </p:nvSpPr>
        <p:spPr>
          <a:xfrm>
            <a:off x="4052969" y="2615184"/>
            <a:ext cx="1444752" cy="2231136"/>
          </a:xfrm>
        </p:spPr>
        <p:txBody>
          <a:bodyPr lIns="0" tIns="91440" bIns="146304" anchor="t"/>
          <a:lstStyle>
            <a:lvl1pPr marL="0" indent="0">
              <a:lnSpc>
                <a:spcPct val="90000"/>
              </a:lnSpc>
              <a:buNone/>
              <a:defRPr sz="1400" cap="none" spc="0" baseline="0"/>
            </a:lvl1pPr>
          </a:lstStyle>
          <a:p>
            <a:pPr lvl="0"/>
            <a:r>
              <a:rPr lang="en-US"/>
              <a:t>Click to edit Master text styles</a:t>
            </a:r>
          </a:p>
        </p:txBody>
      </p:sp>
      <p:sp>
        <p:nvSpPr>
          <p:cNvPr id="22" name="Text Placeholder 16">
            <a:extLst>
              <a:ext uri="{FF2B5EF4-FFF2-40B4-BE49-F238E27FC236}">
                <a16:creationId xmlns:a16="http://schemas.microsoft.com/office/drawing/2014/main" id="{5C30B205-E799-B533-0710-85E8A6AED6EA}"/>
              </a:ext>
            </a:extLst>
          </p:cNvPr>
          <p:cNvSpPr>
            <a:spLocks noGrp="1"/>
          </p:cNvSpPr>
          <p:nvPr>
            <p:ph type="body" sz="quarter" idx="18"/>
          </p:nvPr>
        </p:nvSpPr>
        <p:spPr>
          <a:xfrm>
            <a:off x="5890188" y="2615184"/>
            <a:ext cx="1444752" cy="2231136"/>
          </a:xfrm>
        </p:spPr>
        <p:txBody>
          <a:bodyPr lIns="0" tIns="91440" bIns="146304" anchor="t"/>
          <a:lstStyle>
            <a:lvl1pPr marL="0" indent="0">
              <a:lnSpc>
                <a:spcPct val="90000"/>
              </a:lnSpc>
              <a:buNone/>
              <a:defRPr sz="1400" cap="none" spc="0" baseline="0"/>
            </a:lvl1pPr>
          </a:lstStyle>
          <a:p>
            <a:pPr lvl="0"/>
            <a:r>
              <a:rPr lang="en-US"/>
              <a:t>Click to edit Master text styles</a:t>
            </a:r>
          </a:p>
        </p:txBody>
      </p:sp>
      <p:sp>
        <p:nvSpPr>
          <p:cNvPr id="23" name="Text Placeholder 16">
            <a:extLst>
              <a:ext uri="{FF2B5EF4-FFF2-40B4-BE49-F238E27FC236}">
                <a16:creationId xmlns:a16="http://schemas.microsoft.com/office/drawing/2014/main" id="{3AFE0358-280A-EB8E-E2C5-932F3BD9FEEB}"/>
              </a:ext>
            </a:extLst>
          </p:cNvPr>
          <p:cNvSpPr>
            <a:spLocks noGrp="1"/>
          </p:cNvSpPr>
          <p:nvPr>
            <p:ph type="body" sz="quarter" idx="19"/>
          </p:nvPr>
        </p:nvSpPr>
        <p:spPr>
          <a:xfrm>
            <a:off x="7727407" y="2615184"/>
            <a:ext cx="1444752" cy="2231136"/>
          </a:xfrm>
        </p:spPr>
        <p:txBody>
          <a:bodyPr lIns="0" tIns="91440" bIns="146304" anchor="t"/>
          <a:lstStyle>
            <a:lvl1pPr marL="0" indent="0">
              <a:lnSpc>
                <a:spcPct val="90000"/>
              </a:lnSpc>
              <a:buNone/>
              <a:defRPr sz="1400" cap="none" spc="0" baseline="0"/>
            </a:lvl1pPr>
          </a:lstStyle>
          <a:p>
            <a:pPr lvl="0"/>
            <a:r>
              <a:rPr lang="en-US"/>
              <a:t>Click to edit Master text styles</a:t>
            </a:r>
          </a:p>
        </p:txBody>
      </p:sp>
      <p:sp>
        <p:nvSpPr>
          <p:cNvPr id="24" name="Text Placeholder 16">
            <a:extLst>
              <a:ext uri="{FF2B5EF4-FFF2-40B4-BE49-F238E27FC236}">
                <a16:creationId xmlns:a16="http://schemas.microsoft.com/office/drawing/2014/main" id="{E7337DF9-BEE0-9960-3F78-987551585C7B}"/>
              </a:ext>
            </a:extLst>
          </p:cNvPr>
          <p:cNvSpPr>
            <a:spLocks noGrp="1"/>
          </p:cNvSpPr>
          <p:nvPr>
            <p:ph type="body" sz="quarter" idx="31"/>
          </p:nvPr>
        </p:nvSpPr>
        <p:spPr>
          <a:xfrm>
            <a:off x="9564624" y="2615184"/>
            <a:ext cx="1444752" cy="2231136"/>
          </a:xfrm>
        </p:spPr>
        <p:txBody>
          <a:bodyPr lIns="0" tIns="91440" bIns="146304" anchor="t"/>
          <a:lstStyle>
            <a:lvl1pPr marL="0" indent="0">
              <a:lnSpc>
                <a:spcPct val="90000"/>
              </a:lnSpc>
              <a:buNone/>
              <a:defRPr sz="1400" cap="none" spc="0" baseline="0"/>
            </a:lvl1pPr>
          </a:lstStyle>
          <a:p>
            <a:pPr lvl="0"/>
            <a:r>
              <a:rPr lang="en-US"/>
              <a:t>Click to edit Master text styles</a:t>
            </a:r>
          </a:p>
        </p:txBody>
      </p:sp>
      <p:sp>
        <p:nvSpPr>
          <p:cNvPr id="25" name="Title 1">
            <a:extLst>
              <a:ext uri="{FF2B5EF4-FFF2-40B4-BE49-F238E27FC236}">
                <a16:creationId xmlns:a16="http://schemas.microsoft.com/office/drawing/2014/main" id="{87474658-A5AD-9D5A-7FD0-7082AC30877D}"/>
              </a:ext>
            </a:extLst>
          </p:cNvPr>
          <p:cNvSpPr>
            <a:spLocks noGrp="1"/>
          </p:cNvSpPr>
          <p:nvPr>
            <p:ph type="title"/>
          </p:nvPr>
        </p:nvSpPr>
        <p:spPr>
          <a:xfrm>
            <a:off x="640080" y="457200"/>
            <a:ext cx="10936224" cy="1298448"/>
          </a:xfrm>
        </p:spPr>
        <p:txBody>
          <a:bodyPr/>
          <a:lstStyle>
            <a:lvl1pPr algn="ctr">
              <a:defRPr/>
            </a:lvl1pPr>
          </a:lstStyle>
          <a:p>
            <a:r>
              <a:rPr lang="en-US"/>
              <a:t>Click to edit Master title style</a:t>
            </a:r>
          </a:p>
        </p:txBody>
      </p:sp>
      <p:sp>
        <p:nvSpPr>
          <p:cNvPr id="26" name="Slide Number Placeholder 2">
            <a:extLst>
              <a:ext uri="{FF2B5EF4-FFF2-40B4-BE49-F238E27FC236}">
                <a16:creationId xmlns:a16="http://schemas.microsoft.com/office/drawing/2014/main" id="{3013595B-EBCE-B1FB-3943-6DD82772C090}"/>
              </a:ext>
            </a:extLst>
          </p:cNvPr>
          <p:cNvSpPr>
            <a:spLocks noGrp="1"/>
          </p:cNvSpPr>
          <p:nvPr>
            <p:ph type="sldNum" sz="quarter" idx="10"/>
          </p:nvPr>
        </p:nvSpPr>
        <p:spPr>
          <a:xfrm>
            <a:off x="11356848" y="6400800"/>
            <a:ext cx="438912" cy="246888"/>
          </a:xfrm>
        </p:spPr>
        <p:txBody>
          <a:bodyPr>
            <a:noAutofit/>
          </a:bodyPr>
          <a:lstStyle/>
          <a:p>
            <a:fld id="{BC0F0449-EF10-3E4D-894D-3DE10CF4206D}" type="slidenum">
              <a:rPr lang="en-US" smtClean="0"/>
              <a:pPr/>
              <a:t>‹#›</a:t>
            </a:fld>
            <a:endParaRPr lang="en-US" dirty="0"/>
          </a:p>
        </p:txBody>
      </p:sp>
      <p:sp>
        <p:nvSpPr>
          <p:cNvPr id="27" name="Footer Placeholder 3">
            <a:extLst>
              <a:ext uri="{FF2B5EF4-FFF2-40B4-BE49-F238E27FC236}">
                <a16:creationId xmlns:a16="http://schemas.microsoft.com/office/drawing/2014/main" id="{9398F5FD-521F-F335-268A-7300D9280BC6}"/>
              </a:ext>
            </a:extLst>
          </p:cNvPr>
          <p:cNvSpPr>
            <a:spLocks noGrp="1"/>
          </p:cNvSpPr>
          <p:nvPr>
            <p:ph type="ftr" sz="quarter" idx="11"/>
          </p:nvPr>
        </p:nvSpPr>
        <p:spPr>
          <a:xfrm>
            <a:off x="365760" y="6400800"/>
            <a:ext cx="2916936" cy="246888"/>
          </a:xfrm>
        </p:spPr>
        <p:txBody>
          <a:bodyPr>
            <a:noAutofit/>
          </a:bodyPr>
          <a:lstStyle>
            <a:lvl1pPr algn="l">
              <a:defRPr/>
            </a:lvl1pPr>
          </a:lstStyle>
          <a:p>
            <a:r>
              <a:rPr lang="en-US" dirty="0"/>
              <a:t>Presentation title</a:t>
            </a:r>
          </a:p>
        </p:txBody>
      </p:sp>
    </p:spTree>
    <p:extLst>
      <p:ext uri="{BB962C8B-B14F-4D97-AF65-F5344CB8AC3E}">
        <p14:creationId xmlns:p14="http://schemas.microsoft.com/office/powerpoint/2010/main" val="299781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1206C-54A4-0DD2-0DA0-0828D48AF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9FA9B531-1C66-2F6C-4232-5ADD330DF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B064FE0-ADDF-F3C6-AEAB-A27E120C236F}"/>
              </a:ext>
            </a:extLst>
          </p:cNvPr>
          <p:cNvSpPr>
            <a:spLocks noGrp="1"/>
          </p:cNvSpPr>
          <p:nvPr>
            <p:ph type="sldNum" sz="quarter" idx="4"/>
          </p:nvPr>
        </p:nvSpPr>
        <p:spPr>
          <a:xfrm>
            <a:off x="135369" y="6428281"/>
            <a:ext cx="402336" cy="283464"/>
          </a:xfrm>
          <a:prstGeom prst="rect">
            <a:avLst/>
          </a:prstGeom>
        </p:spPr>
        <p:txBody>
          <a:bodyPr vert="horz" lIns="91440" tIns="45720" rIns="91440" bIns="45720" rtlCol="0" anchor="ctr">
            <a:noAutofit/>
          </a:bodyPr>
          <a:lstStyle>
            <a:lvl1pPr algn="ctr">
              <a:defRPr sz="1200">
                <a:solidFill>
                  <a:schemeClr val="tx1">
                    <a:lumMod val="75000"/>
                    <a:lumOff val="25000"/>
                  </a:schemeClr>
                </a:solidFill>
              </a:defRPr>
            </a:lvl1pPr>
          </a:lstStyle>
          <a:p>
            <a:fld id="{BC0F0449-EF10-3E4D-894D-3DE10CF4206D}" type="slidenum">
              <a:rPr lang="en-US" smtClean="0"/>
              <a:pPr/>
              <a:t>‹#›</a:t>
            </a:fld>
            <a:endParaRPr lang="en-US" dirty="0"/>
          </a:p>
        </p:txBody>
      </p:sp>
      <p:cxnSp>
        <p:nvCxnSpPr>
          <p:cNvPr id="8" name="Straight Connector 7">
            <a:extLst>
              <a:ext uri="{FF2B5EF4-FFF2-40B4-BE49-F238E27FC236}">
                <a16:creationId xmlns:a16="http://schemas.microsoft.com/office/drawing/2014/main" id="{78710315-F2E5-50AA-6E01-B56CA2A14274}"/>
              </a:ext>
            </a:extLst>
          </p:cNvPr>
          <p:cNvCxnSpPr>
            <a:cxnSpLocks/>
          </p:cNvCxnSpPr>
          <p:nvPr userDrawn="1"/>
        </p:nvCxnSpPr>
        <p:spPr>
          <a:xfrm>
            <a:off x="334058" y="1754908"/>
            <a:ext cx="0" cy="4562299"/>
          </a:xfrm>
          <a:prstGeom prst="line">
            <a:avLst/>
          </a:prstGeom>
          <a:ln w="12700" cap="sq" cmpd="sng">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C5CE6DBE-1597-24EC-79C6-1B2879B1667C}"/>
              </a:ext>
            </a:extLst>
          </p:cNvPr>
          <p:cNvSpPr>
            <a:spLocks noGrp="1"/>
          </p:cNvSpPr>
          <p:nvPr>
            <p:ph type="ftr" sz="quarter" idx="3"/>
          </p:nvPr>
        </p:nvSpPr>
        <p:spPr>
          <a:xfrm rot="16200000">
            <a:off x="-531091" y="983633"/>
            <a:ext cx="1728216" cy="283464"/>
          </a:xfrm>
          <a:prstGeom prst="rect">
            <a:avLst/>
          </a:prstGeom>
        </p:spPr>
        <p:txBody>
          <a:bodyPr vert="horz" lIns="91440" tIns="45720" rIns="91440" bIns="45720" rtlCol="0" anchor="ctr">
            <a:noAutofit/>
          </a:bodyPr>
          <a:lstStyle>
            <a:lvl1pPr algn="r">
              <a:defRPr sz="1200">
                <a:solidFill>
                  <a:schemeClr val="tx1">
                    <a:lumMod val="75000"/>
                    <a:lumOff val="25000"/>
                  </a:schemeClr>
                </a:solidFill>
              </a:defRPr>
            </a:lvl1pPr>
          </a:lstStyle>
          <a:p>
            <a:r>
              <a:rPr lang="en-US" dirty="0"/>
              <a:t>Presentation title</a:t>
            </a:r>
          </a:p>
        </p:txBody>
      </p:sp>
    </p:spTree>
    <p:extLst>
      <p:ext uri="{BB962C8B-B14F-4D97-AF65-F5344CB8AC3E}">
        <p14:creationId xmlns:p14="http://schemas.microsoft.com/office/powerpoint/2010/main" val="165795543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51" r:id="rId4"/>
    <p:sldLayoutId id="2147483650" r:id="rId5"/>
    <p:sldLayoutId id="2147483663" r:id="rId6"/>
    <p:sldLayoutId id="2147483664" r:id="rId7"/>
    <p:sldLayoutId id="2147483665" r:id="rId8"/>
    <p:sldLayoutId id="2147483666" r:id="rId9"/>
    <p:sldLayoutId id="2147483653" r:id="rId10"/>
    <p:sldLayoutId id="2147483667" r:id="rId11"/>
    <p:sldLayoutId id="2147483668" r:id="rId12"/>
    <p:sldLayoutId id="2147483669" r:id="rId13"/>
    <p:sldLayoutId id="2147483670" r:id="rId14"/>
    <p:sldLayoutId id="2147483654" r:id="rId15"/>
    <p:sldLayoutId id="2147483655" r:id="rId16"/>
    <p:sldLayoutId id="2147483656" r:id="rId17"/>
    <p:sldLayoutId id="2147483657" r:id="rId18"/>
  </p:sldLayoutIdLst>
  <p:hf hdr="0" dt="0"/>
  <p:txStyles>
    <p:titleStyle>
      <a:lvl1pPr algn="l" defTabSz="914400" rtl="0" eaLnBrk="1" latinLnBrk="0" hangingPunct="1">
        <a:lnSpc>
          <a:spcPct val="90000"/>
        </a:lnSpc>
        <a:spcBef>
          <a:spcPct val="0"/>
        </a:spcBef>
        <a:buNone/>
        <a:defRPr sz="8200" b="1"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312D-9F8D-45AE-D652-54AF78669CE3}"/>
              </a:ext>
            </a:extLst>
          </p:cNvPr>
          <p:cNvSpPr>
            <a:spLocks noGrp="1"/>
          </p:cNvSpPr>
          <p:nvPr>
            <p:ph type="ctrTitle"/>
          </p:nvPr>
        </p:nvSpPr>
        <p:spPr/>
        <p:txBody>
          <a:bodyPr/>
          <a:lstStyle/>
          <a:p>
            <a:r>
              <a:rPr lang="en-US" sz="8800" u="sng" dirty="0"/>
              <a:t>Forensic anthropology</a:t>
            </a:r>
          </a:p>
        </p:txBody>
      </p:sp>
      <p:sp>
        <p:nvSpPr>
          <p:cNvPr id="3" name="Subtitle 2">
            <a:extLst>
              <a:ext uri="{FF2B5EF4-FFF2-40B4-BE49-F238E27FC236}">
                <a16:creationId xmlns:a16="http://schemas.microsoft.com/office/drawing/2014/main" id="{8C5924B5-15AC-3D2D-8B36-0947D8BE6C50}"/>
              </a:ext>
            </a:extLst>
          </p:cNvPr>
          <p:cNvSpPr>
            <a:spLocks noGrp="1"/>
          </p:cNvSpPr>
          <p:nvPr>
            <p:ph type="subTitle" idx="1"/>
          </p:nvPr>
        </p:nvSpPr>
        <p:spPr/>
        <p:txBody>
          <a:bodyPr/>
          <a:lstStyle/>
          <a:p>
            <a:r>
              <a:rPr lang="en-US" sz="1600" dirty="0"/>
              <a:t>Prepared by :</a:t>
            </a:r>
          </a:p>
          <a:p>
            <a:r>
              <a:rPr lang="en-US" sz="1600" dirty="0"/>
              <a:t>Ms. Shruti Rajwar</a:t>
            </a:r>
          </a:p>
          <a:p>
            <a:r>
              <a:rPr lang="en-US" sz="1600" dirty="0"/>
              <a:t>Assistant Professor, </a:t>
            </a:r>
            <a:r>
              <a:rPr lang="en-US" sz="1600" dirty="0" err="1"/>
              <a:t>SoFS</a:t>
            </a:r>
            <a:endParaRPr lang="en-US" sz="1600" dirty="0"/>
          </a:p>
        </p:txBody>
      </p:sp>
      <p:sp>
        <p:nvSpPr>
          <p:cNvPr id="14" name="Text Placeholder 13">
            <a:extLst>
              <a:ext uri="{FF2B5EF4-FFF2-40B4-BE49-F238E27FC236}">
                <a16:creationId xmlns:a16="http://schemas.microsoft.com/office/drawing/2014/main" id="{A5452AA9-0944-5B3B-51AA-B3C68D70706F}"/>
              </a:ext>
            </a:extLst>
          </p:cNvPr>
          <p:cNvSpPr>
            <a:spLocks noGrp="1"/>
          </p:cNvSpPr>
          <p:nvPr>
            <p:ph type="body" sz="quarter" idx="11"/>
          </p:nvPr>
        </p:nvSpPr>
        <p:spPr/>
        <p:txBody>
          <a:bodyPr/>
          <a:lstStyle/>
          <a:p>
            <a:r>
              <a:rPr lang="en-US" sz="4800" dirty="0"/>
              <a:t>Introduction and scope </a:t>
            </a:r>
          </a:p>
        </p:txBody>
      </p:sp>
      <p:cxnSp>
        <p:nvCxnSpPr>
          <p:cNvPr id="5" name="Straight Connector 4">
            <a:extLst>
              <a:ext uri="{FF2B5EF4-FFF2-40B4-BE49-F238E27FC236}">
                <a16:creationId xmlns:a16="http://schemas.microsoft.com/office/drawing/2014/main" id="{55105C76-333F-CECF-8C54-AFF8F7E4B22B}"/>
              </a:ext>
              <a:ext uri="{C183D7F6-B498-43B3-948B-1728B52AA6E4}">
                <adec:decorative xmlns:adec="http://schemas.microsoft.com/office/drawing/2017/decorative" val="1"/>
              </a:ext>
            </a:extLst>
          </p:cNvPr>
          <p:cNvCxnSpPr>
            <a:cxnSpLocks/>
          </p:cNvCxnSpPr>
          <p:nvPr/>
        </p:nvCxnSpPr>
        <p:spPr>
          <a:xfrm>
            <a:off x="0" y="4401233"/>
            <a:ext cx="72532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pic>
        <p:nvPicPr>
          <p:cNvPr id="31" name="Picture Placeholder 30">
            <a:extLst>
              <a:ext uri="{FF2B5EF4-FFF2-40B4-BE49-F238E27FC236}">
                <a16:creationId xmlns:a16="http://schemas.microsoft.com/office/drawing/2014/main" id="{2D0FD3DC-54B5-DCF8-11D8-43C063F32FAA}"/>
              </a:ext>
            </a:extLst>
          </p:cNvPr>
          <p:cNvPicPr>
            <a:picLocks noGrp="1" noChangeAspect="1"/>
          </p:cNvPicPr>
          <p:nvPr>
            <p:ph type="pic" sz="quarter" idx="12"/>
          </p:nvPr>
        </p:nvPicPr>
        <p:blipFill>
          <a:blip r:embed="rId2"/>
          <a:srcRect l="21875" r="21875"/>
          <a:stretch>
            <a:fillRect/>
          </a:stretch>
        </p:blipFill>
        <p:spPr>
          <a:xfrm>
            <a:off x="8334381" y="2545444"/>
            <a:ext cx="3657600" cy="3657600"/>
          </a:xfrm>
        </p:spPr>
      </p:pic>
      <p:pic>
        <p:nvPicPr>
          <p:cNvPr id="35" name="Picture Placeholder 34">
            <a:extLst>
              <a:ext uri="{FF2B5EF4-FFF2-40B4-BE49-F238E27FC236}">
                <a16:creationId xmlns:a16="http://schemas.microsoft.com/office/drawing/2014/main" id="{2650D7F7-2972-99D9-1CF2-0E86CE007C3A}"/>
              </a:ext>
            </a:extLst>
          </p:cNvPr>
          <p:cNvPicPr>
            <a:picLocks noGrp="1" noChangeAspect="1"/>
          </p:cNvPicPr>
          <p:nvPr>
            <p:ph type="pic" sz="quarter" idx="10"/>
          </p:nvPr>
        </p:nvPicPr>
        <p:blipFill rotWithShape="1">
          <a:blip r:embed="rId3"/>
          <a:srcRect l="880" t="39" r="49632" b="-39"/>
          <a:stretch/>
        </p:blipFill>
        <p:spPr>
          <a:xfrm>
            <a:off x="6778377" y="2879200"/>
            <a:ext cx="1892808" cy="2990088"/>
          </a:xfrm>
        </p:spPr>
      </p:pic>
      <p:pic>
        <p:nvPicPr>
          <p:cNvPr id="37" name="Picture 36">
            <a:extLst>
              <a:ext uri="{FF2B5EF4-FFF2-40B4-BE49-F238E27FC236}">
                <a16:creationId xmlns:a16="http://schemas.microsoft.com/office/drawing/2014/main" id="{0175BA1D-94FA-F0F3-B2B8-441CC131BA5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0617021" y="654956"/>
            <a:ext cx="1087299" cy="1149639"/>
          </a:xfrm>
          <a:prstGeom prst="rect">
            <a:avLst/>
          </a:prstGeom>
        </p:spPr>
      </p:pic>
    </p:spTree>
    <p:extLst>
      <p:ext uri="{BB962C8B-B14F-4D97-AF65-F5344CB8AC3E}">
        <p14:creationId xmlns:p14="http://schemas.microsoft.com/office/powerpoint/2010/main" val="1122777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43A2D-ED00-9CD1-4963-D76CABA7D055}"/>
              </a:ext>
            </a:extLst>
          </p:cNvPr>
          <p:cNvSpPr>
            <a:spLocks noGrp="1"/>
          </p:cNvSpPr>
          <p:nvPr>
            <p:ph type="ctrTitle"/>
          </p:nvPr>
        </p:nvSpPr>
        <p:spPr/>
        <p:txBody>
          <a:bodyPr/>
          <a:lstStyle/>
          <a:p>
            <a:r>
              <a:rPr lang="en-IN" dirty="0"/>
              <a:t>DEFINITION OF FORENSIC ANTHROPOLOGY</a:t>
            </a:r>
          </a:p>
        </p:txBody>
      </p:sp>
      <p:sp>
        <p:nvSpPr>
          <p:cNvPr id="5" name="Subtitle 4">
            <a:extLst>
              <a:ext uri="{FF2B5EF4-FFF2-40B4-BE49-F238E27FC236}">
                <a16:creationId xmlns:a16="http://schemas.microsoft.com/office/drawing/2014/main" id="{60567892-65A2-5C68-9669-D558C02BDFBB}"/>
              </a:ext>
            </a:extLst>
          </p:cNvPr>
          <p:cNvSpPr>
            <a:spLocks noGrp="1"/>
          </p:cNvSpPr>
          <p:nvPr>
            <p:ph type="subTitle" idx="1"/>
          </p:nvPr>
        </p:nvSpPr>
        <p:spPr>
          <a:xfrm>
            <a:off x="356616" y="2032000"/>
            <a:ext cx="10641584" cy="3392424"/>
          </a:xfrm>
        </p:spPr>
        <p:txBody>
          <a:bodyPr/>
          <a:lstStyle/>
          <a:p>
            <a:pPr marL="342900" indent="-342900">
              <a:buFont typeface="Arial" panose="020B0604020202020204" pitchFamily="34" charset="0"/>
              <a:buChar char="•"/>
            </a:pPr>
            <a:r>
              <a:rPr lang="en-US" dirty="0"/>
              <a:t>Forensic anthropology represents the application of knowledge and techniques of physical anthropology to problems of medico-legal significance. </a:t>
            </a:r>
          </a:p>
          <a:p>
            <a:pPr marL="342900" indent="-342900">
              <a:buFont typeface="Arial" panose="020B0604020202020204" pitchFamily="34" charset="0"/>
              <a:buChar char="•"/>
            </a:pPr>
            <a:r>
              <a:rPr lang="en-US" dirty="0"/>
              <a:t>Goals are usually to assist in the identification of human remains and to help determine what happened to the remains, especially with regard to the evidence of foul play. </a:t>
            </a:r>
            <a:endParaRPr lang="en-IN" dirty="0">
              <a:solidFill>
                <a:srgbClr val="0070C0"/>
              </a:solidFill>
            </a:endParaRPr>
          </a:p>
        </p:txBody>
      </p:sp>
    </p:spTree>
    <p:extLst>
      <p:ext uri="{BB962C8B-B14F-4D97-AF65-F5344CB8AC3E}">
        <p14:creationId xmlns:p14="http://schemas.microsoft.com/office/powerpoint/2010/main" val="179324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F9CB-8035-25C8-8AE0-6C1FE1D67B70}"/>
              </a:ext>
            </a:extLst>
          </p:cNvPr>
          <p:cNvSpPr>
            <a:spLocks noGrp="1"/>
          </p:cNvSpPr>
          <p:nvPr>
            <p:ph type="ctrTitle"/>
          </p:nvPr>
        </p:nvSpPr>
        <p:spPr/>
        <p:txBody>
          <a:bodyPr/>
          <a:lstStyle/>
          <a:p>
            <a:pPr algn="just"/>
            <a:r>
              <a:rPr lang="en-US" sz="4800" dirty="0">
                <a:solidFill>
                  <a:srgbClr val="0070C0"/>
                </a:solidFill>
              </a:rPr>
              <a:t>Forensic Anthropology includes applications to “problems of medical jurisprudence.”</a:t>
            </a:r>
          </a:p>
        </p:txBody>
      </p:sp>
      <p:sp>
        <p:nvSpPr>
          <p:cNvPr id="3" name="Subtitle 2">
            <a:extLst>
              <a:ext uri="{FF2B5EF4-FFF2-40B4-BE49-F238E27FC236}">
                <a16:creationId xmlns:a16="http://schemas.microsoft.com/office/drawing/2014/main" id="{44797D34-6693-FC4F-F19B-0635FD9B9A7E}"/>
              </a:ext>
            </a:extLst>
          </p:cNvPr>
          <p:cNvSpPr>
            <a:spLocks noGrp="1"/>
          </p:cNvSpPr>
          <p:nvPr>
            <p:ph type="subTitle" idx="1"/>
          </p:nvPr>
        </p:nvSpPr>
        <p:spPr/>
        <p:txBody>
          <a:bodyPr/>
          <a:lstStyle/>
          <a:p>
            <a:r>
              <a:rPr lang="en-US" dirty="0"/>
              <a:t>Snow (1973)</a:t>
            </a:r>
          </a:p>
        </p:txBody>
      </p:sp>
      <p:sp>
        <p:nvSpPr>
          <p:cNvPr id="4" name="Text Placeholder 3">
            <a:extLst>
              <a:ext uri="{FF2B5EF4-FFF2-40B4-BE49-F238E27FC236}">
                <a16:creationId xmlns:a16="http://schemas.microsoft.com/office/drawing/2014/main" id="{92223D32-50D6-1293-3BD0-74080CEA367E}"/>
              </a:ext>
            </a:extLst>
          </p:cNvPr>
          <p:cNvSpPr>
            <a:spLocks noGrp="1"/>
          </p:cNvSpPr>
          <p:nvPr>
            <p:ph type="body" sz="quarter" idx="10"/>
          </p:nvPr>
        </p:nvSpPr>
        <p:spPr>
          <a:xfrm>
            <a:off x="-361188" y="0"/>
            <a:ext cx="2752344" cy="2551176"/>
          </a:xfrm>
        </p:spPr>
        <p:txBody>
          <a:bodyPr/>
          <a:lstStyle/>
          <a:p>
            <a:r>
              <a:rPr lang="en-US" sz="23200" dirty="0"/>
              <a:t>“</a:t>
            </a:r>
            <a:endParaRPr lang="en-US" dirty="0"/>
          </a:p>
        </p:txBody>
      </p:sp>
      <p:sp>
        <p:nvSpPr>
          <p:cNvPr id="5" name="Text Placeholder 4">
            <a:extLst>
              <a:ext uri="{FF2B5EF4-FFF2-40B4-BE49-F238E27FC236}">
                <a16:creationId xmlns:a16="http://schemas.microsoft.com/office/drawing/2014/main" id="{E6FFD7C4-D5E8-E837-9F9E-7BF2AEB6B65E}"/>
              </a:ext>
            </a:extLst>
          </p:cNvPr>
          <p:cNvSpPr>
            <a:spLocks noGrp="1"/>
          </p:cNvSpPr>
          <p:nvPr>
            <p:ph type="body" sz="quarter" idx="11"/>
          </p:nvPr>
        </p:nvSpPr>
        <p:spPr>
          <a:xfrm>
            <a:off x="10190988" y="5125212"/>
            <a:ext cx="2752344" cy="2551176"/>
          </a:xfrm>
        </p:spPr>
        <p:txBody>
          <a:bodyPr/>
          <a:lstStyle/>
          <a:p>
            <a:r>
              <a:rPr lang="en-US" sz="23200" dirty="0"/>
              <a:t>”</a:t>
            </a:r>
          </a:p>
        </p:txBody>
      </p:sp>
    </p:spTree>
    <p:extLst>
      <p:ext uri="{BB962C8B-B14F-4D97-AF65-F5344CB8AC3E}">
        <p14:creationId xmlns:p14="http://schemas.microsoft.com/office/powerpoint/2010/main" val="116276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F9CB-8035-25C8-8AE0-6C1FE1D67B70}"/>
              </a:ext>
            </a:extLst>
          </p:cNvPr>
          <p:cNvSpPr>
            <a:spLocks noGrp="1"/>
          </p:cNvSpPr>
          <p:nvPr>
            <p:ph type="ctrTitle"/>
          </p:nvPr>
        </p:nvSpPr>
        <p:spPr/>
        <p:txBody>
          <a:bodyPr/>
          <a:lstStyle/>
          <a:p>
            <a:pPr algn="just"/>
            <a:r>
              <a:rPr lang="en-US" sz="4800" dirty="0">
                <a:solidFill>
                  <a:srgbClr val="0070C0"/>
                </a:solidFill>
              </a:rPr>
              <a:t>Branch of physical anthropology, which, for forensic purposes, deals with the identification of more or less skeletonized remains known to be, or suspected of being, human.</a:t>
            </a:r>
            <a:endParaRPr lang="en-US" sz="4800" dirty="0"/>
          </a:p>
        </p:txBody>
      </p:sp>
      <p:sp>
        <p:nvSpPr>
          <p:cNvPr id="3" name="Subtitle 2">
            <a:extLst>
              <a:ext uri="{FF2B5EF4-FFF2-40B4-BE49-F238E27FC236}">
                <a16:creationId xmlns:a16="http://schemas.microsoft.com/office/drawing/2014/main" id="{44797D34-6693-FC4F-F19B-0635FD9B9A7E}"/>
              </a:ext>
            </a:extLst>
          </p:cNvPr>
          <p:cNvSpPr>
            <a:spLocks noGrp="1"/>
          </p:cNvSpPr>
          <p:nvPr>
            <p:ph type="subTitle" idx="1"/>
          </p:nvPr>
        </p:nvSpPr>
        <p:spPr/>
        <p:txBody>
          <a:bodyPr/>
          <a:lstStyle/>
          <a:p>
            <a:r>
              <a:rPr lang="en-US" dirty="0"/>
              <a:t>T. D. Stewart (1976)</a:t>
            </a:r>
          </a:p>
        </p:txBody>
      </p:sp>
      <p:sp>
        <p:nvSpPr>
          <p:cNvPr id="4" name="Text Placeholder 3">
            <a:extLst>
              <a:ext uri="{FF2B5EF4-FFF2-40B4-BE49-F238E27FC236}">
                <a16:creationId xmlns:a16="http://schemas.microsoft.com/office/drawing/2014/main" id="{92223D32-50D6-1293-3BD0-74080CEA367E}"/>
              </a:ext>
            </a:extLst>
          </p:cNvPr>
          <p:cNvSpPr>
            <a:spLocks noGrp="1"/>
          </p:cNvSpPr>
          <p:nvPr>
            <p:ph type="body" sz="quarter" idx="10"/>
          </p:nvPr>
        </p:nvSpPr>
        <p:spPr>
          <a:xfrm>
            <a:off x="-361188" y="0"/>
            <a:ext cx="2752344" cy="2551176"/>
          </a:xfrm>
        </p:spPr>
        <p:txBody>
          <a:bodyPr/>
          <a:lstStyle/>
          <a:p>
            <a:r>
              <a:rPr lang="en-US" sz="23200" dirty="0"/>
              <a:t>“</a:t>
            </a:r>
            <a:endParaRPr lang="en-US" dirty="0"/>
          </a:p>
        </p:txBody>
      </p:sp>
      <p:sp>
        <p:nvSpPr>
          <p:cNvPr id="5" name="Text Placeholder 4">
            <a:extLst>
              <a:ext uri="{FF2B5EF4-FFF2-40B4-BE49-F238E27FC236}">
                <a16:creationId xmlns:a16="http://schemas.microsoft.com/office/drawing/2014/main" id="{E6FFD7C4-D5E8-E837-9F9E-7BF2AEB6B65E}"/>
              </a:ext>
            </a:extLst>
          </p:cNvPr>
          <p:cNvSpPr>
            <a:spLocks noGrp="1"/>
          </p:cNvSpPr>
          <p:nvPr>
            <p:ph type="body" sz="quarter" idx="11"/>
          </p:nvPr>
        </p:nvSpPr>
        <p:spPr>
          <a:xfrm>
            <a:off x="10190988" y="5125212"/>
            <a:ext cx="2752344" cy="2551176"/>
          </a:xfrm>
        </p:spPr>
        <p:txBody>
          <a:bodyPr/>
          <a:lstStyle/>
          <a:p>
            <a:r>
              <a:rPr lang="en-US" sz="23200" dirty="0"/>
              <a:t>”</a:t>
            </a:r>
          </a:p>
        </p:txBody>
      </p:sp>
    </p:spTree>
    <p:extLst>
      <p:ext uri="{BB962C8B-B14F-4D97-AF65-F5344CB8AC3E}">
        <p14:creationId xmlns:p14="http://schemas.microsoft.com/office/powerpoint/2010/main" val="114227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F9CB-8035-25C8-8AE0-6C1FE1D67B70}"/>
              </a:ext>
            </a:extLst>
          </p:cNvPr>
          <p:cNvSpPr>
            <a:spLocks noGrp="1"/>
          </p:cNvSpPr>
          <p:nvPr>
            <p:ph type="ctrTitle"/>
          </p:nvPr>
        </p:nvSpPr>
        <p:spPr/>
        <p:txBody>
          <a:bodyPr/>
          <a:lstStyle/>
          <a:p>
            <a:pPr algn="l"/>
            <a:r>
              <a:rPr lang="en-US" sz="4000" dirty="0">
                <a:solidFill>
                  <a:srgbClr val="0070C0"/>
                </a:solidFill>
              </a:rPr>
              <a:t>Forensic anthropology is defined as the application of anthropological and skeletal biological principles to medico-legal issues. The term medico-legal refers to the capability of medical science to shed light on legal matters, such as the identity of the deceased and the circumstances of death.</a:t>
            </a:r>
            <a:endParaRPr lang="en-US" sz="4000" dirty="0"/>
          </a:p>
        </p:txBody>
      </p:sp>
      <p:sp>
        <p:nvSpPr>
          <p:cNvPr id="3" name="Subtitle 2">
            <a:extLst>
              <a:ext uri="{FF2B5EF4-FFF2-40B4-BE49-F238E27FC236}">
                <a16:creationId xmlns:a16="http://schemas.microsoft.com/office/drawing/2014/main" id="{44797D34-6693-FC4F-F19B-0635FD9B9A7E}"/>
              </a:ext>
            </a:extLst>
          </p:cNvPr>
          <p:cNvSpPr>
            <a:spLocks noGrp="1"/>
          </p:cNvSpPr>
          <p:nvPr>
            <p:ph type="subTitle" idx="1"/>
          </p:nvPr>
        </p:nvSpPr>
        <p:spPr/>
        <p:txBody>
          <a:bodyPr/>
          <a:lstStyle/>
          <a:p>
            <a:r>
              <a:rPr lang="en-US" dirty="0"/>
              <a:t>FISHER (2003)</a:t>
            </a:r>
          </a:p>
        </p:txBody>
      </p:sp>
      <p:sp>
        <p:nvSpPr>
          <p:cNvPr id="4" name="Text Placeholder 3">
            <a:extLst>
              <a:ext uri="{FF2B5EF4-FFF2-40B4-BE49-F238E27FC236}">
                <a16:creationId xmlns:a16="http://schemas.microsoft.com/office/drawing/2014/main" id="{92223D32-50D6-1293-3BD0-74080CEA367E}"/>
              </a:ext>
            </a:extLst>
          </p:cNvPr>
          <p:cNvSpPr>
            <a:spLocks noGrp="1"/>
          </p:cNvSpPr>
          <p:nvPr>
            <p:ph type="body" sz="quarter" idx="10"/>
          </p:nvPr>
        </p:nvSpPr>
        <p:spPr>
          <a:xfrm>
            <a:off x="-361188" y="0"/>
            <a:ext cx="2752344" cy="2551176"/>
          </a:xfrm>
        </p:spPr>
        <p:txBody>
          <a:bodyPr/>
          <a:lstStyle/>
          <a:p>
            <a:r>
              <a:rPr lang="en-US" sz="23200" dirty="0"/>
              <a:t>“</a:t>
            </a:r>
            <a:endParaRPr lang="en-US" dirty="0"/>
          </a:p>
        </p:txBody>
      </p:sp>
      <p:sp>
        <p:nvSpPr>
          <p:cNvPr id="5" name="Text Placeholder 4">
            <a:extLst>
              <a:ext uri="{FF2B5EF4-FFF2-40B4-BE49-F238E27FC236}">
                <a16:creationId xmlns:a16="http://schemas.microsoft.com/office/drawing/2014/main" id="{E6FFD7C4-D5E8-E837-9F9E-7BF2AEB6B65E}"/>
              </a:ext>
            </a:extLst>
          </p:cNvPr>
          <p:cNvSpPr>
            <a:spLocks noGrp="1"/>
          </p:cNvSpPr>
          <p:nvPr>
            <p:ph type="body" sz="quarter" idx="11"/>
          </p:nvPr>
        </p:nvSpPr>
        <p:spPr>
          <a:xfrm>
            <a:off x="10190988" y="5125212"/>
            <a:ext cx="2752344" cy="2551176"/>
          </a:xfrm>
        </p:spPr>
        <p:txBody>
          <a:bodyPr/>
          <a:lstStyle/>
          <a:p>
            <a:r>
              <a:rPr lang="en-US" sz="23200" dirty="0"/>
              <a:t>”</a:t>
            </a:r>
          </a:p>
        </p:txBody>
      </p:sp>
    </p:spTree>
    <p:extLst>
      <p:ext uri="{BB962C8B-B14F-4D97-AF65-F5344CB8AC3E}">
        <p14:creationId xmlns:p14="http://schemas.microsoft.com/office/powerpoint/2010/main" val="218839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F9CB-8035-25C8-8AE0-6C1FE1D67B70}"/>
              </a:ext>
            </a:extLst>
          </p:cNvPr>
          <p:cNvSpPr>
            <a:spLocks noGrp="1"/>
          </p:cNvSpPr>
          <p:nvPr>
            <p:ph type="ctrTitle"/>
          </p:nvPr>
        </p:nvSpPr>
        <p:spPr/>
        <p:txBody>
          <a:bodyPr/>
          <a:lstStyle/>
          <a:p>
            <a:pPr algn="just"/>
            <a:r>
              <a:rPr lang="en-US" sz="4000" dirty="0">
                <a:solidFill>
                  <a:srgbClr val="0070C0"/>
                </a:solidFill>
              </a:rPr>
              <a:t>Forensic anthropology is the application of the science of physical or biological anthropology to the legal process. Physical or biological anthropologists who specialize in forensics primarily focus their </a:t>
            </a:r>
            <a:br>
              <a:rPr lang="en-US" sz="4000" dirty="0">
                <a:solidFill>
                  <a:srgbClr val="0070C0"/>
                </a:solidFill>
              </a:rPr>
            </a:br>
            <a:r>
              <a:rPr lang="en-US" sz="4000" dirty="0">
                <a:solidFill>
                  <a:srgbClr val="0070C0"/>
                </a:solidFill>
              </a:rPr>
              <a:t>studies on the human skeleton.</a:t>
            </a:r>
          </a:p>
        </p:txBody>
      </p:sp>
      <p:sp>
        <p:nvSpPr>
          <p:cNvPr id="3" name="Subtitle 2">
            <a:extLst>
              <a:ext uri="{FF2B5EF4-FFF2-40B4-BE49-F238E27FC236}">
                <a16:creationId xmlns:a16="http://schemas.microsoft.com/office/drawing/2014/main" id="{44797D34-6693-FC4F-F19B-0635FD9B9A7E}"/>
              </a:ext>
            </a:extLst>
          </p:cNvPr>
          <p:cNvSpPr>
            <a:spLocks noGrp="1"/>
          </p:cNvSpPr>
          <p:nvPr>
            <p:ph type="subTitle" idx="1"/>
          </p:nvPr>
        </p:nvSpPr>
        <p:spPr>
          <a:xfrm>
            <a:off x="6693408" y="5559552"/>
            <a:ext cx="4253992" cy="841248"/>
          </a:xfrm>
        </p:spPr>
        <p:txBody>
          <a:bodyPr/>
          <a:lstStyle/>
          <a:p>
            <a:r>
              <a:rPr lang="en-US" dirty="0"/>
              <a:t>THE AMERICAN BOARD OF FORENSIC ANTHROPOLOGY</a:t>
            </a:r>
          </a:p>
        </p:txBody>
      </p:sp>
      <p:sp>
        <p:nvSpPr>
          <p:cNvPr id="4" name="Text Placeholder 3">
            <a:extLst>
              <a:ext uri="{FF2B5EF4-FFF2-40B4-BE49-F238E27FC236}">
                <a16:creationId xmlns:a16="http://schemas.microsoft.com/office/drawing/2014/main" id="{92223D32-50D6-1293-3BD0-74080CEA367E}"/>
              </a:ext>
            </a:extLst>
          </p:cNvPr>
          <p:cNvSpPr>
            <a:spLocks noGrp="1"/>
          </p:cNvSpPr>
          <p:nvPr>
            <p:ph type="body" sz="quarter" idx="10"/>
          </p:nvPr>
        </p:nvSpPr>
        <p:spPr>
          <a:xfrm>
            <a:off x="-361188" y="0"/>
            <a:ext cx="2752344" cy="2551176"/>
          </a:xfrm>
        </p:spPr>
        <p:txBody>
          <a:bodyPr/>
          <a:lstStyle/>
          <a:p>
            <a:r>
              <a:rPr lang="en-US" sz="23200" dirty="0"/>
              <a:t>“</a:t>
            </a:r>
            <a:endParaRPr lang="en-US" dirty="0"/>
          </a:p>
        </p:txBody>
      </p:sp>
      <p:sp>
        <p:nvSpPr>
          <p:cNvPr id="5" name="Text Placeholder 4">
            <a:extLst>
              <a:ext uri="{FF2B5EF4-FFF2-40B4-BE49-F238E27FC236}">
                <a16:creationId xmlns:a16="http://schemas.microsoft.com/office/drawing/2014/main" id="{E6FFD7C4-D5E8-E837-9F9E-7BF2AEB6B65E}"/>
              </a:ext>
            </a:extLst>
          </p:cNvPr>
          <p:cNvSpPr>
            <a:spLocks noGrp="1"/>
          </p:cNvSpPr>
          <p:nvPr>
            <p:ph type="body" sz="quarter" idx="11"/>
          </p:nvPr>
        </p:nvSpPr>
        <p:spPr>
          <a:xfrm>
            <a:off x="10190988" y="5125212"/>
            <a:ext cx="2752344" cy="2551176"/>
          </a:xfrm>
        </p:spPr>
        <p:txBody>
          <a:bodyPr/>
          <a:lstStyle/>
          <a:p>
            <a:r>
              <a:rPr lang="en-US" sz="23200" dirty="0"/>
              <a:t>”</a:t>
            </a:r>
          </a:p>
        </p:txBody>
      </p:sp>
    </p:spTree>
    <p:extLst>
      <p:ext uri="{BB962C8B-B14F-4D97-AF65-F5344CB8AC3E}">
        <p14:creationId xmlns:p14="http://schemas.microsoft.com/office/powerpoint/2010/main" val="399148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4D37FF2-D403-0A01-BF17-837CBB8E062B}"/>
              </a:ext>
            </a:extLst>
          </p:cNvPr>
          <p:cNvSpPr>
            <a:spLocks noGrp="1"/>
          </p:cNvSpPr>
          <p:nvPr>
            <p:ph type="title"/>
          </p:nvPr>
        </p:nvSpPr>
        <p:spPr>
          <a:xfrm>
            <a:off x="838200" y="2766218"/>
            <a:ext cx="10515600" cy="1325563"/>
          </a:xfrm>
        </p:spPr>
        <p:txBody>
          <a:bodyPr/>
          <a:lstStyle/>
          <a:p>
            <a:r>
              <a:rPr lang="en-IN" dirty="0"/>
              <a:t>ROLE OF FORENSIC ANTHROPOLOGIST</a:t>
            </a:r>
          </a:p>
        </p:txBody>
      </p:sp>
    </p:spTree>
    <p:extLst>
      <p:ext uri="{BB962C8B-B14F-4D97-AF65-F5344CB8AC3E}">
        <p14:creationId xmlns:p14="http://schemas.microsoft.com/office/powerpoint/2010/main" val="323640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02E449C-F9B9-BCD0-6890-3D83E0EE8F0E}"/>
              </a:ext>
            </a:extLst>
          </p:cNvPr>
          <p:cNvGraphicFramePr>
            <a:graphicFrameLocks noGrp="1"/>
          </p:cNvGraphicFramePr>
          <p:nvPr>
            <p:ph idx="1"/>
            <p:extLst>
              <p:ext uri="{D42A27DB-BD31-4B8C-83A1-F6EECF244321}">
                <p14:modId xmlns:p14="http://schemas.microsoft.com/office/powerpoint/2010/main" val="578811065"/>
              </p:ext>
            </p:extLst>
          </p:nvPr>
        </p:nvGraphicFramePr>
        <p:xfrm>
          <a:off x="969264" y="635000"/>
          <a:ext cx="10790936" cy="568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711E9227-AA90-C810-BC70-24791521F57B}"/>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322B0758-0AA2-CAB6-6DD1-9A0338B205B5}"/>
              </a:ext>
            </a:extLst>
          </p:cNvPr>
          <p:cNvSpPr>
            <a:spLocks noGrp="1"/>
          </p:cNvSpPr>
          <p:nvPr>
            <p:ph type="sldNum" sz="quarter" idx="12"/>
          </p:nvPr>
        </p:nvSpPr>
        <p:spPr/>
        <p:txBody>
          <a:bodyPr/>
          <a:lstStyle/>
          <a:p>
            <a:fld id="{BC0F0449-EF10-3E4D-894D-3DE10CF4206D}" type="slidenum">
              <a:rPr lang="en-US" smtClean="0"/>
              <a:t>16</a:t>
            </a:fld>
            <a:endParaRPr lang="en-US" dirty="0"/>
          </a:p>
        </p:txBody>
      </p:sp>
    </p:spTree>
    <p:extLst>
      <p:ext uri="{BB962C8B-B14F-4D97-AF65-F5344CB8AC3E}">
        <p14:creationId xmlns:p14="http://schemas.microsoft.com/office/powerpoint/2010/main" val="407945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8342-46BE-2051-DB66-7E7FB9DDF40F}"/>
              </a:ext>
            </a:extLst>
          </p:cNvPr>
          <p:cNvSpPr>
            <a:spLocks noGrp="1"/>
          </p:cNvSpPr>
          <p:nvPr>
            <p:ph type="title"/>
          </p:nvPr>
        </p:nvSpPr>
        <p:spPr/>
        <p:txBody>
          <a:bodyPr/>
          <a:lstStyle/>
          <a:p>
            <a:pPr algn="l"/>
            <a:r>
              <a:rPr lang="en-US" sz="4800" dirty="0"/>
              <a:t>Scenarios in which human remains require examination:</a:t>
            </a:r>
            <a:endParaRPr lang="en-IN" sz="4800" dirty="0"/>
          </a:p>
        </p:txBody>
      </p:sp>
      <p:graphicFrame>
        <p:nvGraphicFramePr>
          <p:cNvPr id="7" name="Content Placeholder 6">
            <a:extLst>
              <a:ext uri="{FF2B5EF4-FFF2-40B4-BE49-F238E27FC236}">
                <a16:creationId xmlns:a16="http://schemas.microsoft.com/office/drawing/2014/main" id="{3F8FAD44-C4B4-9E7B-BCE4-ABCF5AC2DF7D}"/>
              </a:ext>
            </a:extLst>
          </p:cNvPr>
          <p:cNvGraphicFramePr>
            <a:graphicFrameLocks noGrp="1"/>
          </p:cNvGraphicFramePr>
          <p:nvPr>
            <p:ph idx="1"/>
            <p:extLst>
              <p:ext uri="{D42A27DB-BD31-4B8C-83A1-F6EECF244321}">
                <p14:modId xmlns:p14="http://schemas.microsoft.com/office/powerpoint/2010/main" val="3621831141"/>
              </p:ext>
            </p:extLst>
          </p:nvPr>
        </p:nvGraphicFramePr>
        <p:xfrm>
          <a:off x="969264" y="1947672"/>
          <a:ext cx="10607040" cy="4370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C55DE49-1D0D-E615-22B2-A84247D1215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654ECE60-8DFF-F533-A4F3-D366CC18AD32}"/>
              </a:ext>
            </a:extLst>
          </p:cNvPr>
          <p:cNvSpPr>
            <a:spLocks noGrp="1"/>
          </p:cNvSpPr>
          <p:nvPr>
            <p:ph type="sldNum" sz="quarter" idx="12"/>
          </p:nvPr>
        </p:nvSpPr>
        <p:spPr/>
        <p:txBody>
          <a:bodyPr/>
          <a:lstStyle/>
          <a:p>
            <a:fld id="{BC0F0449-EF10-3E4D-894D-3DE10CF4206D}" type="slidenum">
              <a:rPr lang="en-US" smtClean="0"/>
              <a:t>17</a:t>
            </a:fld>
            <a:endParaRPr lang="en-US" dirty="0"/>
          </a:p>
        </p:txBody>
      </p:sp>
    </p:spTree>
    <p:extLst>
      <p:ext uri="{BB962C8B-B14F-4D97-AF65-F5344CB8AC3E}">
        <p14:creationId xmlns:p14="http://schemas.microsoft.com/office/powerpoint/2010/main" val="373718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EF4A60-65C9-5F25-3BE6-9305B054DEFF}"/>
              </a:ext>
            </a:extLst>
          </p:cNvPr>
          <p:cNvSpPr>
            <a:spLocks noGrp="1"/>
          </p:cNvSpPr>
          <p:nvPr>
            <p:ph type="title"/>
          </p:nvPr>
        </p:nvSpPr>
        <p:spPr>
          <a:xfrm>
            <a:off x="537705" y="2447925"/>
            <a:ext cx="10515600" cy="1325563"/>
          </a:xfrm>
        </p:spPr>
        <p:txBody>
          <a:bodyPr/>
          <a:lstStyle/>
          <a:p>
            <a:r>
              <a:rPr lang="en-IN" dirty="0"/>
              <a:t>SCOPE OF FORENSIC ANTHROPOLOGY</a:t>
            </a:r>
          </a:p>
        </p:txBody>
      </p:sp>
      <p:sp>
        <p:nvSpPr>
          <p:cNvPr id="4" name="Footer Placeholder 3">
            <a:extLst>
              <a:ext uri="{FF2B5EF4-FFF2-40B4-BE49-F238E27FC236}">
                <a16:creationId xmlns:a16="http://schemas.microsoft.com/office/drawing/2014/main" id="{42A80624-5B8D-7649-E5A4-AA484B9FAF33}"/>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BFEA462-D083-1724-EA9A-88270F5ED564}"/>
              </a:ext>
            </a:extLst>
          </p:cNvPr>
          <p:cNvSpPr>
            <a:spLocks noGrp="1"/>
          </p:cNvSpPr>
          <p:nvPr>
            <p:ph type="sldNum" sz="quarter" idx="12"/>
          </p:nvPr>
        </p:nvSpPr>
        <p:spPr/>
        <p:txBody>
          <a:bodyPr/>
          <a:lstStyle/>
          <a:p>
            <a:fld id="{BC0F0449-EF10-3E4D-894D-3DE10CF4206D}" type="slidenum">
              <a:rPr lang="en-US" smtClean="0"/>
              <a:t>18</a:t>
            </a:fld>
            <a:endParaRPr lang="en-US" dirty="0"/>
          </a:p>
        </p:txBody>
      </p:sp>
    </p:spTree>
    <p:extLst>
      <p:ext uri="{BB962C8B-B14F-4D97-AF65-F5344CB8AC3E}">
        <p14:creationId xmlns:p14="http://schemas.microsoft.com/office/powerpoint/2010/main" val="209575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B3CCE6-B8D7-4A10-CAF1-041F0CBCB9AD}"/>
              </a:ext>
            </a:extLst>
          </p:cNvPr>
          <p:cNvSpPr>
            <a:spLocks noGrp="1"/>
          </p:cNvSpPr>
          <p:nvPr>
            <p:ph idx="1"/>
          </p:nvPr>
        </p:nvSpPr>
        <p:spPr>
          <a:xfrm>
            <a:off x="947928" y="628537"/>
            <a:ext cx="10296144" cy="4370832"/>
          </a:xfrm>
        </p:spPr>
        <p:txBody>
          <a:bodyPr/>
          <a:lstStyle/>
          <a:p>
            <a:r>
              <a:rPr lang="en-US" dirty="0"/>
              <a:t>Forensic anthropologists do analysis of skeletal, badly decomposed, or otherwise unidentified human remains is important in both legal and humanitarian contexts.  Forensic anthropologists apply standard scientific techniques developed in physical anthropology to </a:t>
            </a:r>
            <a:r>
              <a:rPr lang="en-US" dirty="0" err="1"/>
              <a:t>analyse</a:t>
            </a:r>
            <a:r>
              <a:rPr lang="en-US" dirty="0"/>
              <a:t> human remains, and to aid in the detection of crime.  In addition to assisting in locating and recovering human skeletal remains, forensic anthropologists work to assess the age, sex, ancestry, stature, and unique features of a decedent from the skeleton.  Forensic anthropologists frequently work in conjunction with forensic pathologists, odontologists, and homicide investigators to identify a decedent, document trauma to the skeleton, and/or estimate the post-mortem interval (ABFA 2008:1). </a:t>
            </a:r>
            <a:endParaRPr lang="en-IN" dirty="0"/>
          </a:p>
        </p:txBody>
      </p:sp>
      <p:sp>
        <p:nvSpPr>
          <p:cNvPr id="3" name="Footer Placeholder 2">
            <a:extLst>
              <a:ext uri="{FF2B5EF4-FFF2-40B4-BE49-F238E27FC236}">
                <a16:creationId xmlns:a16="http://schemas.microsoft.com/office/drawing/2014/main" id="{EF91BB08-D2EC-7B0B-5756-43694AF0306B}"/>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F4CA1281-FF73-E077-A49C-6383BC606D5D}"/>
              </a:ext>
            </a:extLst>
          </p:cNvPr>
          <p:cNvSpPr>
            <a:spLocks noGrp="1"/>
          </p:cNvSpPr>
          <p:nvPr>
            <p:ph type="sldNum" sz="quarter" idx="12"/>
          </p:nvPr>
        </p:nvSpPr>
        <p:spPr/>
        <p:txBody>
          <a:bodyPr/>
          <a:lstStyle/>
          <a:p>
            <a:fld id="{BC0F0449-EF10-3E4D-894D-3DE10CF4206D}" type="slidenum">
              <a:rPr lang="en-US" smtClean="0"/>
              <a:t>19</a:t>
            </a:fld>
            <a:endParaRPr lang="en-US" dirty="0"/>
          </a:p>
        </p:txBody>
      </p:sp>
    </p:spTree>
    <p:extLst>
      <p:ext uri="{BB962C8B-B14F-4D97-AF65-F5344CB8AC3E}">
        <p14:creationId xmlns:p14="http://schemas.microsoft.com/office/powerpoint/2010/main" val="32411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26D431C7-F952-305A-5D3C-1D168A860A13}"/>
              </a:ext>
            </a:extLst>
          </p:cNvPr>
          <p:cNvPicPr>
            <a:picLocks noGrp="1" noChangeAspect="1"/>
          </p:cNvPicPr>
          <p:nvPr>
            <p:ph type="pic" sz="quarter" idx="12"/>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1389" r="1389"/>
          <a:stretch>
            <a:fillRect/>
          </a:stretch>
        </p:blipFill>
        <p:spPr>
          <a:xfrm>
            <a:off x="8403336" y="3675390"/>
            <a:ext cx="3172968" cy="3172968"/>
          </a:xfrm>
        </p:spPr>
      </p:pic>
      <p:sp>
        <p:nvSpPr>
          <p:cNvPr id="4" name="Text Placeholder 3">
            <a:extLst>
              <a:ext uri="{FF2B5EF4-FFF2-40B4-BE49-F238E27FC236}">
                <a16:creationId xmlns:a16="http://schemas.microsoft.com/office/drawing/2014/main" id="{23425B83-375B-6FF1-962F-8D6730F75247}"/>
              </a:ext>
            </a:extLst>
          </p:cNvPr>
          <p:cNvSpPr>
            <a:spLocks noGrp="1"/>
          </p:cNvSpPr>
          <p:nvPr>
            <p:ph type="body" sz="quarter" idx="13"/>
          </p:nvPr>
        </p:nvSpPr>
        <p:spPr>
          <a:xfrm>
            <a:off x="3822192" y="795528"/>
            <a:ext cx="5291328" cy="466320"/>
          </a:xfrm>
        </p:spPr>
        <p:txBody>
          <a:bodyPr/>
          <a:lstStyle/>
          <a:p>
            <a:r>
              <a:rPr lang="en-US" sz="2400" dirty="0">
                <a:solidFill>
                  <a:schemeClr val="tx1">
                    <a:lumMod val="75000"/>
                    <a:lumOff val="25000"/>
                  </a:schemeClr>
                </a:solidFill>
                <a:latin typeface="Avenir Next LT Pro" panose="020B0504020202020204" pitchFamily="34" charset="77"/>
                <a:cs typeface="Posterama" panose="020B0504020200020000" pitchFamily="34" charset="0"/>
              </a:rPr>
              <a:t>Anthropology :INTRODUCTION</a:t>
            </a:r>
          </a:p>
        </p:txBody>
      </p:sp>
      <p:sp>
        <p:nvSpPr>
          <p:cNvPr id="5" name="Text Placeholder 4">
            <a:extLst>
              <a:ext uri="{FF2B5EF4-FFF2-40B4-BE49-F238E27FC236}">
                <a16:creationId xmlns:a16="http://schemas.microsoft.com/office/drawing/2014/main" id="{1965DDC4-4B1B-573D-4C74-3F61A7A26C8B}"/>
              </a:ext>
            </a:extLst>
          </p:cNvPr>
          <p:cNvSpPr>
            <a:spLocks noGrp="1"/>
          </p:cNvSpPr>
          <p:nvPr>
            <p:ph type="body" sz="quarter" idx="14"/>
          </p:nvPr>
        </p:nvSpPr>
        <p:spPr>
          <a:xfrm>
            <a:off x="3822192" y="1522451"/>
            <a:ext cx="5291328" cy="509783"/>
          </a:xfrm>
        </p:spPr>
        <p:txBody>
          <a:bodyPr/>
          <a:lstStyle/>
          <a:p>
            <a:r>
              <a:rPr lang="en-US" sz="2400" dirty="0">
                <a:solidFill>
                  <a:schemeClr val="tx1">
                    <a:lumMod val="75000"/>
                    <a:lumOff val="25000"/>
                  </a:schemeClr>
                </a:solidFill>
                <a:latin typeface="Avenir Next LT Pro" panose="020B0504020202020204" pitchFamily="34" charset="77"/>
                <a:cs typeface="Posterama" panose="020B0504020200020000" pitchFamily="34" charset="0"/>
              </a:rPr>
              <a:t>Forensic Anthropology</a:t>
            </a:r>
          </a:p>
        </p:txBody>
      </p:sp>
      <p:sp>
        <p:nvSpPr>
          <p:cNvPr id="6" name="Text Placeholder 5">
            <a:extLst>
              <a:ext uri="{FF2B5EF4-FFF2-40B4-BE49-F238E27FC236}">
                <a16:creationId xmlns:a16="http://schemas.microsoft.com/office/drawing/2014/main" id="{41953859-9A3D-FCA7-B80C-12C4F9C801F5}"/>
              </a:ext>
            </a:extLst>
          </p:cNvPr>
          <p:cNvSpPr>
            <a:spLocks noGrp="1"/>
          </p:cNvSpPr>
          <p:nvPr>
            <p:ph type="body" sz="quarter" idx="15"/>
          </p:nvPr>
        </p:nvSpPr>
        <p:spPr>
          <a:xfrm>
            <a:off x="3822192" y="2317495"/>
            <a:ext cx="5977128" cy="466313"/>
          </a:xfrm>
        </p:spPr>
        <p:txBody>
          <a:bodyPr/>
          <a:lstStyle/>
          <a:p>
            <a:r>
              <a:rPr lang="en-US" sz="2400" dirty="0">
                <a:solidFill>
                  <a:schemeClr val="tx1">
                    <a:lumMod val="75000"/>
                    <a:lumOff val="25000"/>
                  </a:schemeClr>
                </a:solidFill>
                <a:latin typeface="Avenir Next LT Pro" panose="020B0504020202020204" pitchFamily="34" charset="77"/>
                <a:cs typeface="Posterama" panose="020B0504020200020000" pitchFamily="34" charset="0"/>
              </a:rPr>
              <a:t>Role of forensic anthropologist</a:t>
            </a:r>
          </a:p>
        </p:txBody>
      </p:sp>
      <p:sp>
        <p:nvSpPr>
          <p:cNvPr id="7" name="Text Placeholder 6">
            <a:extLst>
              <a:ext uri="{FF2B5EF4-FFF2-40B4-BE49-F238E27FC236}">
                <a16:creationId xmlns:a16="http://schemas.microsoft.com/office/drawing/2014/main" id="{72C8CAC3-F973-5810-1745-31FDEA9AEB9B}"/>
              </a:ext>
            </a:extLst>
          </p:cNvPr>
          <p:cNvSpPr>
            <a:spLocks noGrp="1"/>
          </p:cNvSpPr>
          <p:nvPr>
            <p:ph type="body" sz="quarter" idx="16"/>
          </p:nvPr>
        </p:nvSpPr>
        <p:spPr>
          <a:xfrm>
            <a:off x="3797384" y="3069069"/>
            <a:ext cx="5977128" cy="606321"/>
          </a:xfrm>
        </p:spPr>
        <p:txBody>
          <a:bodyPr/>
          <a:lstStyle/>
          <a:p>
            <a:r>
              <a:rPr lang="en-US" sz="2400" dirty="0">
                <a:solidFill>
                  <a:schemeClr val="tx1">
                    <a:lumMod val="75000"/>
                    <a:lumOff val="25000"/>
                  </a:schemeClr>
                </a:solidFill>
                <a:latin typeface="Avenir Next LT Pro" panose="020B0504020202020204" pitchFamily="34" charset="77"/>
                <a:cs typeface="Posterama" panose="020B0504020200020000" pitchFamily="34" charset="0"/>
              </a:rPr>
              <a:t>Scope of Forensic Anthropology</a:t>
            </a:r>
          </a:p>
        </p:txBody>
      </p:sp>
      <p:sp>
        <p:nvSpPr>
          <p:cNvPr id="8" name="Text Placeholder 7">
            <a:extLst>
              <a:ext uri="{FF2B5EF4-FFF2-40B4-BE49-F238E27FC236}">
                <a16:creationId xmlns:a16="http://schemas.microsoft.com/office/drawing/2014/main" id="{FA4F8D3C-A35C-6050-5BA1-A457850BD198}"/>
              </a:ext>
            </a:extLst>
          </p:cNvPr>
          <p:cNvSpPr>
            <a:spLocks noGrp="1"/>
          </p:cNvSpPr>
          <p:nvPr>
            <p:ph type="body" sz="quarter" idx="17"/>
          </p:nvPr>
        </p:nvSpPr>
        <p:spPr>
          <a:xfrm>
            <a:off x="3797384" y="3847427"/>
            <a:ext cx="3794760" cy="466344"/>
          </a:xfrm>
        </p:spPr>
        <p:txBody>
          <a:bodyPr/>
          <a:lstStyle/>
          <a:p>
            <a:r>
              <a:rPr lang="en-US" dirty="0">
                <a:solidFill>
                  <a:schemeClr val="tx1">
                    <a:lumMod val="75000"/>
                    <a:lumOff val="25000"/>
                  </a:schemeClr>
                </a:solidFill>
                <a:latin typeface="Avenir Next LT Pro" panose="020B0504020202020204" pitchFamily="34" charset="77"/>
                <a:cs typeface="Posterama" panose="020B0504020200020000" pitchFamily="34" charset="0"/>
              </a:rPr>
              <a:t>Cases</a:t>
            </a:r>
            <a:endParaRPr lang="en-US" dirty="0"/>
          </a:p>
        </p:txBody>
      </p:sp>
      <p:cxnSp>
        <p:nvCxnSpPr>
          <p:cNvPr id="9" name="Straight Connector 8">
            <a:extLst>
              <a:ext uri="{FF2B5EF4-FFF2-40B4-BE49-F238E27FC236}">
                <a16:creationId xmlns:a16="http://schemas.microsoft.com/office/drawing/2014/main" id="{DCCE9A27-A8DD-BBED-EE1A-1868BC9B1423}"/>
              </a:ext>
              <a:ext uri="{C183D7F6-B498-43B3-948B-1728B52AA6E4}">
                <adec:decorative xmlns:adec="http://schemas.microsoft.com/office/drawing/2017/decorative" val="1"/>
              </a:ext>
            </a:extLst>
          </p:cNvPr>
          <p:cNvCxnSpPr>
            <a:cxnSpLocks/>
          </p:cNvCxnSpPr>
          <p:nvPr/>
        </p:nvCxnSpPr>
        <p:spPr>
          <a:xfrm>
            <a:off x="0" y="927407"/>
            <a:ext cx="33428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D1DD56-9C52-AF32-9ACC-20A073A91220}"/>
              </a:ext>
              <a:ext uri="{C183D7F6-B498-43B3-948B-1728B52AA6E4}">
                <adec:decorative xmlns:adec="http://schemas.microsoft.com/office/drawing/2017/decorative" val="1"/>
              </a:ext>
            </a:extLst>
          </p:cNvPr>
          <p:cNvCxnSpPr>
            <a:cxnSpLocks/>
          </p:cNvCxnSpPr>
          <p:nvPr/>
        </p:nvCxnSpPr>
        <p:spPr>
          <a:xfrm>
            <a:off x="0" y="1727858"/>
            <a:ext cx="33428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871A53C-BA63-8898-3711-64A91D0EA0A5}"/>
              </a:ext>
              <a:ext uri="{C183D7F6-B498-43B3-948B-1728B52AA6E4}">
                <adec:decorative xmlns:adec="http://schemas.microsoft.com/office/drawing/2017/decorative" val="1"/>
              </a:ext>
            </a:extLst>
          </p:cNvPr>
          <p:cNvCxnSpPr>
            <a:cxnSpLocks/>
          </p:cNvCxnSpPr>
          <p:nvPr/>
        </p:nvCxnSpPr>
        <p:spPr>
          <a:xfrm>
            <a:off x="0" y="2528004"/>
            <a:ext cx="33428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28DFF9-2FD8-6E90-9A7F-88DC69943EC8}"/>
              </a:ext>
              <a:ext uri="{C183D7F6-B498-43B3-948B-1728B52AA6E4}">
                <adec:decorative xmlns:adec="http://schemas.microsoft.com/office/drawing/2017/decorative" val="1"/>
              </a:ext>
            </a:extLst>
          </p:cNvPr>
          <p:cNvCxnSpPr>
            <a:cxnSpLocks/>
          </p:cNvCxnSpPr>
          <p:nvPr/>
        </p:nvCxnSpPr>
        <p:spPr>
          <a:xfrm>
            <a:off x="0" y="3312910"/>
            <a:ext cx="33428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DF6878-7B84-0FFE-4DE0-443F42243057}"/>
              </a:ext>
              <a:ext uri="{C183D7F6-B498-43B3-948B-1728B52AA6E4}">
                <adec:decorative xmlns:adec="http://schemas.microsoft.com/office/drawing/2017/decorative" val="1"/>
              </a:ext>
            </a:extLst>
          </p:cNvPr>
          <p:cNvCxnSpPr>
            <a:cxnSpLocks/>
          </p:cNvCxnSpPr>
          <p:nvPr/>
        </p:nvCxnSpPr>
        <p:spPr>
          <a:xfrm>
            <a:off x="0" y="4080599"/>
            <a:ext cx="33428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BA6604D-000E-22C8-24D5-252D34A319AE}"/>
              </a:ext>
            </a:extLst>
          </p:cNvPr>
          <p:cNvSpPr>
            <a:spLocks noGrp="1"/>
          </p:cNvSpPr>
          <p:nvPr>
            <p:ph type="ftr" sz="quarter" idx="11"/>
          </p:nvPr>
        </p:nvSpPr>
        <p:spPr/>
        <p:txBody>
          <a:bodyPr/>
          <a:lstStyle/>
          <a:p>
            <a:r>
              <a:rPr lang="en-US" dirty="0"/>
              <a:t>Presentation title</a:t>
            </a:r>
          </a:p>
        </p:txBody>
      </p:sp>
      <p:sp>
        <p:nvSpPr>
          <p:cNvPr id="14" name="Slide Number Placeholder 13">
            <a:extLst>
              <a:ext uri="{FF2B5EF4-FFF2-40B4-BE49-F238E27FC236}">
                <a16:creationId xmlns:a16="http://schemas.microsoft.com/office/drawing/2014/main" id="{3488E50A-6024-E606-567A-C84456CFB4AA}"/>
              </a:ext>
            </a:extLst>
          </p:cNvPr>
          <p:cNvSpPr>
            <a:spLocks noGrp="1"/>
          </p:cNvSpPr>
          <p:nvPr>
            <p:ph type="sldNum" sz="quarter" idx="10"/>
          </p:nvPr>
        </p:nvSpPr>
        <p:spPr/>
        <p:txBody>
          <a:bodyPr/>
          <a:lstStyle/>
          <a:p>
            <a:fld id="{BC0F0449-EF10-3E4D-894D-3DE10CF4206D}" type="slidenum">
              <a:rPr lang="en-US" smtClean="0"/>
              <a:pPr/>
              <a:t>2</a:t>
            </a:fld>
            <a:endParaRPr lang="en-US" dirty="0"/>
          </a:p>
        </p:txBody>
      </p:sp>
    </p:spTree>
    <p:extLst>
      <p:ext uri="{BB962C8B-B14F-4D97-AF65-F5344CB8AC3E}">
        <p14:creationId xmlns:p14="http://schemas.microsoft.com/office/powerpoint/2010/main" val="102626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51E9-1BEF-A950-0529-CC93FCDFEDA7}"/>
              </a:ext>
            </a:extLst>
          </p:cNvPr>
          <p:cNvSpPr>
            <a:spLocks noGrp="1"/>
          </p:cNvSpPr>
          <p:nvPr>
            <p:ph type="title"/>
          </p:nvPr>
        </p:nvSpPr>
        <p:spPr/>
        <p:txBody>
          <a:bodyPr/>
          <a:lstStyle/>
          <a:p>
            <a:pPr algn="l"/>
            <a:r>
              <a:rPr lang="en-US" sz="4000" dirty="0"/>
              <a:t>The forensic anthropologist is responsible for addressing a number of questions</a:t>
            </a:r>
            <a:endParaRPr lang="en-IN" sz="4000" dirty="0"/>
          </a:p>
        </p:txBody>
      </p:sp>
      <p:sp>
        <p:nvSpPr>
          <p:cNvPr id="3" name="Content Placeholder 2">
            <a:extLst>
              <a:ext uri="{FF2B5EF4-FFF2-40B4-BE49-F238E27FC236}">
                <a16:creationId xmlns:a16="http://schemas.microsoft.com/office/drawing/2014/main" id="{B5301791-44A6-9056-8532-9406673A9093}"/>
              </a:ext>
            </a:extLst>
          </p:cNvPr>
          <p:cNvSpPr>
            <a:spLocks noGrp="1"/>
          </p:cNvSpPr>
          <p:nvPr>
            <p:ph idx="1"/>
          </p:nvPr>
        </p:nvSpPr>
        <p:spPr/>
        <p:txBody>
          <a:bodyPr/>
          <a:lstStyle/>
          <a:p>
            <a:r>
              <a:rPr lang="en-US" dirty="0"/>
              <a:t>:  Is the material bone?  Is the bone human or non-human? What is the preservation of the remains? Are the remains of forensic significance? How many individuals are present? What is the ancestry of the individual/s? What is the sex of the individual/s? </a:t>
            </a:r>
          </a:p>
          <a:p>
            <a:r>
              <a:rPr lang="en-US" dirty="0"/>
              <a:t>What is the age of the individual/s? What is the stature of the individual/s? Are there any individualizing characteristics?  If there evidence of trauma and/or pathology?</a:t>
            </a:r>
            <a:endParaRPr lang="en-IN" dirty="0"/>
          </a:p>
        </p:txBody>
      </p:sp>
      <p:sp>
        <p:nvSpPr>
          <p:cNvPr id="4" name="Footer Placeholder 3">
            <a:extLst>
              <a:ext uri="{FF2B5EF4-FFF2-40B4-BE49-F238E27FC236}">
                <a16:creationId xmlns:a16="http://schemas.microsoft.com/office/drawing/2014/main" id="{C0AA8866-D2A0-A75E-86D5-40F82656732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7582EC9-4A09-CFB4-661A-13763F3BCD6B}"/>
              </a:ext>
            </a:extLst>
          </p:cNvPr>
          <p:cNvSpPr>
            <a:spLocks noGrp="1"/>
          </p:cNvSpPr>
          <p:nvPr>
            <p:ph type="sldNum" sz="quarter" idx="12"/>
          </p:nvPr>
        </p:nvSpPr>
        <p:spPr/>
        <p:txBody>
          <a:bodyPr/>
          <a:lstStyle/>
          <a:p>
            <a:fld id="{BC0F0449-EF10-3E4D-894D-3DE10CF4206D}" type="slidenum">
              <a:rPr lang="en-US" smtClean="0"/>
              <a:t>20</a:t>
            </a:fld>
            <a:endParaRPr lang="en-US" dirty="0"/>
          </a:p>
        </p:txBody>
      </p:sp>
    </p:spTree>
    <p:extLst>
      <p:ext uri="{BB962C8B-B14F-4D97-AF65-F5344CB8AC3E}">
        <p14:creationId xmlns:p14="http://schemas.microsoft.com/office/powerpoint/2010/main" val="1546032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C78A4B-CBDD-5249-07F6-10ABA6B0EFA5}"/>
              </a:ext>
            </a:extLst>
          </p:cNvPr>
          <p:cNvSpPr>
            <a:spLocks noGrp="1"/>
          </p:cNvSpPr>
          <p:nvPr>
            <p:ph type="title"/>
          </p:nvPr>
        </p:nvSpPr>
        <p:spPr>
          <a:xfrm>
            <a:off x="703289" y="2913453"/>
            <a:ext cx="10515600" cy="1325563"/>
          </a:xfrm>
        </p:spPr>
        <p:txBody>
          <a:bodyPr/>
          <a:lstStyle/>
          <a:p>
            <a:r>
              <a:rPr lang="en-US" dirty="0"/>
              <a:t>CASES</a:t>
            </a:r>
            <a:endParaRPr lang="en-IN" dirty="0"/>
          </a:p>
        </p:txBody>
      </p:sp>
      <p:sp>
        <p:nvSpPr>
          <p:cNvPr id="4" name="Footer Placeholder 3">
            <a:extLst>
              <a:ext uri="{FF2B5EF4-FFF2-40B4-BE49-F238E27FC236}">
                <a16:creationId xmlns:a16="http://schemas.microsoft.com/office/drawing/2014/main" id="{FA0A6633-DC88-E347-637F-F8B43046EC9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A7AB41-B631-433A-36BD-FF101DF52D9A}"/>
              </a:ext>
            </a:extLst>
          </p:cNvPr>
          <p:cNvSpPr>
            <a:spLocks noGrp="1"/>
          </p:cNvSpPr>
          <p:nvPr>
            <p:ph type="sldNum" sz="quarter" idx="12"/>
          </p:nvPr>
        </p:nvSpPr>
        <p:spPr/>
        <p:txBody>
          <a:bodyPr/>
          <a:lstStyle/>
          <a:p>
            <a:fld id="{BC0F0449-EF10-3E4D-894D-3DE10CF4206D}" type="slidenum">
              <a:rPr lang="en-US" smtClean="0"/>
              <a:t>21</a:t>
            </a:fld>
            <a:endParaRPr lang="en-US" dirty="0"/>
          </a:p>
        </p:txBody>
      </p:sp>
    </p:spTree>
    <p:extLst>
      <p:ext uri="{BB962C8B-B14F-4D97-AF65-F5344CB8AC3E}">
        <p14:creationId xmlns:p14="http://schemas.microsoft.com/office/powerpoint/2010/main" val="358636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630807F0-AD81-E2D4-B9D1-A91623F60DF6}"/>
              </a:ext>
            </a:extLst>
          </p:cNvPr>
          <p:cNvSpPr>
            <a:spLocks noGrp="1"/>
          </p:cNvSpPr>
          <p:nvPr>
            <p:ph type="body" idx="1"/>
          </p:nvPr>
        </p:nvSpPr>
        <p:spPr/>
        <p:txBody>
          <a:bodyPr/>
          <a:lstStyle/>
          <a:p>
            <a:r>
              <a:rPr lang="en-IN" dirty="0"/>
              <a:t>Sheena Bora Murder case</a:t>
            </a:r>
          </a:p>
        </p:txBody>
      </p:sp>
      <p:sp>
        <p:nvSpPr>
          <p:cNvPr id="31" name="Content Placeholder 30">
            <a:extLst>
              <a:ext uri="{FF2B5EF4-FFF2-40B4-BE49-F238E27FC236}">
                <a16:creationId xmlns:a16="http://schemas.microsoft.com/office/drawing/2014/main" id="{C26A06B8-2861-06B2-48E3-A68228CFCB0D}"/>
              </a:ext>
            </a:extLst>
          </p:cNvPr>
          <p:cNvSpPr>
            <a:spLocks noGrp="1"/>
          </p:cNvSpPr>
          <p:nvPr>
            <p:ph sz="half" idx="2"/>
          </p:nvPr>
        </p:nvSpPr>
        <p:spPr>
          <a:xfrm>
            <a:off x="524656" y="2926080"/>
            <a:ext cx="4601980" cy="3474720"/>
          </a:xfrm>
        </p:spPr>
        <p:txBody>
          <a:bodyPr/>
          <a:lstStyle/>
          <a:p>
            <a:r>
              <a:rPr lang="en-US" sz="1600" dirty="0"/>
              <a:t>The anthropologist in this case namely Dr. Mohite took a look at the facial features namely chin, muscle attachments and Gonial angle (angle of the mandible in the skull) and concluded that the remains were of a female, which fit the profile of Sheena. </a:t>
            </a:r>
          </a:p>
          <a:p>
            <a:r>
              <a:rPr lang="en-US" sz="1600" dirty="0"/>
              <a:t>The next question was age and whether that was consistent with Sheena’s age at the time of death the humeral epiphysis or the end of any bone that ossifies when full growth is attained which is usually between 21 -25 for females was ossified completely so that could conclude the age being consistent with Sheena. </a:t>
            </a:r>
            <a:endParaRPr lang="en-IN" sz="1600" dirty="0"/>
          </a:p>
        </p:txBody>
      </p:sp>
      <p:sp>
        <p:nvSpPr>
          <p:cNvPr id="34" name="Text Placeholder 33">
            <a:extLst>
              <a:ext uri="{FF2B5EF4-FFF2-40B4-BE49-F238E27FC236}">
                <a16:creationId xmlns:a16="http://schemas.microsoft.com/office/drawing/2014/main" id="{F5F332C7-6EA0-9B1A-7571-ADB775876CE6}"/>
              </a:ext>
            </a:extLst>
          </p:cNvPr>
          <p:cNvSpPr>
            <a:spLocks noGrp="1"/>
          </p:cNvSpPr>
          <p:nvPr>
            <p:ph type="body" sz="quarter" idx="3"/>
          </p:nvPr>
        </p:nvSpPr>
        <p:spPr>
          <a:xfrm>
            <a:off x="7580376" y="1929384"/>
            <a:ext cx="2432304" cy="630936"/>
          </a:xfrm>
        </p:spPr>
        <p:txBody>
          <a:bodyPr/>
          <a:lstStyle/>
          <a:p>
            <a:r>
              <a:rPr lang="en-IN" dirty="0" err="1"/>
              <a:t>Periyaswamy</a:t>
            </a:r>
            <a:r>
              <a:rPr lang="en-IN" dirty="0"/>
              <a:t> vs State</a:t>
            </a:r>
          </a:p>
        </p:txBody>
      </p:sp>
      <p:sp>
        <p:nvSpPr>
          <p:cNvPr id="35" name="Content Placeholder 34">
            <a:extLst>
              <a:ext uri="{FF2B5EF4-FFF2-40B4-BE49-F238E27FC236}">
                <a16:creationId xmlns:a16="http://schemas.microsoft.com/office/drawing/2014/main" id="{923E4C58-E3E1-1D95-AD23-CD91DA1B843C}"/>
              </a:ext>
            </a:extLst>
          </p:cNvPr>
          <p:cNvSpPr>
            <a:spLocks noGrp="1"/>
          </p:cNvSpPr>
          <p:nvPr>
            <p:ph sz="quarter" idx="4"/>
          </p:nvPr>
        </p:nvSpPr>
        <p:spPr>
          <a:xfrm>
            <a:off x="7065366" y="2926079"/>
            <a:ext cx="4132285" cy="3594641"/>
          </a:xfrm>
        </p:spPr>
        <p:txBody>
          <a:bodyPr/>
          <a:lstStyle/>
          <a:p>
            <a:r>
              <a:rPr lang="en-US" sz="1600" dirty="0"/>
              <a:t>Forensic anthropological technique used in this case was called </a:t>
            </a:r>
            <a:r>
              <a:rPr lang="en-US" sz="1600" dirty="0" err="1"/>
              <a:t>Cranio</a:t>
            </a:r>
            <a:r>
              <a:rPr lang="en-US" sz="1600" dirty="0"/>
              <a:t> Facial Super-Imposition technique and is popularly called the photogenic superimposition wherein the previous photos of the deceased to be then imposed upon the recovered skull and match the markers established on the body and establish identity.</a:t>
            </a:r>
            <a:endParaRPr lang="en-IN" sz="1600" dirty="0"/>
          </a:p>
        </p:txBody>
      </p:sp>
      <p:sp>
        <p:nvSpPr>
          <p:cNvPr id="4" name="Slide Number Placeholder 3">
            <a:extLst>
              <a:ext uri="{FF2B5EF4-FFF2-40B4-BE49-F238E27FC236}">
                <a16:creationId xmlns:a16="http://schemas.microsoft.com/office/drawing/2014/main" id="{B8F46AED-62B3-AA1D-E91D-8AD20287EBC7}"/>
              </a:ext>
            </a:extLst>
          </p:cNvPr>
          <p:cNvSpPr>
            <a:spLocks noGrp="1"/>
          </p:cNvSpPr>
          <p:nvPr>
            <p:ph type="sldNum" sz="quarter" idx="10"/>
          </p:nvPr>
        </p:nvSpPr>
        <p:spPr/>
        <p:txBody>
          <a:bodyPr/>
          <a:lstStyle/>
          <a:p>
            <a:fld id="{BC0F0449-EF10-3E4D-894D-3DE10CF4206D}" type="slidenum">
              <a:rPr lang="en-US" smtClean="0"/>
              <a:t>22</a:t>
            </a:fld>
            <a:endParaRPr lang="en-US" dirty="0"/>
          </a:p>
        </p:txBody>
      </p:sp>
      <p:sp>
        <p:nvSpPr>
          <p:cNvPr id="3" name="Footer Placeholder 2">
            <a:extLst>
              <a:ext uri="{FF2B5EF4-FFF2-40B4-BE49-F238E27FC236}">
                <a16:creationId xmlns:a16="http://schemas.microsoft.com/office/drawing/2014/main" id="{C2F524A5-4E8A-694A-9406-12DCC6D8F0B3}"/>
              </a:ext>
            </a:extLst>
          </p:cNvPr>
          <p:cNvSpPr>
            <a:spLocks noGrp="1"/>
          </p:cNvSpPr>
          <p:nvPr>
            <p:ph type="ftr" sz="quarter" idx="11"/>
          </p:nvPr>
        </p:nvSpPr>
        <p:spPr/>
        <p:txBody>
          <a:bodyPr/>
          <a:lstStyle/>
          <a:p>
            <a:r>
              <a:rPr lang="en-US"/>
              <a:t>Presentation title</a:t>
            </a:r>
            <a:endParaRPr lang="en-US" dirty="0"/>
          </a:p>
        </p:txBody>
      </p:sp>
      <p:sp>
        <p:nvSpPr>
          <p:cNvPr id="32" name="Title 31">
            <a:extLst>
              <a:ext uri="{FF2B5EF4-FFF2-40B4-BE49-F238E27FC236}">
                <a16:creationId xmlns:a16="http://schemas.microsoft.com/office/drawing/2014/main" id="{161D495D-E29B-74E1-DC23-F49216F39B9D}"/>
              </a:ext>
            </a:extLst>
          </p:cNvPr>
          <p:cNvSpPr>
            <a:spLocks noGrp="1"/>
          </p:cNvSpPr>
          <p:nvPr>
            <p:ph type="title"/>
          </p:nvPr>
        </p:nvSpPr>
        <p:spPr/>
        <p:txBody>
          <a:bodyPr/>
          <a:lstStyle/>
          <a:p>
            <a:r>
              <a:rPr lang="en-IN" dirty="0"/>
              <a:t>India</a:t>
            </a:r>
          </a:p>
        </p:txBody>
      </p:sp>
    </p:spTree>
    <p:extLst>
      <p:ext uri="{BB962C8B-B14F-4D97-AF65-F5344CB8AC3E}">
        <p14:creationId xmlns:p14="http://schemas.microsoft.com/office/powerpoint/2010/main" val="2065670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9E7504-A822-8D32-FB21-6E5C86630C87}"/>
              </a:ext>
            </a:extLst>
          </p:cNvPr>
          <p:cNvSpPr>
            <a:spLocks noGrp="1"/>
          </p:cNvSpPr>
          <p:nvPr>
            <p:ph type="ctrTitle"/>
          </p:nvPr>
        </p:nvSpPr>
        <p:spPr/>
        <p:txBody>
          <a:bodyPr/>
          <a:lstStyle/>
          <a:p>
            <a:r>
              <a:rPr lang="en-US" sz="13800" b="1" dirty="0">
                <a:solidFill>
                  <a:schemeClr val="tx1">
                    <a:lumMod val="75000"/>
                    <a:lumOff val="25000"/>
                  </a:schemeClr>
                </a:solidFill>
                <a:latin typeface="Bodoni MT Condensed" panose="02070606080606020203" pitchFamily="18" charset="77"/>
              </a:rPr>
              <a:t>THANK</a:t>
            </a:r>
            <a:endParaRPr lang="en-US" dirty="0"/>
          </a:p>
        </p:txBody>
      </p:sp>
      <p:sp>
        <p:nvSpPr>
          <p:cNvPr id="5" name="Text Placeholder 4">
            <a:extLst>
              <a:ext uri="{FF2B5EF4-FFF2-40B4-BE49-F238E27FC236}">
                <a16:creationId xmlns:a16="http://schemas.microsoft.com/office/drawing/2014/main" id="{F4166225-7300-EC8A-12B0-C29B3D59880D}"/>
              </a:ext>
            </a:extLst>
          </p:cNvPr>
          <p:cNvSpPr>
            <a:spLocks noGrp="1"/>
          </p:cNvSpPr>
          <p:nvPr>
            <p:ph type="body" sz="quarter" idx="11"/>
          </p:nvPr>
        </p:nvSpPr>
        <p:spPr/>
        <p:txBody>
          <a:bodyPr/>
          <a:lstStyle/>
          <a:p>
            <a:pPr algn="l"/>
            <a:r>
              <a:rPr lang="en-US" sz="13800" b="1" i="1" dirty="0">
                <a:solidFill>
                  <a:schemeClr val="tx1">
                    <a:lumMod val="75000"/>
                    <a:lumOff val="25000"/>
                  </a:schemeClr>
                </a:solidFill>
                <a:latin typeface="Bodoni MT Condensed" panose="02070606080606020203" pitchFamily="18" charset="77"/>
              </a:rPr>
              <a:t>YOU</a:t>
            </a:r>
            <a:endParaRPr lang="en-US" sz="11500" b="1" i="1" dirty="0">
              <a:solidFill>
                <a:schemeClr val="tx1">
                  <a:lumMod val="75000"/>
                  <a:lumOff val="25000"/>
                </a:schemeClr>
              </a:solidFill>
              <a:latin typeface="Bodoni MT Condensed" panose="02070606080606020203" pitchFamily="18" charset="77"/>
            </a:endParaRPr>
          </a:p>
        </p:txBody>
      </p:sp>
      <p:pic>
        <p:nvPicPr>
          <p:cNvPr id="9" name="Picture Placeholder 8" descr="Person walking on steps">
            <a:extLst>
              <a:ext uri="{FF2B5EF4-FFF2-40B4-BE49-F238E27FC236}">
                <a16:creationId xmlns:a16="http://schemas.microsoft.com/office/drawing/2014/main" id="{05A44911-5ED6-9870-A087-4FC2B11BA82E}"/>
              </a:ext>
            </a:extLst>
          </p:cNvPr>
          <p:cNvPicPr>
            <a:picLocks noGrp="1" noChangeAspect="1"/>
          </p:cNvPicPr>
          <p:nvPr>
            <p:ph type="pic" sz="quarter" idx="10"/>
          </p:nvPr>
        </p:nvPicPr>
        <p:blipFill>
          <a:blip r:embed="rId2"/>
          <a:srcRect t="46" b="46"/>
          <a:stretch>
            <a:fillRect/>
          </a:stretch>
        </p:blipFill>
        <p:spPr>
          <a:prstGeom prst="rect">
            <a:avLst/>
          </a:prstGeom>
        </p:spPr>
      </p:pic>
      <p:pic>
        <p:nvPicPr>
          <p:cNvPr id="8" name="Picture Placeholder 7" descr="Light reflection on water">
            <a:extLst>
              <a:ext uri="{FF2B5EF4-FFF2-40B4-BE49-F238E27FC236}">
                <a16:creationId xmlns:a16="http://schemas.microsoft.com/office/drawing/2014/main" id="{38B6D85B-92FB-EE63-76D0-30C6568EC316}"/>
              </a:ext>
            </a:extLst>
          </p:cNvPr>
          <p:cNvPicPr>
            <a:picLocks noGrp="1" noChangeAspect="1"/>
          </p:cNvPicPr>
          <p:nvPr>
            <p:ph type="pic" sz="quarter" idx="12"/>
          </p:nvPr>
        </p:nvPicPr>
        <p:blipFill>
          <a:blip r:embed="rId3"/>
          <a:srcRect t="240" b="240"/>
          <a:stretch>
            <a:fillRect/>
          </a:stretch>
        </p:blipFill>
        <p:spPr>
          <a:prstGeom prst="rect">
            <a:avLst/>
          </a:prstGeom>
        </p:spPr>
      </p:pic>
      <p:cxnSp>
        <p:nvCxnSpPr>
          <p:cNvPr id="7" name="Straight Connector 6">
            <a:extLst>
              <a:ext uri="{FF2B5EF4-FFF2-40B4-BE49-F238E27FC236}">
                <a16:creationId xmlns:a16="http://schemas.microsoft.com/office/drawing/2014/main" id="{3408A721-3F05-2984-FC02-8CE14FFF8FE8}"/>
              </a:ext>
              <a:ext uri="{C183D7F6-B498-43B3-948B-1728B52AA6E4}">
                <adec:decorative xmlns:adec="http://schemas.microsoft.com/office/drawing/2017/decorative" val="1"/>
              </a:ext>
            </a:extLst>
          </p:cNvPr>
          <p:cNvCxnSpPr>
            <a:cxnSpLocks/>
          </p:cNvCxnSpPr>
          <p:nvPr/>
        </p:nvCxnSpPr>
        <p:spPr>
          <a:xfrm>
            <a:off x="10884166" y="0"/>
            <a:ext cx="0" cy="411480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5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284A0-26F1-3BE2-A26F-1A23C42AD16C}"/>
              </a:ext>
            </a:extLst>
          </p:cNvPr>
          <p:cNvSpPr>
            <a:spLocks noGrp="1"/>
          </p:cNvSpPr>
          <p:nvPr>
            <p:ph type="body" sz="quarter" idx="17"/>
          </p:nvPr>
        </p:nvSpPr>
        <p:spPr/>
        <p:txBody>
          <a:bodyPr/>
          <a:lstStyle/>
          <a:p>
            <a:r>
              <a:rPr lang="en-US" sz="13800" b="1" dirty="0">
                <a:solidFill>
                  <a:schemeClr val="tx1">
                    <a:lumMod val="75000"/>
                    <a:lumOff val="25000"/>
                  </a:schemeClr>
                </a:solidFill>
                <a:latin typeface="Bodoni MT Condensed" panose="02070606080606020203" pitchFamily="18" charset="77"/>
              </a:rPr>
              <a:t>INTRODUCTION</a:t>
            </a:r>
            <a:endParaRPr lang="en-US" dirty="0"/>
          </a:p>
        </p:txBody>
      </p:sp>
      <p:sp>
        <p:nvSpPr>
          <p:cNvPr id="3" name="Title 2">
            <a:extLst>
              <a:ext uri="{FF2B5EF4-FFF2-40B4-BE49-F238E27FC236}">
                <a16:creationId xmlns:a16="http://schemas.microsoft.com/office/drawing/2014/main" id="{D08878B2-B388-D02B-96F8-A8F92CBD264E}"/>
              </a:ext>
            </a:extLst>
          </p:cNvPr>
          <p:cNvSpPr>
            <a:spLocks noGrp="1"/>
          </p:cNvSpPr>
          <p:nvPr>
            <p:ph type="title"/>
          </p:nvPr>
        </p:nvSpPr>
        <p:spPr/>
        <p:txBody>
          <a:bodyPr/>
          <a:lstStyle/>
          <a:p>
            <a:r>
              <a:rPr lang="en-US" sz="13800" b="1" dirty="0">
                <a:solidFill>
                  <a:schemeClr val="tx1">
                    <a:lumMod val="75000"/>
                    <a:lumOff val="25000"/>
                  </a:schemeClr>
                </a:solidFill>
                <a:latin typeface="Bodoni MT Condensed" panose="02070606080606020203" pitchFamily="18" charset="77"/>
              </a:rPr>
              <a:t>INTRODUCTION</a:t>
            </a:r>
            <a:endParaRPr lang="en-US" dirty="0"/>
          </a:p>
        </p:txBody>
      </p:sp>
      <p:sp>
        <p:nvSpPr>
          <p:cNvPr id="4" name="Text Placeholder 3">
            <a:extLst>
              <a:ext uri="{FF2B5EF4-FFF2-40B4-BE49-F238E27FC236}">
                <a16:creationId xmlns:a16="http://schemas.microsoft.com/office/drawing/2014/main" id="{DBBF4507-43F2-CA5E-E122-7C096CEE21DD}"/>
              </a:ext>
            </a:extLst>
          </p:cNvPr>
          <p:cNvSpPr>
            <a:spLocks noGrp="1"/>
          </p:cNvSpPr>
          <p:nvPr>
            <p:ph type="body" sz="quarter" idx="13"/>
          </p:nvPr>
        </p:nvSpPr>
        <p:spPr/>
        <p:txBody>
          <a:bodyPr/>
          <a:lstStyle/>
          <a:p>
            <a:r>
              <a:rPr lang="en-US" sz="2000" dirty="0">
                <a:solidFill>
                  <a:schemeClr val="tx1">
                    <a:lumMod val="75000"/>
                    <a:lumOff val="25000"/>
                  </a:schemeClr>
                </a:solidFill>
                <a:effectLst/>
                <a:latin typeface="Avenir Next LT Pro" panose="020B0504020202020204" pitchFamily="34" charset="77"/>
              </a:rPr>
              <a:t>ANTHROPOLGY : D</a:t>
            </a:r>
            <a:r>
              <a:rPr lang="en-US" sz="2000" dirty="0"/>
              <a:t>erives from the Greek </a:t>
            </a:r>
            <a:r>
              <a:rPr lang="en-US" sz="2000" i="1" dirty="0" err="1"/>
              <a:t>anthros</a:t>
            </a:r>
            <a:r>
              <a:rPr lang="en-US" sz="2000" dirty="0"/>
              <a:t> (man) and </a:t>
            </a:r>
            <a:r>
              <a:rPr lang="en-US" sz="2000" i="1" dirty="0"/>
              <a:t>logos</a:t>
            </a:r>
            <a:r>
              <a:rPr lang="en-US" sz="2000" dirty="0"/>
              <a:t> (the study of).</a:t>
            </a:r>
          </a:p>
          <a:p>
            <a:endParaRPr lang="en-US" sz="2000" dirty="0">
              <a:solidFill>
                <a:schemeClr val="bg2">
                  <a:lumMod val="25000"/>
                </a:schemeClr>
              </a:solidFill>
            </a:endParaRPr>
          </a:p>
          <a:p>
            <a:r>
              <a:rPr lang="en-US" sz="2000" b="1" dirty="0">
                <a:solidFill>
                  <a:schemeClr val="bg2">
                    <a:lumMod val="25000"/>
                  </a:schemeClr>
                </a:solidFill>
              </a:rPr>
              <a:t>Anthropology is the study of humans. </a:t>
            </a:r>
            <a:endParaRPr lang="en-US" sz="2000" b="1" dirty="0">
              <a:solidFill>
                <a:schemeClr val="bg2">
                  <a:lumMod val="25000"/>
                </a:schemeClr>
              </a:solidFill>
              <a:latin typeface="Avenir Next LT Pro" panose="020B0504020202020204" pitchFamily="34" charset="77"/>
            </a:endParaRPr>
          </a:p>
        </p:txBody>
      </p:sp>
      <p:sp>
        <p:nvSpPr>
          <p:cNvPr id="5" name="Footer Placeholder 4">
            <a:extLst>
              <a:ext uri="{FF2B5EF4-FFF2-40B4-BE49-F238E27FC236}">
                <a16:creationId xmlns:a16="http://schemas.microsoft.com/office/drawing/2014/main" id="{D71E8602-2DDC-C449-AC08-A1600458FDC6}"/>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2ED8BA28-85D7-DA88-6312-E1E1C423D4E8}"/>
              </a:ext>
            </a:extLst>
          </p:cNvPr>
          <p:cNvSpPr>
            <a:spLocks noGrp="1"/>
          </p:cNvSpPr>
          <p:nvPr>
            <p:ph type="sldNum" sz="quarter" idx="10"/>
          </p:nvPr>
        </p:nvSpPr>
        <p:spPr/>
        <p:txBody>
          <a:bodyPr/>
          <a:lstStyle/>
          <a:p>
            <a:fld id="{BC0F0449-EF10-3E4D-894D-3DE10CF4206D}" type="slidenum">
              <a:rPr lang="en-US" smtClean="0"/>
              <a:pPr/>
              <a:t>3</a:t>
            </a:fld>
            <a:endParaRPr lang="en-US" dirty="0"/>
          </a:p>
        </p:txBody>
      </p:sp>
    </p:spTree>
    <p:extLst>
      <p:ext uri="{BB962C8B-B14F-4D97-AF65-F5344CB8AC3E}">
        <p14:creationId xmlns:p14="http://schemas.microsoft.com/office/powerpoint/2010/main" val="117464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565C-E531-72E9-0D6D-09F2AB700C39}"/>
              </a:ext>
            </a:extLst>
          </p:cNvPr>
          <p:cNvSpPr>
            <a:spLocks noGrp="1"/>
          </p:cNvSpPr>
          <p:nvPr>
            <p:ph type="title"/>
          </p:nvPr>
        </p:nvSpPr>
        <p:spPr/>
        <p:txBody>
          <a:bodyPr/>
          <a:lstStyle/>
          <a:p>
            <a:r>
              <a:rPr lang="en-IN" dirty="0"/>
              <a:t>Branches of Anthropology</a:t>
            </a:r>
          </a:p>
        </p:txBody>
      </p:sp>
      <p:sp>
        <p:nvSpPr>
          <p:cNvPr id="3" name="Slide Number Placeholder 2">
            <a:extLst>
              <a:ext uri="{FF2B5EF4-FFF2-40B4-BE49-F238E27FC236}">
                <a16:creationId xmlns:a16="http://schemas.microsoft.com/office/drawing/2014/main" id="{FBA684AA-F33E-208B-3D47-EAC399FFDD52}"/>
              </a:ext>
            </a:extLst>
          </p:cNvPr>
          <p:cNvSpPr>
            <a:spLocks noGrp="1"/>
          </p:cNvSpPr>
          <p:nvPr>
            <p:ph type="sldNum" sz="quarter" idx="10"/>
          </p:nvPr>
        </p:nvSpPr>
        <p:spPr/>
        <p:txBody>
          <a:bodyPr/>
          <a:lstStyle/>
          <a:p>
            <a:fld id="{BC0F0449-EF10-3E4D-894D-3DE10CF4206D}" type="slidenum">
              <a:rPr lang="en-US" smtClean="0"/>
              <a:pPr/>
              <a:t>4</a:t>
            </a:fld>
            <a:endParaRPr lang="en-US" dirty="0"/>
          </a:p>
        </p:txBody>
      </p:sp>
      <p:sp>
        <p:nvSpPr>
          <p:cNvPr id="6" name="Text Placeholder 5">
            <a:extLst>
              <a:ext uri="{FF2B5EF4-FFF2-40B4-BE49-F238E27FC236}">
                <a16:creationId xmlns:a16="http://schemas.microsoft.com/office/drawing/2014/main" id="{BDC9EAA7-81C9-A461-BE0A-72C9D51CC76F}"/>
              </a:ext>
            </a:extLst>
          </p:cNvPr>
          <p:cNvSpPr>
            <a:spLocks noGrp="1"/>
          </p:cNvSpPr>
          <p:nvPr>
            <p:ph type="body" sz="quarter" idx="13"/>
          </p:nvPr>
        </p:nvSpPr>
        <p:spPr>
          <a:xfrm>
            <a:off x="3703320" y="2374011"/>
            <a:ext cx="6976872" cy="466344"/>
          </a:xfrm>
        </p:spPr>
        <p:txBody>
          <a:bodyPr/>
          <a:lstStyle/>
          <a:p>
            <a:r>
              <a:rPr lang="en-IN" dirty="0"/>
              <a:t>Physical / Biological Anthropology</a:t>
            </a:r>
          </a:p>
        </p:txBody>
      </p:sp>
      <p:sp>
        <p:nvSpPr>
          <p:cNvPr id="7" name="Text Placeholder 6">
            <a:extLst>
              <a:ext uri="{FF2B5EF4-FFF2-40B4-BE49-F238E27FC236}">
                <a16:creationId xmlns:a16="http://schemas.microsoft.com/office/drawing/2014/main" id="{DB2738DC-1382-03F8-1F34-C2E09EE1D5C0}"/>
              </a:ext>
            </a:extLst>
          </p:cNvPr>
          <p:cNvSpPr>
            <a:spLocks noGrp="1"/>
          </p:cNvSpPr>
          <p:nvPr>
            <p:ph type="body" sz="quarter" idx="14"/>
          </p:nvPr>
        </p:nvSpPr>
        <p:spPr>
          <a:xfrm>
            <a:off x="3703320" y="3112388"/>
            <a:ext cx="6976872" cy="466344"/>
          </a:xfrm>
        </p:spPr>
        <p:txBody>
          <a:bodyPr/>
          <a:lstStyle/>
          <a:p>
            <a:r>
              <a:rPr lang="en-IN" dirty="0"/>
              <a:t>Social / cultural anthropology</a:t>
            </a:r>
          </a:p>
        </p:txBody>
      </p:sp>
      <p:sp>
        <p:nvSpPr>
          <p:cNvPr id="8" name="Text Placeholder 7">
            <a:extLst>
              <a:ext uri="{FF2B5EF4-FFF2-40B4-BE49-F238E27FC236}">
                <a16:creationId xmlns:a16="http://schemas.microsoft.com/office/drawing/2014/main" id="{45AA854F-4C76-AEF4-23BF-C312F2559191}"/>
              </a:ext>
            </a:extLst>
          </p:cNvPr>
          <p:cNvSpPr>
            <a:spLocks noGrp="1"/>
          </p:cNvSpPr>
          <p:nvPr>
            <p:ph type="body" sz="quarter" idx="15"/>
          </p:nvPr>
        </p:nvSpPr>
        <p:spPr>
          <a:xfrm>
            <a:off x="3703320" y="3881955"/>
            <a:ext cx="6976872" cy="466344"/>
          </a:xfrm>
        </p:spPr>
        <p:txBody>
          <a:bodyPr/>
          <a:lstStyle/>
          <a:p>
            <a:r>
              <a:rPr lang="en-IN" dirty="0"/>
              <a:t>Linguistic anthropology</a:t>
            </a:r>
          </a:p>
        </p:txBody>
      </p:sp>
      <p:sp>
        <p:nvSpPr>
          <p:cNvPr id="9" name="Text Placeholder 8">
            <a:extLst>
              <a:ext uri="{FF2B5EF4-FFF2-40B4-BE49-F238E27FC236}">
                <a16:creationId xmlns:a16="http://schemas.microsoft.com/office/drawing/2014/main" id="{03C118F4-ABBE-0BC1-1DD6-DDE5F0947013}"/>
              </a:ext>
            </a:extLst>
          </p:cNvPr>
          <p:cNvSpPr>
            <a:spLocks noGrp="1"/>
          </p:cNvSpPr>
          <p:nvPr>
            <p:ph type="body" sz="quarter" idx="16"/>
          </p:nvPr>
        </p:nvSpPr>
        <p:spPr>
          <a:xfrm>
            <a:off x="3703320" y="4625668"/>
            <a:ext cx="6976872" cy="466344"/>
          </a:xfrm>
        </p:spPr>
        <p:txBody>
          <a:bodyPr/>
          <a:lstStyle/>
          <a:p>
            <a:r>
              <a:rPr lang="en-IN" dirty="0"/>
              <a:t>archaeology</a:t>
            </a:r>
          </a:p>
        </p:txBody>
      </p:sp>
      <p:cxnSp>
        <p:nvCxnSpPr>
          <p:cNvPr id="11" name="Straight Connector 10">
            <a:extLst>
              <a:ext uri="{FF2B5EF4-FFF2-40B4-BE49-F238E27FC236}">
                <a16:creationId xmlns:a16="http://schemas.microsoft.com/office/drawing/2014/main" id="{5B6FE58A-7A38-F565-28F5-7387E6EFA786}"/>
              </a:ext>
              <a:ext uri="{C183D7F6-B498-43B3-948B-1728B52AA6E4}">
                <adec:decorative xmlns:adec="http://schemas.microsoft.com/office/drawing/2017/decorative" val="1"/>
              </a:ext>
            </a:extLst>
          </p:cNvPr>
          <p:cNvCxnSpPr>
            <a:cxnSpLocks/>
          </p:cNvCxnSpPr>
          <p:nvPr/>
        </p:nvCxnSpPr>
        <p:spPr>
          <a:xfrm>
            <a:off x="30480" y="2655623"/>
            <a:ext cx="33428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0035E6A-4A3B-C554-9A0D-680E3C35B45A}"/>
              </a:ext>
              <a:ext uri="{C183D7F6-B498-43B3-948B-1728B52AA6E4}">
                <adec:decorative xmlns:adec="http://schemas.microsoft.com/office/drawing/2017/decorative" val="1"/>
              </a:ext>
            </a:extLst>
          </p:cNvPr>
          <p:cNvCxnSpPr>
            <a:cxnSpLocks/>
          </p:cNvCxnSpPr>
          <p:nvPr/>
        </p:nvCxnSpPr>
        <p:spPr>
          <a:xfrm>
            <a:off x="0" y="3354377"/>
            <a:ext cx="33428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BEEB573-273B-6740-EDC0-BD59CFA8C9B4}"/>
              </a:ext>
              <a:ext uri="{C183D7F6-B498-43B3-948B-1728B52AA6E4}">
                <adec:decorative xmlns:adec="http://schemas.microsoft.com/office/drawing/2017/decorative" val="1"/>
              </a:ext>
            </a:extLst>
          </p:cNvPr>
          <p:cNvCxnSpPr>
            <a:cxnSpLocks/>
          </p:cNvCxnSpPr>
          <p:nvPr/>
        </p:nvCxnSpPr>
        <p:spPr>
          <a:xfrm>
            <a:off x="0" y="4119372"/>
            <a:ext cx="33428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06464F-0F16-ABA7-FCE5-E1C2EE4F2462}"/>
              </a:ext>
              <a:ext uri="{C183D7F6-B498-43B3-948B-1728B52AA6E4}">
                <adec:decorative xmlns:adec="http://schemas.microsoft.com/office/drawing/2017/decorative" val="1"/>
              </a:ext>
            </a:extLst>
          </p:cNvPr>
          <p:cNvCxnSpPr>
            <a:cxnSpLocks/>
          </p:cNvCxnSpPr>
          <p:nvPr/>
        </p:nvCxnSpPr>
        <p:spPr>
          <a:xfrm>
            <a:off x="-45720" y="4877562"/>
            <a:ext cx="3342807" cy="0"/>
          </a:xfrm>
          <a:prstGeom prst="line">
            <a:avLst/>
          </a:prstGeom>
          <a:ln w="15875" cap="sq" cmpd="sng">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88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70A-0A7B-171E-3A2A-BD57071346E1}"/>
              </a:ext>
            </a:extLst>
          </p:cNvPr>
          <p:cNvSpPr>
            <a:spLocks noGrp="1"/>
          </p:cNvSpPr>
          <p:nvPr>
            <p:ph type="ctrTitle"/>
          </p:nvPr>
        </p:nvSpPr>
        <p:spPr/>
        <p:txBody>
          <a:bodyPr/>
          <a:lstStyle/>
          <a:p>
            <a:r>
              <a:rPr lang="en-US" sz="6000" dirty="0"/>
              <a:t>Biological Anthropology</a:t>
            </a:r>
          </a:p>
        </p:txBody>
      </p:sp>
      <p:sp>
        <p:nvSpPr>
          <p:cNvPr id="3" name="Text Placeholder 2">
            <a:extLst>
              <a:ext uri="{FF2B5EF4-FFF2-40B4-BE49-F238E27FC236}">
                <a16:creationId xmlns:a16="http://schemas.microsoft.com/office/drawing/2014/main" id="{8A4B2976-644B-FCC8-CD6B-ECF158E99237}"/>
              </a:ext>
            </a:extLst>
          </p:cNvPr>
          <p:cNvSpPr>
            <a:spLocks noGrp="1"/>
          </p:cNvSpPr>
          <p:nvPr>
            <p:ph type="body" sz="quarter" idx="11"/>
          </p:nvPr>
        </p:nvSpPr>
        <p:spPr>
          <a:xfrm>
            <a:off x="357188" y="2432304"/>
            <a:ext cx="6637972" cy="2595090"/>
          </a:xfrm>
        </p:spPr>
        <p:txBody>
          <a:bodyPr/>
          <a:lstStyle/>
          <a:p>
            <a:pPr marL="342900" indent="-342900">
              <a:buFont typeface="Arial" panose="020B0604020202020204" pitchFamily="34" charset="0"/>
              <a:buChar char="•"/>
            </a:pPr>
            <a:r>
              <a:rPr lang="en-US" sz="2400" b="0" i="0" cap="none" dirty="0">
                <a:solidFill>
                  <a:srgbClr val="000000"/>
                </a:solidFill>
                <a:effectLst/>
                <a:latin typeface="Tahoma" panose="020B0604030504040204" pitchFamily="34" charset="0"/>
              </a:rPr>
              <a:t>Uses a scientific and evolutionary approach to answer questions related to </a:t>
            </a:r>
            <a:r>
              <a:rPr lang="en-US" sz="2400" b="0" i="0" cap="none" dirty="0">
                <a:solidFill>
                  <a:srgbClr val="0070C0"/>
                </a:solidFill>
                <a:effectLst/>
                <a:latin typeface="Tahoma" panose="020B0604030504040204" pitchFamily="34" charset="0"/>
              </a:rPr>
              <a:t>physical variation among humans, their ancestors, adaptations and evolution.</a:t>
            </a:r>
          </a:p>
          <a:p>
            <a:pPr marL="342900" indent="-342900">
              <a:buFont typeface="Arial" panose="020B0604020202020204" pitchFamily="34" charset="0"/>
              <a:buChar char="•"/>
            </a:pPr>
            <a:r>
              <a:rPr lang="en-US" sz="2400" b="0" i="0" cap="none"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Some biological anthropologists also study nonhuman primates to learn about what we have in common and how we differ.</a:t>
            </a:r>
          </a:p>
          <a:p>
            <a:endParaRPr lang="en-US" sz="2400" cap="none" dirty="0"/>
          </a:p>
        </p:txBody>
      </p:sp>
      <p:pic>
        <p:nvPicPr>
          <p:cNvPr id="11" name="Picture Placeholder 10">
            <a:extLst>
              <a:ext uri="{FF2B5EF4-FFF2-40B4-BE49-F238E27FC236}">
                <a16:creationId xmlns:a16="http://schemas.microsoft.com/office/drawing/2014/main" id="{DDC6A323-C2B0-D74E-9CBB-3685C0F3FF58}"/>
              </a:ext>
            </a:extLst>
          </p:cNvPr>
          <p:cNvPicPr>
            <a:picLocks noGrp="1" noChangeAspect="1"/>
          </p:cNvPicPr>
          <p:nvPr>
            <p:ph type="pic" sz="quarter" idx="12"/>
          </p:nvPr>
        </p:nvPicPr>
        <p:blipFill>
          <a:blip r:embed="rId2"/>
          <a:srcRect l="2787" r="2787"/>
          <a:stretch>
            <a:fillRect/>
          </a:stretch>
        </p:blipFill>
        <p:spPr>
          <a:xfrm>
            <a:off x="7857270" y="2148840"/>
            <a:ext cx="3847050" cy="3891732"/>
          </a:xfrm>
        </p:spPr>
      </p:pic>
    </p:spTree>
    <p:extLst>
      <p:ext uri="{BB962C8B-B14F-4D97-AF65-F5344CB8AC3E}">
        <p14:creationId xmlns:p14="http://schemas.microsoft.com/office/powerpoint/2010/main" val="83448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6CFC2BEA-27A3-190C-6817-384721E415B3}"/>
              </a:ext>
            </a:extLst>
          </p:cNvPr>
          <p:cNvPicPr>
            <a:picLocks noGrp="1" noChangeAspect="1"/>
          </p:cNvPicPr>
          <p:nvPr>
            <p:ph type="pic" sz="quarter" idx="12"/>
          </p:nvPr>
        </p:nvPicPr>
        <p:blipFill>
          <a:blip r:embed="rId2"/>
          <a:srcRect l="16667" r="16667"/>
          <a:stretch>
            <a:fillRect/>
          </a:stretch>
        </p:blipFill>
        <p:spPr>
          <a:xfrm>
            <a:off x="7932344" y="2148840"/>
            <a:ext cx="3392424" cy="3392424"/>
          </a:xfrm>
        </p:spPr>
      </p:pic>
      <p:sp>
        <p:nvSpPr>
          <p:cNvPr id="2" name="Title 1">
            <a:extLst>
              <a:ext uri="{FF2B5EF4-FFF2-40B4-BE49-F238E27FC236}">
                <a16:creationId xmlns:a16="http://schemas.microsoft.com/office/drawing/2014/main" id="{5105270A-0A7B-171E-3A2A-BD57071346E1}"/>
              </a:ext>
            </a:extLst>
          </p:cNvPr>
          <p:cNvSpPr>
            <a:spLocks noGrp="1"/>
          </p:cNvSpPr>
          <p:nvPr>
            <p:ph type="ctrTitle"/>
          </p:nvPr>
        </p:nvSpPr>
        <p:spPr/>
        <p:txBody>
          <a:bodyPr/>
          <a:lstStyle/>
          <a:p>
            <a:r>
              <a:rPr lang="en-US" sz="6000" dirty="0"/>
              <a:t>Social/cultural anthropology</a:t>
            </a:r>
          </a:p>
        </p:txBody>
      </p:sp>
      <p:sp>
        <p:nvSpPr>
          <p:cNvPr id="3" name="Text Placeholder 2">
            <a:extLst>
              <a:ext uri="{FF2B5EF4-FFF2-40B4-BE49-F238E27FC236}">
                <a16:creationId xmlns:a16="http://schemas.microsoft.com/office/drawing/2014/main" id="{8A4B2976-644B-FCC8-CD6B-ECF158E99237}"/>
              </a:ext>
            </a:extLst>
          </p:cNvPr>
          <p:cNvSpPr>
            <a:spLocks noGrp="1"/>
          </p:cNvSpPr>
          <p:nvPr>
            <p:ph type="body" sz="quarter" idx="11"/>
          </p:nvPr>
        </p:nvSpPr>
        <p:spPr>
          <a:xfrm>
            <a:off x="357188" y="2432304"/>
            <a:ext cx="6637972" cy="2595090"/>
          </a:xfrm>
        </p:spPr>
        <p:txBody>
          <a:bodyPr/>
          <a:lstStyle/>
          <a:p>
            <a:r>
              <a:rPr lang="en-US" sz="2400" b="0" i="0" cap="none" dirty="0">
                <a:solidFill>
                  <a:srgbClr val="000000"/>
                </a:solidFill>
                <a:latin typeface="Tahoma" panose="020B0604030504040204" pitchFamily="34" charset="0"/>
              </a:rPr>
              <a:t>Study of </a:t>
            </a:r>
            <a:r>
              <a:rPr lang="en-US" sz="2400" b="0" i="0" cap="none" dirty="0">
                <a:solidFill>
                  <a:srgbClr val="0070C0"/>
                </a:solidFill>
                <a:latin typeface="Tahoma" panose="020B0604030504040204" pitchFamily="34" charset="0"/>
              </a:rPr>
              <a:t>cultures, traditions, rituals, rules of behavior, material creations, human societies and their interrelationships.</a:t>
            </a:r>
            <a:endParaRPr lang="en-US" sz="2400" cap="none" dirty="0">
              <a:solidFill>
                <a:srgbClr val="0070C0"/>
              </a:solidFill>
            </a:endParaRPr>
          </a:p>
        </p:txBody>
      </p:sp>
    </p:spTree>
    <p:extLst>
      <p:ext uri="{BB962C8B-B14F-4D97-AF65-F5344CB8AC3E}">
        <p14:creationId xmlns:p14="http://schemas.microsoft.com/office/powerpoint/2010/main" val="3429704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70A-0A7B-171E-3A2A-BD57071346E1}"/>
              </a:ext>
            </a:extLst>
          </p:cNvPr>
          <p:cNvSpPr>
            <a:spLocks noGrp="1"/>
          </p:cNvSpPr>
          <p:nvPr>
            <p:ph type="ctrTitle"/>
          </p:nvPr>
        </p:nvSpPr>
        <p:spPr>
          <a:xfrm>
            <a:off x="356616" y="314815"/>
            <a:ext cx="11347704" cy="1298448"/>
          </a:xfrm>
        </p:spPr>
        <p:txBody>
          <a:bodyPr/>
          <a:lstStyle/>
          <a:p>
            <a:r>
              <a:rPr lang="en-US" sz="6000" dirty="0"/>
              <a:t>Linguistic anthropology</a:t>
            </a:r>
          </a:p>
        </p:txBody>
      </p:sp>
      <p:sp>
        <p:nvSpPr>
          <p:cNvPr id="3" name="Text Placeholder 2">
            <a:extLst>
              <a:ext uri="{FF2B5EF4-FFF2-40B4-BE49-F238E27FC236}">
                <a16:creationId xmlns:a16="http://schemas.microsoft.com/office/drawing/2014/main" id="{8A4B2976-644B-FCC8-CD6B-ECF158E99237}"/>
              </a:ext>
            </a:extLst>
          </p:cNvPr>
          <p:cNvSpPr>
            <a:spLocks noGrp="1"/>
          </p:cNvSpPr>
          <p:nvPr>
            <p:ph type="body" sz="quarter" idx="11"/>
          </p:nvPr>
        </p:nvSpPr>
        <p:spPr>
          <a:xfrm>
            <a:off x="356616" y="2141026"/>
            <a:ext cx="6999576" cy="4204023"/>
          </a:xfrm>
        </p:spPr>
        <p:txBody>
          <a:bodyPr/>
          <a:lstStyle/>
          <a:p>
            <a:pPr marL="342900" indent="-342900">
              <a:buFont typeface="Arial" panose="020B0604020202020204" pitchFamily="34" charset="0"/>
              <a:buChar char="•"/>
            </a:pPr>
            <a:r>
              <a:rPr lang="en-US" sz="2400" b="0" i="0" cap="none" dirty="0">
                <a:solidFill>
                  <a:srgbClr val="000000"/>
                </a:solidFill>
                <a:latin typeface="Tahoma" panose="020B0604030504040204" pitchFamily="34" charset="0"/>
              </a:rPr>
              <a:t>Language plays a huge role in social identity, group membership, and establishing cultural beliefs and ideologies. </a:t>
            </a:r>
          </a:p>
          <a:p>
            <a:pPr marL="342900" indent="-342900">
              <a:buFont typeface="Arial" panose="020B0604020202020204" pitchFamily="34" charset="0"/>
              <a:buChar char="•"/>
            </a:pPr>
            <a:r>
              <a:rPr lang="en-US" sz="2400" b="0" i="0" cap="none" dirty="0">
                <a:solidFill>
                  <a:srgbClr val="000000"/>
                </a:solidFill>
                <a:latin typeface="Tahoma" panose="020B0604030504040204" pitchFamily="34" charset="0"/>
              </a:rPr>
              <a:t>Linguistic anthropology studies the nature of human languages in the context of those cultures that developed them. It studies the </a:t>
            </a:r>
            <a:r>
              <a:rPr lang="en-US" sz="2400" b="0" i="0" cap="none" dirty="0">
                <a:solidFill>
                  <a:srgbClr val="0070C0"/>
                </a:solidFill>
                <a:latin typeface="Tahoma" panose="020B0604030504040204" pitchFamily="34" charset="0"/>
              </a:rPr>
              <a:t>role of language in social lives of individual and communities.</a:t>
            </a:r>
          </a:p>
          <a:p>
            <a:pPr marL="342900" indent="-342900">
              <a:buFont typeface="Arial" panose="020B0604020202020204" pitchFamily="34" charset="0"/>
              <a:buChar char="•"/>
            </a:pPr>
            <a:r>
              <a:rPr lang="en-US" sz="2400" b="0" i="0" cap="none" dirty="0">
                <a:solidFill>
                  <a:srgbClr val="000000"/>
                </a:solidFill>
                <a:latin typeface="Tahoma" panose="020B0604030504040204" pitchFamily="34" charset="0"/>
              </a:rPr>
              <a:t>Linguistic anthropologists do not look at language alone, language is viewed as interdependent with culture and social structures.</a:t>
            </a:r>
          </a:p>
          <a:p>
            <a:endParaRPr lang="en-US" sz="2400" dirty="0"/>
          </a:p>
        </p:txBody>
      </p:sp>
      <p:pic>
        <p:nvPicPr>
          <p:cNvPr id="6" name="Picture Placeholder 5">
            <a:extLst>
              <a:ext uri="{FF2B5EF4-FFF2-40B4-BE49-F238E27FC236}">
                <a16:creationId xmlns:a16="http://schemas.microsoft.com/office/drawing/2014/main" id="{22FFAC95-CE28-0C4D-A52B-B84F46A33437}"/>
              </a:ext>
            </a:extLst>
          </p:cNvPr>
          <p:cNvPicPr>
            <a:picLocks noGrp="1" noChangeAspect="1"/>
          </p:cNvPicPr>
          <p:nvPr>
            <p:ph type="pic" sz="quarter" idx="12"/>
          </p:nvPr>
        </p:nvPicPr>
        <p:blipFill>
          <a:blip r:embed="rId2"/>
          <a:srcRect l="4447" r="4447"/>
          <a:stretch>
            <a:fillRect/>
          </a:stretch>
        </p:blipFill>
        <p:spPr>
          <a:xfrm>
            <a:off x="7648666" y="1733550"/>
            <a:ext cx="3392488" cy="3390900"/>
          </a:xfrm>
        </p:spPr>
      </p:pic>
    </p:spTree>
    <p:extLst>
      <p:ext uri="{BB962C8B-B14F-4D97-AF65-F5344CB8AC3E}">
        <p14:creationId xmlns:p14="http://schemas.microsoft.com/office/powerpoint/2010/main" val="401309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70A-0A7B-171E-3A2A-BD57071346E1}"/>
              </a:ext>
            </a:extLst>
          </p:cNvPr>
          <p:cNvSpPr>
            <a:spLocks noGrp="1"/>
          </p:cNvSpPr>
          <p:nvPr>
            <p:ph type="ctrTitle"/>
          </p:nvPr>
        </p:nvSpPr>
        <p:spPr>
          <a:xfrm>
            <a:off x="356616" y="314815"/>
            <a:ext cx="11347704" cy="1298448"/>
          </a:xfrm>
        </p:spPr>
        <p:txBody>
          <a:bodyPr/>
          <a:lstStyle/>
          <a:p>
            <a:r>
              <a:rPr lang="en-US" sz="6000" dirty="0"/>
              <a:t>ARCHAELOGY</a:t>
            </a:r>
          </a:p>
        </p:txBody>
      </p:sp>
      <p:sp>
        <p:nvSpPr>
          <p:cNvPr id="3" name="Text Placeholder 2">
            <a:extLst>
              <a:ext uri="{FF2B5EF4-FFF2-40B4-BE49-F238E27FC236}">
                <a16:creationId xmlns:a16="http://schemas.microsoft.com/office/drawing/2014/main" id="{8A4B2976-644B-FCC8-CD6B-ECF158E99237}"/>
              </a:ext>
            </a:extLst>
          </p:cNvPr>
          <p:cNvSpPr>
            <a:spLocks noGrp="1"/>
          </p:cNvSpPr>
          <p:nvPr>
            <p:ph type="body" sz="quarter" idx="11"/>
          </p:nvPr>
        </p:nvSpPr>
        <p:spPr>
          <a:xfrm>
            <a:off x="356616" y="2141026"/>
            <a:ext cx="6999576" cy="4204023"/>
          </a:xfrm>
        </p:spPr>
        <p:txBody>
          <a:bodyPr/>
          <a:lstStyle/>
          <a:p>
            <a:pPr marL="342900" indent="-342900">
              <a:buFont typeface="Arial" panose="020B0604020202020204" pitchFamily="34" charset="0"/>
              <a:buChar char="•"/>
            </a:pPr>
            <a:r>
              <a:rPr lang="en-US" sz="2400" b="0" i="0" cap="none" dirty="0">
                <a:solidFill>
                  <a:srgbClr val="000000"/>
                </a:solidFill>
                <a:latin typeface="Tahoma" panose="020B0604030504040204" pitchFamily="34" charset="0"/>
              </a:rPr>
              <a:t>It is the study of past humans and cultures through material remains. It involves the excavation, analysis and interpretation of artifacts, soils, and cultural processes.</a:t>
            </a:r>
          </a:p>
          <a:p>
            <a:pPr marL="342900" indent="-342900">
              <a:buFont typeface="Arial" panose="020B0604020202020204" pitchFamily="34" charset="0"/>
              <a:buChar char="•"/>
            </a:pPr>
            <a:r>
              <a:rPr lang="en-US" sz="2400" b="0" i="0" cap="none" dirty="0">
                <a:solidFill>
                  <a:srgbClr val="000000"/>
                </a:solidFill>
                <a:latin typeface="Tahoma" panose="020B0604030504040204" pitchFamily="34" charset="0"/>
              </a:rPr>
              <a:t>Archaeologists directly examine all aspects of a society’s material culture—</a:t>
            </a:r>
            <a:r>
              <a:rPr lang="en-US" sz="2400" b="0" i="0" cap="none" dirty="0">
                <a:solidFill>
                  <a:srgbClr val="0070C0"/>
                </a:solidFill>
                <a:latin typeface="Tahoma" panose="020B0604030504040204" pitchFamily="34" charset="0"/>
              </a:rPr>
              <a:t>its architecture, art, and artifacts, including texts</a:t>
            </a:r>
            <a:r>
              <a:rPr lang="en-US" sz="2400" b="0" i="0" cap="none" dirty="0">
                <a:solidFill>
                  <a:srgbClr val="000000"/>
                </a:solidFill>
                <a:latin typeface="Tahoma" panose="020B0604030504040204" pitchFamily="34" charset="0"/>
              </a:rPr>
              <a:t>—the material objects made, used, and discarded by human beings.</a:t>
            </a:r>
          </a:p>
        </p:txBody>
      </p:sp>
      <p:pic>
        <p:nvPicPr>
          <p:cNvPr id="8" name="Picture Placeholder 7">
            <a:extLst>
              <a:ext uri="{FF2B5EF4-FFF2-40B4-BE49-F238E27FC236}">
                <a16:creationId xmlns:a16="http://schemas.microsoft.com/office/drawing/2014/main" id="{8E1158C5-F97E-30AC-EB3D-F5AF1CA1EE71}"/>
              </a:ext>
            </a:extLst>
          </p:cNvPr>
          <p:cNvPicPr>
            <a:picLocks noGrp="1" noChangeAspect="1"/>
          </p:cNvPicPr>
          <p:nvPr>
            <p:ph type="pic" sz="quarter" idx="12"/>
          </p:nvPr>
        </p:nvPicPr>
        <p:blipFill>
          <a:blip r:embed="rId2"/>
          <a:srcRect l="20548" r="20548"/>
          <a:stretch>
            <a:fillRect/>
          </a:stretch>
        </p:blipFill>
        <p:spPr>
          <a:xfrm>
            <a:off x="9294525" y="1940357"/>
            <a:ext cx="2540859" cy="2540859"/>
          </a:xfrm>
        </p:spPr>
      </p:pic>
      <p:pic>
        <p:nvPicPr>
          <p:cNvPr id="12" name="Picture 11">
            <a:extLst>
              <a:ext uri="{FF2B5EF4-FFF2-40B4-BE49-F238E27FC236}">
                <a16:creationId xmlns:a16="http://schemas.microsoft.com/office/drawing/2014/main" id="{3D3B9338-07DE-342C-A16C-5B6771A5C417}"/>
              </a:ext>
            </a:extLst>
          </p:cNvPr>
          <p:cNvPicPr>
            <a:picLocks noChangeAspect="1"/>
          </p:cNvPicPr>
          <p:nvPr/>
        </p:nvPicPr>
        <p:blipFill>
          <a:blip r:embed="rId3"/>
          <a:stretch>
            <a:fillRect/>
          </a:stretch>
        </p:blipFill>
        <p:spPr>
          <a:xfrm>
            <a:off x="7356192" y="4004859"/>
            <a:ext cx="3516679" cy="2340190"/>
          </a:xfrm>
          <a:prstGeom prst="rect">
            <a:avLst/>
          </a:prstGeom>
        </p:spPr>
      </p:pic>
      <p:pic>
        <p:nvPicPr>
          <p:cNvPr id="10" name="Picture 9">
            <a:extLst>
              <a:ext uri="{FF2B5EF4-FFF2-40B4-BE49-F238E27FC236}">
                <a16:creationId xmlns:a16="http://schemas.microsoft.com/office/drawing/2014/main" id="{B019DAB2-3D5E-9347-86D0-32FABDDE816F}"/>
              </a:ext>
            </a:extLst>
          </p:cNvPr>
          <p:cNvPicPr>
            <a:picLocks noChangeAspect="1"/>
          </p:cNvPicPr>
          <p:nvPr/>
        </p:nvPicPr>
        <p:blipFill>
          <a:blip r:embed="rId4"/>
          <a:stretch>
            <a:fillRect/>
          </a:stretch>
        </p:blipFill>
        <p:spPr>
          <a:xfrm>
            <a:off x="7559392" y="741725"/>
            <a:ext cx="3313479" cy="2204970"/>
          </a:xfrm>
          <a:prstGeom prst="rect">
            <a:avLst/>
          </a:prstGeom>
        </p:spPr>
      </p:pic>
    </p:spTree>
    <p:extLst>
      <p:ext uri="{BB962C8B-B14F-4D97-AF65-F5344CB8AC3E}">
        <p14:creationId xmlns:p14="http://schemas.microsoft.com/office/powerpoint/2010/main" val="174916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284A0-26F1-3BE2-A26F-1A23C42AD16C}"/>
              </a:ext>
            </a:extLst>
          </p:cNvPr>
          <p:cNvSpPr>
            <a:spLocks noGrp="1"/>
          </p:cNvSpPr>
          <p:nvPr>
            <p:ph type="body" sz="quarter" idx="17"/>
          </p:nvPr>
        </p:nvSpPr>
        <p:spPr/>
        <p:txBody>
          <a:bodyPr/>
          <a:lstStyle/>
          <a:p>
            <a:r>
              <a:rPr lang="en-US" sz="13800" b="1" dirty="0">
                <a:solidFill>
                  <a:schemeClr val="tx1">
                    <a:lumMod val="75000"/>
                    <a:lumOff val="25000"/>
                  </a:schemeClr>
                </a:solidFill>
                <a:latin typeface="Bodoni MT Condensed" panose="02070606080606020203" pitchFamily="18" charset="77"/>
              </a:rPr>
              <a:t>INTRODUCTION</a:t>
            </a:r>
            <a:endParaRPr lang="en-US" dirty="0"/>
          </a:p>
        </p:txBody>
      </p:sp>
      <p:sp>
        <p:nvSpPr>
          <p:cNvPr id="3" name="Title 2">
            <a:extLst>
              <a:ext uri="{FF2B5EF4-FFF2-40B4-BE49-F238E27FC236}">
                <a16:creationId xmlns:a16="http://schemas.microsoft.com/office/drawing/2014/main" id="{D08878B2-B388-D02B-96F8-A8F92CBD264E}"/>
              </a:ext>
            </a:extLst>
          </p:cNvPr>
          <p:cNvSpPr>
            <a:spLocks noGrp="1"/>
          </p:cNvSpPr>
          <p:nvPr>
            <p:ph type="title"/>
          </p:nvPr>
        </p:nvSpPr>
        <p:spPr/>
        <p:txBody>
          <a:bodyPr/>
          <a:lstStyle/>
          <a:p>
            <a:r>
              <a:rPr lang="en-US" sz="13800" b="1" dirty="0">
                <a:solidFill>
                  <a:schemeClr val="tx1">
                    <a:lumMod val="75000"/>
                    <a:lumOff val="25000"/>
                  </a:schemeClr>
                </a:solidFill>
                <a:latin typeface="Bodoni MT Condensed" panose="02070606080606020203" pitchFamily="18" charset="77"/>
              </a:rPr>
              <a:t>INTRODUCTION</a:t>
            </a:r>
            <a:endParaRPr lang="en-US" dirty="0"/>
          </a:p>
        </p:txBody>
      </p:sp>
      <p:sp>
        <p:nvSpPr>
          <p:cNvPr id="4" name="Text Placeholder 3">
            <a:extLst>
              <a:ext uri="{FF2B5EF4-FFF2-40B4-BE49-F238E27FC236}">
                <a16:creationId xmlns:a16="http://schemas.microsoft.com/office/drawing/2014/main" id="{DBBF4507-43F2-CA5E-E122-7C096CEE21DD}"/>
              </a:ext>
            </a:extLst>
          </p:cNvPr>
          <p:cNvSpPr>
            <a:spLocks noGrp="1"/>
          </p:cNvSpPr>
          <p:nvPr>
            <p:ph type="body" sz="quarter" idx="13"/>
          </p:nvPr>
        </p:nvSpPr>
        <p:spPr/>
        <p:txBody>
          <a:bodyPr/>
          <a:lstStyle/>
          <a:p>
            <a:r>
              <a:rPr lang="en-US" sz="2000" dirty="0">
                <a:solidFill>
                  <a:schemeClr val="tx1">
                    <a:lumMod val="75000"/>
                    <a:lumOff val="25000"/>
                  </a:schemeClr>
                </a:solidFill>
                <a:effectLst/>
                <a:latin typeface="Avenir Next LT Pro" panose="020B0504020202020204" pitchFamily="34" charset="77"/>
              </a:rPr>
              <a:t>FORENSIC ANTHROPOLGY</a:t>
            </a:r>
            <a:endParaRPr lang="en-US" sz="2000" b="1" dirty="0">
              <a:solidFill>
                <a:schemeClr val="bg2">
                  <a:lumMod val="25000"/>
                </a:schemeClr>
              </a:solidFill>
              <a:latin typeface="Avenir Next LT Pro" panose="020B0504020202020204" pitchFamily="34" charset="77"/>
            </a:endParaRPr>
          </a:p>
        </p:txBody>
      </p:sp>
      <p:sp>
        <p:nvSpPr>
          <p:cNvPr id="5" name="Footer Placeholder 4">
            <a:extLst>
              <a:ext uri="{FF2B5EF4-FFF2-40B4-BE49-F238E27FC236}">
                <a16:creationId xmlns:a16="http://schemas.microsoft.com/office/drawing/2014/main" id="{D71E8602-2DDC-C449-AC08-A1600458FDC6}"/>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2ED8BA28-85D7-DA88-6312-E1E1C423D4E8}"/>
              </a:ext>
            </a:extLst>
          </p:cNvPr>
          <p:cNvSpPr>
            <a:spLocks noGrp="1"/>
          </p:cNvSpPr>
          <p:nvPr>
            <p:ph type="sldNum" sz="quarter" idx="10"/>
          </p:nvPr>
        </p:nvSpPr>
        <p:spPr/>
        <p:txBody>
          <a:bodyPr/>
          <a:lstStyle/>
          <a:p>
            <a:fld id="{BC0F0449-EF10-3E4D-894D-3DE10CF4206D}" type="slidenum">
              <a:rPr lang="en-US" smtClean="0"/>
              <a:pPr/>
              <a:t>9</a:t>
            </a:fld>
            <a:endParaRPr lang="en-US" dirty="0"/>
          </a:p>
        </p:txBody>
      </p:sp>
    </p:spTree>
    <p:extLst>
      <p:ext uri="{BB962C8B-B14F-4D97-AF65-F5344CB8AC3E}">
        <p14:creationId xmlns:p14="http://schemas.microsoft.com/office/powerpoint/2010/main" val="1546191395"/>
      </p:ext>
    </p:extLst>
  </p:cSld>
  <p:clrMapOvr>
    <a:masterClrMapping/>
  </p:clrMapOvr>
</p:sld>
</file>

<file path=ppt/theme/theme1.xml><?xml version="1.0" encoding="utf-8"?>
<a:theme xmlns:a="http://schemas.openxmlformats.org/drawingml/2006/main" name="Office Theme">
  <a:themeElements>
    <a:clrScheme name="Custom 51">
      <a:dk1>
        <a:srgbClr val="010101"/>
      </a:dk1>
      <a:lt1>
        <a:srgbClr val="FFFFFF"/>
      </a:lt1>
      <a:dk2>
        <a:srgbClr val="F9987F"/>
      </a:dk2>
      <a:lt2>
        <a:srgbClr val="E6E3E5"/>
      </a:lt2>
      <a:accent1>
        <a:srgbClr val="E4E1DB"/>
      </a:accent1>
      <a:accent2>
        <a:srgbClr val="C08D80"/>
      </a:accent2>
      <a:accent3>
        <a:srgbClr val="D3B9AA"/>
      </a:accent3>
      <a:accent4>
        <a:srgbClr val="C17250"/>
      </a:accent4>
      <a:accent5>
        <a:srgbClr val="6F4838"/>
      </a:accent5>
      <a:accent6>
        <a:srgbClr val="9F5700"/>
      </a:accent6>
      <a:hlink>
        <a:srgbClr val="9F5700"/>
      </a:hlink>
      <a:folHlink>
        <a:srgbClr val="BF8C7F"/>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_Design_Win32_SW_v9" id="{B31121F0-6D27-4AAB-94CF-F08E12A82DBD}" vid="{623FCD0B-812B-4150-A7A9-25F127C3B2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61E8E1-A7FF-4FA8-9FDD-43EA268B0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8593D3-5F6A-473B-90A5-E85AA18D3FD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031BF25-C44E-4E7A-A96E-EE412534B08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tf00089993_win32</Template>
  <TotalTime>315</TotalTime>
  <Words>1416</Words>
  <Application>Microsoft Office PowerPoint</Application>
  <PresentationFormat>Widescreen</PresentationFormat>
  <Paragraphs>111</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Avenir Next LT Pro</vt:lpstr>
      <vt:lpstr>Bodoni MT Condensed</vt:lpstr>
      <vt:lpstr>Calibri</vt:lpstr>
      <vt:lpstr>Constantia</vt:lpstr>
      <vt:lpstr>Franklin Gothic Book</vt:lpstr>
      <vt:lpstr>Tahoma</vt:lpstr>
      <vt:lpstr>Office Theme</vt:lpstr>
      <vt:lpstr>Forensic anthropology</vt:lpstr>
      <vt:lpstr>PowerPoint Presentation</vt:lpstr>
      <vt:lpstr>INTRODUCTION</vt:lpstr>
      <vt:lpstr>Branches of Anthropology</vt:lpstr>
      <vt:lpstr>Biological Anthropology</vt:lpstr>
      <vt:lpstr>Social/cultural anthropology</vt:lpstr>
      <vt:lpstr>Linguistic anthropology</vt:lpstr>
      <vt:lpstr>ARCHAELOGY</vt:lpstr>
      <vt:lpstr>INTRODUCTION</vt:lpstr>
      <vt:lpstr>DEFINITION OF FORENSIC ANTHROPOLOGY</vt:lpstr>
      <vt:lpstr>Forensic Anthropology includes applications to “problems of medical jurisprudence.”</vt:lpstr>
      <vt:lpstr>Branch of physical anthropology, which, for forensic purposes, deals with the identification of more or less skeletonized remains known to be, or suspected of being, human.</vt:lpstr>
      <vt:lpstr>Forensic anthropology is defined as the application of anthropological and skeletal biological principles to medico-legal issues. The term medico-legal refers to the capability of medical science to shed light on legal matters, such as the identity of the deceased and the circumstances of death.</vt:lpstr>
      <vt:lpstr>Forensic anthropology is the application of the science of physical or biological anthropology to the legal process. Physical or biological anthropologists who specialize in forensics primarily focus their  studies on the human skeleton.</vt:lpstr>
      <vt:lpstr>ROLE OF FORENSIC ANTHROPOLOGIST</vt:lpstr>
      <vt:lpstr>PowerPoint Presentation</vt:lpstr>
      <vt:lpstr>Scenarios in which human remains require examination:</vt:lpstr>
      <vt:lpstr>SCOPE OF FORENSIC ANTHROPOLOGY</vt:lpstr>
      <vt:lpstr>PowerPoint Presentation</vt:lpstr>
      <vt:lpstr>The forensic anthropologist is responsible for addressing a number of questions</vt:lpstr>
      <vt:lpstr>CASES</vt:lpstr>
      <vt:lpstr>India</vt:lpstr>
      <vt:lpstr>THANK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anthropology</dc:title>
  <dc:creator>Shruti Rajwar</dc:creator>
  <cp:lastModifiedBy>Shruti Rajwar</cp:lastModifiedBy>
  <cp:revision>11</cp:revision>
  <dcterms:created xsi:type="dcterms:W3CDTF">2023-01-02T08:59:31Z</dcterms:created>
  <dcterms:modified xsi:type="dcterms:W3CDTF">2023-01-06T09:10:58Z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