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2" r:id="rId4"/>
    <p:sldId id="258" r:id="rId5"/>
    <p:sldId id="264" r:id="rId6"/>
    <p:sldId id="259" r:id="rId7"/>
    <p:sldId id="265" r:id="rId8"/>
    <p:sldId id="260"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49" d="100"/>
          <a:sy n="49" d="100"/>
        </p:scale>
        <p:origin x="20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0E40F-9A02-F596-933F-C17D1C0EEA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938975FD-1A0F-6CE2-2F6F-163F8EEFA5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11353E5F-06A2-56CF-A175-32787827B89C}"/>
              </a:ext>
            </a:extLst>
          </p:cNvPr>
          <p:cNvSpPr>
            <a:spLocks noGrp="1"/>
          </p:cNvSpPr>
          <p:nvPr>
            <p:ph type="dt" sz="half" idx="10"/>
          </p:nvPr>
        </p:nvSpPr>
        <p:spPr/>
        <p:txBody>
          <a:bodyPr/>
          <a:lstStyle/>
          <a:p>
            <a:fld id="{8C3A3053-AA12-4A19-BAA6-084CE51C4F8F}" type="datetimeFigureOut">
              <a:rPr lang="en-IN" smtClean="0"/>
              <a:t>12-04-2023</a:t>
            </a:fld>
            <a:endParaRPr lang="en-IN"/>
          </a:p>
        </p:txBody>
      </p:sp>
      <p:sp>
        <p:nvSpPr>
          <p:cNvPr id="5" name="Footer Placeholder 4">
            <a:extLst>
              <a:ext uri="{FF2B5EF4-FFF2-40B4-BE49-F238E27FC236}">
                <a16:creationId xmlns:a16="http://schemas.microsoft.com/office/drawing/2014/main" id="{F81E0C88-F594-8F0E-0434-4354F2732CA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66845CF-A72C-EB4C-A30E-7FA9CC504574}"/>
              </a:ext>
            </a:extLst>
          </p:cNvPr>
          <p:cNvSpPr>
            <a:spLocks noGrp="1"/>
          </p:cNvSpPr>
          <p:nvPr>
            <p:ph type="sldNum" sz="quarter" idx="12"/>
          </p:nvPr>
        </p:nvSpPr>
        <p:spPr/>
        <p:txBody>
          <a:bodyPr/>
          <a:lstStyle/>
          <a:p>
            <a:fld id="{E6D32258-C19E-4717-BB2C-7ECBFC7430B4}" type="slidenum">
              <a:rPr lang="en-IN" smtClean="0"/>
              <a:t>‹#›</a:t>
            </a:fld>
            <a:endParaRPr lang="en-IN"/>
          </a:p>
        </p:txBody>
      </p:sp>
    </p:spTree>
    <p:extLst>
      <p:ext uri="{BB962C8B-B14F-4D97-AF65-F5344CB8AC3E}">
        <p14:creationId xmlns:p14="http://schemas.microsoft.com/office/powerpoint/2010/main" val="1867615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C71A8-9A2B-6829-E334-244C4214B932}"/>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C1345DB-9534-F4F1-3C90-11B97486776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2F61691-6C72-88C2-996A-505709E3C979}"/>
              </a:ext>
            </a:extLst>
          </p:cNvPr>
          <p:cNvSpPr>
            <a:spLocks noGrp="1"/>
          </p:cNvSpPr>
          <p:nvPr>
            <p:ph type="dt" sz="half" idx="10"/>
          </p:nvPr>
        </p:nvSpPr>
        <p:spPr/>
        <p:txBody>
          <a:bodyPr/>
          <a:lstStyle/>
          <a:p>
            <a:fld id="{8C3A3053-AA12-4A19-BAA6-084CE51C4F8F}" type="datetimeFigureOut">
              <a:rPr lang="en-IN" smtClean="0"/>
              <a:t>12-04-2023</a:t>
            </a:fld>
            <a:endParaRPr lang="en-IN"/>
          </a:p>
        </p:txBody>
      </p:sp>
      <p:sp>
        <p:nvSpPr>
          <p:cNvPr id="5" name="Footer Placeholder 4">
            <a:extLst>
              <a:ext uri="{FF2B5EF4-FFF2-40B4-BE49-F238E27FC236}">
                <a16:creationId xmlns:a16="http://schemas.microsoft.com/office/drawing/2014/main" id="{92977445-F492-F3FC-D010-FEAC41FA86A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64A09F8-4C71-1C0F-1A9E-8858A58FFCD7}"/>
              </a:ext>
            </a:extLst>
          </p:cNvPr>
          <p:cNvSpPr>
            <a:spLocks noGrp="1"/>
          </p:cNvSpPr>
          <p:nvPr>
            <p:ph type="sldNum" sz="quarter" idx="12"/>
          </p:nvPr>
        </p:nvSpPr>
        <p:spPr/>
        <p:txBody>
          <a:bodyPr/>
          <a:lstStyle/>
          <a:p>
            <a:fld id="{E6D32258-C19E-4717-BB2C-7ECBFC7430B4}" type="slidenum">
              <a:rPr lang="en-IN" smtClean="0"/>
              <a:t>‹#›</a:t>
            </a:fld>
            <a:endParaRPr lang="en-IN"/>
          </a:p>
        </p:txBody>
      </p:sp>
    </p:spTree>
    <p:extLst>
      <p:ext uri="{BB962C8B-B14F-4D97-AF65-F5344CB8AC3E}">
        <p14:creationId xmlns:p14="http://schemas.microsoft.com/office/powerpoint/2010/main" val="2557721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6730D9-1B58-E222-A8E5-5AC8BFF5C6B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38F8E665-A71E-64AC-807F-4FDF1B034C9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AF9FAB4-52A9-DD60-19EE-1B51FD521092}"/>
              </a:ext>
            </a:extLst>
          </p:cNvPr>
          <p:cNvSpPr>
            <a:spLocks noGrp="1"/>
          </p:cNvSpPr>
          <p:nvPr>
            <p:ph type="dt" sz="half" idx="10"/>
          </p:nvPr>
        </p:nvSpPr>
        <p:spPr/>
        <p:txBody>
          <a:bodyPr/>
          <a:lstStyle/>
          <a:p>
            <a:fld id="{8C3A3053-AA12-4A19-BAA6-084CE51C4F8F}" type="datetimeFigureOut">
              <a:rPr lang="en-IN" smtClean="0"/>
              <a:t>12-04-2023</a:t>
            </a:fld>
            <a:endParaRPr lang="en-IN"/>
          </a:p>
        </p:txBody>
      </p:sp>
      <p:sp>
        <p:nvSpPr>
          <p:cNvPr id="5" name="Footer Placeholder 4">
            <a:extLst>
              <a:ext uri="{FF2B5EF4-FFF2-40B4-BE49-F238E27FC236}">
                <a16:creationId xmlns:a16="http://schemas.microsoft.com/office/drawing/2014/main" id="{2558F6F9-A8D5-8FB4-C6AC-BC72860EF0E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71D100D-7B5A-2710-3028-BF9D93948B71}"/>
              </a:ext>
            </a:extLst>
          </p:cNvPr>
          <p:cNvSpPr>
            <a:spLocks noGrp="1"/>
          </p:cNvSpPr>
          <p:nvPr>
            <p:ph type="sldNum" sz="quarter" idx="12"/>
          </p:nvPr>
        </p:nvSpPr>
        <p:spPr/>
        <p:txBody>
          <a:bodyPr/>
          <a:lstStyle/>
          <a:p>
            <a:fld id="{E6D32258-C19E-4717-BB2C-7ECBFC7430B4}" type="slidenum">
              <a:rPr lang="en-IN" smtClean="0"/>
              <a:t>‹#›</a:t>
            </a:fld>
            <a:endParaRPr lang="en-IN"/>
          </a:p>
        </p:txBody>
      </p:sp>
    </p:spTree>
    <p:extLst>
      <p:ext uri="{BB962C8B-B14F-4D97-AF65-F5344CB8AC3E}">
        <p14:creationId xmlns:p14="http://schemas.microsoft.com/office/powerpoint/2010/main" val="3835178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DFA46-6F27-2312-A2D2-BCF82BEE563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6D9C9508-C14A-7992-BD83-19C4B901DB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810ADD0-F5D0-DCD1-959F-0D46138BA8C0}"/>
              </a:ext>
            </a:extLst>
          </p:cNvPr>
          <p:cNvSpPr>
            <a:spLocks noGrp="1"/>
          </p:cNvSpPr>
          <p:nvPr>
            <p:ph type="dt" sz="half" idx="10"/>
          </p:nvPr>
        </p:nvSpPr>
        <p:spPr/>
        <p:txBody>
          <a:bodyPr/>
          <a:lstStyle/>
          <a:p>
            <a:fld id="{8C3A3053-AA12-4A19-BAA6-084CE51C4F8F}" type="datetimeFigureOut">
              <a:rPr lang="en-IN" smtClean="0"/>
              <a:t>12-04-2023</a:t>
            </a:fld>
            <a:endParaRPr lang="en-IN"/>
          </a:p>
        </p:txBody>
      </p:sp>
      <p:sp>
        <p:nvSpPr>
          <p:cNvPr id="5" name="Footer Placeholder 4">
            <a:extLst>
              <a:ext uri="{FF2B5EF4-FFF2-40B4-BE49-F238E27FC236}">
                <a16:creationId xmlns:a16="http://schemas.microsoft.com/office/drawing/2014/main" id="{C05B1D18-72A8-E889-91DD-C276E8656D0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96261FF-587C-A1B3-A6BB-A59A8105C5BA}"/>
              </a:ext>
            </a:extLst>
          </p:cNvPr>
          <p:cNvSpPr>
            <a:spLocks noGrp="1"/>
          </p:cNvSpPr>
          <p:nvPr>
            <p:ph type="sldNum" sz="quarter" idx="12"/>
          </p:nvPr>
        </p:nvSpPr>
        <p:spPr/>
        <p:txBody>
          <a:bodyPr/>
          <a:lstStyle/>
          <a:p>
            <a:fld id="{E6D32258-C19E-4717-BB2C-7ECBFC7430B4}" type="slidenum">
              <a:rPr lang="en-IN" smtClean="0"/>
              <a:t>‹#›</a:t>
            </a:fld>
            <a:endParaRPr lang="en-IN"/>
          </a:p>
        </p:txBody>
      </p:sp>
    </p:spTree>
    <p:extLst>
      <p:ext uri="{BB962C8B-B14F-4D97-AF65-F5344CB8AC3E}">
        <p14:creationId xmlns:p14="http://schemas.microsoft.com/office/powerpoint/2010/main" val="663328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544DC-F4DD-8C37-D20B-3ADB26C327F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9D943639-1C37-241A-8D67-BB62A740E9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3293EA2-38CF-325E-A242-3C97BC87E2A3}"/>
              </a:ext>
            </a:extLst>
          </p:cNvPr>
          <p:cNvSpPr>
            <a:spLocks noGrp="1"/>
          </p:cNvSpPr>
          <p:nvPr>
            <p:ph type="dt" sz="half" idx="10"/>
          </p:nvPr>
        </p:nvSpPr>
        <p:spPr/>
        <p:txBody>
          <a:bodyPr/>
          <a:lstStyle/>
          <a:p>
            <a:fld id="{8C3A3053-AA12-4A19-BAA6-084CE51C4F8F}" type="datetimeFigureOut">
              <a:rPr lang="en-IN" smtClean="0"/>
              <a:t>12-04-2023</a:t>
            </a:fld>
            <a:endParaRPr lang="en-IN"/>
          </a:p>
        </p:txBody>
      </p:sp>
      <p:sp>
        <p:nvSpPr>
          <p:cNvPr id="5" name="Footer Placeholder 4">
            <a:extLst>
              <a:ext uri="{FF2B5EF4-FFF2-40B4-BE49-F238E27FC236}">
                <a16:creationId xmlns:a16="http://schemas.microsoft.com/office/drawing/2014/main" id="{357A02F4-5E11-CB68-A659-02AD8C60EBC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879D819-4C09-AAFE-8FB0-D6EB96D8521C}"/>
              </a:ext>
            </a:extLst>
          </p:cNvPr>
          <p:cNvSpPr>
            <a:spLocks noGrp="1"/>
          </p:cNvSpPr>
          <p:nvPr>
            <p:ph type="sldNum" sz="quarter" idx="12"/>
          </p:nvPr>
        </p:nvSpPr>
        <p:spPr/>
        <p:txBody>
          <a:bodyPr/>
          <a:lstStyle/>
          <a:p>
            <a:fld id="{E6D32258-C19E-4717-BB2C-7ECBFC7430B4}" type="slidenum">
              <a:rPr lang="en-IN" smtClean="0"/>
              <a:t>‹#›</a:t>
            </a:fld>
            <a:endParaRPr lang="en-IN"/>
          </a:p>
        </p:txBody>
      </p:sp>
    </p:spTree>
    <p:extLst>
      <p:ext uri="{BB962C8B-B14F-4D97-AF65-F5344CB8AC3E}">
        <p14:creationId xmlns:p14="http://schemas.microsoft.com/office/powerpoint/2010/main" val="3084556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228A-E84B-D865-579E-4FB433840FA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EB73B51-D2DE-9B09-3402-F5385B284B0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4CDA2670-4785-1751-C038-5DB15D0594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79A8B1E9-2902-4399-2BD1-4B26F418181A}"/>
              </a:ext>
            </a:extLst>
          </p:cNvPr>
          <p:cNvSpPr>
            <a:spLocks noGrp="1"/>
          </p:cNvSpPr>
          <p:nvPr>
            <p:ph type="dt" sz="half" idx="10"/>
          </p:nvPr>
        </p:nvSpPr>
        <p:spPr/>
        <p:txBody>
          <a:bodyPr/>
          <a:lstStyle/>
          <a:p>
            <a:fld id="{8C3A3053-AA12-4A19-BAA6-084CE51C4F8F}" type="datetimeFigureOut">
              <a:rPr lang="en-IN" smtClean="0"/>
              <a:t>12-04-2023</a:t>
            </a:fld>
            <a:endParaRPr lang="en-IN"/>
          </a:p>
        </p:txBody>
      </p:sp>
      <p:sp>
        <p:nvSpPr>
          <p:cNvPr id="6" name="Footer Placeholder 5">
            <a:extLst>
              <a:ext uri="{FF2B5EF4-FFF2-40B4-BE49-F238E27FC236}">
                <a16:creationId xmlns:a16="http://schemas.microsoft.com/office/drawing/2014/main" id="{78D7DFEE-F16E-0383-DB1C-22BE6FBA58B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6ECE05C-C0A9-932A-3C2C-AFBB962040D9}"/>
              </a:ext>
            </a:extLst>
          </p:cNvPr>
          <p:cNvSpPr>
            <a:spLocks noGrp="1"/>
          </p:cNvSpPr>
          <p:nvPr>
            <p:ph type="sldNum" sz="quarter" idx="12"/>
          </p:nvPr>
        </p:nvSpPr>
        <p:spPr/>
        <p:txBody>
          <a:bodyPr/>
          <a:lstStyle/>
          <a:p>
            <a:fld id="{E6D32258-C19E-4717-BB2C-7ECBFC7430B4}" type="slidenum">
              <a:rPr lang="en-IN" smtClean="0"/>
              <a:t>‹#›</a:t>
            </a:fld>
            <a:endParaRPr lang="en-IN"/>
          </a:p>
        </p:txBody>
      </p:sp>
    </p:spTree>
    <p:extLst>
      <p:ext uri="{BB962C8B-B14F-4D97-AF65-F5344CB8AC3E}">
        <p14:creationId xmlns:p14="http://schemas.microsoft.com/office/powerpoint/2010/main" val="2983940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D1831-FA4B-939E-CA4C-B91821EF2718}"/>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287190A0-CDA1-3A41-1A64-BA6BE63D61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30AA875-5161-6B24-B8D1-F6F204E0433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6FDBA362-1237-61EE-9735-CE3207C4B8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FBA08B-FBE0-225D-8498-425BBEE165F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511F702B-5F0F-3CB8-5D16-B5F8904B2380}"/>
              </a:ext>
            </a:extLst>
          </p:cNvPr>
          <p:cNvSpPr>
            <a:spLocks noGrp="1"/>
          </p:cNvSpPr>
          <p:nvPr>
            <p:ph type="dt" sz="half" idx="10"/>
          </p:nvPr>
        </p:nvSpPr>
        <p:spPr/>
        <p:txBody>
          <a:bodyPr/>
          <a:lstStyle/>
          <a:p>
            <a:fld id="{8C3A3053-AA12-4A19-BAA6-084CE51C4F8F}" type="datetimeFigureOut">
              <a:rPr lang="en-IN" smtClean="0"/>
              <a:t>12-04-2023</a:t>
            </a:fld>
            <a:endParaRPr lang="en-IN"/>
          </a:p>
        </p:txBody>
      </p:sp>
      <p:sp>
        <p:nvSpPr>
          <p:cNvPr id="8" name="Footer Placeholder 7">
            <a:extLst>
              <a:ext uri="{FF2B5EF4-FFF2-40B4-BE49-F238E27FC236}">
                <a16:creationId xmlns:a16="http://schemas.microsoft.com/office/drawing/2014/main" id="{F0603B03-FD7D-6091-B65E-BBBC1B115DFB}"/>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0594507B-3C25-B5AE-A341-451E6DDC4299}"/>
              </a:ext>
            </a:extLst>
          </p:cNvPr>
          <p:cNvSpPr>
            <a:spLocks noGrp="1"/>
          </p:cNvSpPr>
          <p:nvPr>
            <p:ph type="sldNum" sz="quarter" idx="12"/>
          </p:nvPr>
        </p:nvSpPr>
        <p:spPr/>
        <p:txBody>
          <a:bodyPr/>
          <a:lstStyle/>
          <a:p>
            <a:fld id="{E6D32258-C19E-4717-BB2C-7ECBFC7430B4}" type="slidenum">
              <a:rPr lang="en-IN" smtClean="0"/>
              <a:t>‹#›</a:t>
            </a:fld>
            <a:endParaRPr lang="en-IN"/>
          </a:p>
        </p:txBody>
      </p:sp>
    </p:spTree>
    <p:extLst>
      <p:ext uri="{BB962C8B-B14F-4D97-AF65-F5344CB8AC3E}">
        <p14:creationId xmlns:p14="http://schemas.microsoft.com/office/powerpoint/2010/main" val="266984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34DD1-304E-072C-9D32-818767B19ADB}"/>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ADA6C26B-A84B-B9FC-1DBD-BE0F3581AC54}"/>
              </a:ext>
            </a:extLst>
          </p:cNvPr>
          <p:cNvSpPr>
            <a:spLocks noGrp="1"/>
          </p:cNvSpPr>
          <p:nvPr>
            <p:ph type="dt" sz="half" idx="10"/>
          </p:nvPr>
        </p:nvSpPr>
        <p:spPr/>
        <p:txBody>
          <a:bodyPr/>
          <a:lstStyle/>
          <a:p>
            <a:fld id="{8C3A3053-AA12-4A19-BAA6-084CE51C4F8F}" type="datetimeFigureOut">
              <a:rPr lang="en-IN" smtClean="0"/>
              <a:t>12-04-2023</a:t>
            </a:fld>
            <a:endParaRPr lang="en-IN"/>
          </a:p>
        </p:txBody>
      </p:sp>
      <p:sp>
        <p:nvSpPr>
          <p:cNvPr id="4" name="Footer Placeholder 3">
            <a:extLst>
              <a:ext uri="{FF2B5EF4-FFF2-40B4-BE49-F238E27FC236}">
                <a16:creationId xmlns:a16="http://schemas.microsoft.com/office/drawing/2014/main" id="{BD0C5E7B-9B72-BD33-D52F-04BC5D04F00A}"/>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34A45D8B-BF7A-0388-18BE-7989E143A3F1}"/>
              </a:ext>
            </a:extLst>
          </p:cNvPr>
          <p:cNvSpPr>
            <a:spLocks noGrp="1"/>
          </p:cNvSpPr>
          <p:nvPr>
            <p:ph type="sldNum" sz="quarter" idx="12"/>
          </p:nvPr>
        </p:nvSpPr>
        <p:spPr/>
        <p:txBody>
          <a:bodyPr/>
          <a:lstStyle/>
          <a:p>
            <a:fld id="{E6D32258-C19E-4717-BB2C-7ECBFC7430B4}" type="slidenum">
              <a:rPr lang="en-IN" smtClean="0"/>
              <a:t>‹#›</a:t>
            </a:fld>
            <a:endParaRPr lang="en-IN"/>
          </a:p>
        </p:txBody>
      </p:sp>
    </p:spTree>
    <p:extLst>
      <p:ext uri="{BB962C8B-B14F-4D97-AF65-F5344CB8AC3E}">
        <p14:creationId xmlns:p14="http://schemas.microsoft.com/office/powerpoint/2010/main" val="951978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99DC35-2685-17F6-12CF-38CA759CAA5D}"/>
              </a:ext>
            </a:extLst>
          </p:cNvPr>
          <p:cNvSpPr>
            <a:spLocks noGrp="1"/>
          </p:cNvSpPr>
          <p:nvPr>
            <p:ph type="dt" sz="half" idx="10"/>
          </p:nvPr>
        </p:nvSpPr>
        <p:spPr/>
        <p:txBody>
          <a:bodyPr/>
          <a:lstStyle/>
          <a:p>
            <a:fld id="{8C3A3053-AA12-4A19-BAA6-084CE51C4F8F}" type="datetimeFigureOut">
              <a:rPr lang="en-IN" smtClean="0"/>
              <a:t>12-04-2023</a:t>
            </a:fld>
            <a:endParaRPr lang="en-IN"/>
          </a:p>
        </p:txBody>
      </p:sp>
      <p:sp>
        <p:nvSpPr>
          <p:cNvPr id="3" name="Footer Placeholder 2">
            <a:extLst>
              <a:ext uri="{FF2B5EF4-FFF2-40B4-BE49-F238E27FC236}">
                <a16:creationId xmlns:a16="http://schemas.microsoft.com/office/drawing/2014/main" id="{2824E60C-75F4-B0D9-A93A-731BB05031F6}"/>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7C3C82B0-542A-B8E2-2CF0-E23B58F8FE28}"/>
              </a:ext>
            </a:extLst>
          </p:cNvPr>
          <p:cNvSpPr>
            <a:spLocks noGrp="1"/>
          </p:cNvSpPr>
          <p:nvPr>
            <p:ph type="sldNum" sz="quarter" idx="12"/>
          </p:nvPr>
        </p:nvSpPr>
        <p:spPr/>
        <p:txBody>
          <a:bodyPr/>
          <a:lstStyle/>
          <a:p>
            <a:fld id="{E6D32258-C19E-4717-BB2C-7ECBFC7430B4}" type="slidenum">
              <a:rPr lang="en-IN" smtClean="0"/>
              <a:t>‹#›</a:t>
            </a:fld>
            <a:endParaRPr lang="en-IN"/>
          </a:p>
        </p:txBody>
      </p:sp>
    </p:spTree>
    <p:extLst>
      <p:ext uri="{BB962C8B-B14F-4D97-AF65-F5344CB8AC3E}">
        <p14:creationId xmlns:p14="http://schemas.microsoft.com/office/powerpoint/2010/main" val="1768856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2E5D2-F8E3-DA24-FE1B-7410A997F0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6F896B52-1A5D-C16F-AF5D-1C539AE41C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BC0F6511-2034-AEEE-49FF-8ED41A2F5D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4160A0-B9E6-2488-7928-6008C5898381}"/>
              </a:ext>
            </a:extLst>
          </p:cNvPr>
          <p:cNvSpPr>
            <a:spLocks noGrp="1"/>
          </p:cNvSpPr>
          <p:nvPr>
            <p:ph type="dt" sz="half" idx="10"/>
          </p:nvPr>
        </p:nvSpPr>
        <p:spPr/>
        <p:txBody>
          <a:bodyPr/>
          <a:lstStyle/>
          <a:p>
            <a:fld id="{8C3A3053-AA12-4A19-BAA6-084CE51C4F8F}" type="datetimeFigureOut">
              <a:rPr lang="en-IN" smtClean="0"/>
              <a:t>12-04-2023</a:t>
            </a:fld>
            <a:endParaRPr lang="en-IN"/>
          </a:p>
        </p:txBody>
      </p:sp>
      <p:sp>
        <p:nvSpPr>
          <p:cNvPr id="6" name="Footer Placeholder 5">
            <a:extLst>
              <a:ext uri="{FF2B5EF4-FFF2-40B4-BE49-F238E27FC236}">
                <a16:creationId xmlns:a16="http://schemas.microsoft.com/office/drawing/2014/main" id="{DFBD07BD-B674-9495-7667-3BBB69F83FB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2B690E9-3FA1-2FFC-6BDF-A4BE11818125}"/>
              </a:ext>
            </a:extLst>
          </p:cNvPr>
          <p:cNvSpPr>
            <a:spLocks noGrp="1"/>
          </p:cNvSpPr>
          <p:nvPr>
            <p:ph type="sldNum" sz="quarter" idx="12"/>
          </p:nvPr>
        </p:nvSpPr>
        <p:spPr/>
        <p:txBody>
          <a:bodyPr/>
          <a:lstStyle/>
          <a:p>
            <a:fld id="{E6D32258-C19E-4717-BB2C-7ECBFC7430B4}" type="slidenum">
              <a:rPr lang="en-IN" smtClean="0"/>
              <a:t>‹#›</a:t>
            </a:fld>
            <a:endParaRPr lang="en-IN"/>
          </a:p>
        </p:txBody>
      </p:sp>
    </p:spTree>
    <p:extLst>
      <p:ext uri="{BB962C8B-B14F-4D97-AF65-F5344CB8AC3E}">
        <p14:creationId xmlns:p14="http://schemas.microsoft.com/office/powerpoint/2010/main" val="4259040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66C7A-74F8-1774-4C95-5DEBFBBCFD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8BF936C4-7F55-2E51-DBE8-7B49E58AE9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D2EBE5F6-D5EB-86E6-0E3E-5F9117D623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A4CB71-BCF5-8E4C-AEA8-60118C283080}"/>
              </a:ext>
            </a:extLst>
          </p:cNvPr>
          <p:cNvSpPr>
            <a:spLocks noGrp="1"/>
          </p:cNvSpPr>
          <p:nvPr>
            <p:ph type="dt" sz="half" idx="10"/>
          </p:nvPr>
        </p:nvSpPr>
        <p:spPr/>
        <p:txBody>
          <a:bodyPr/>
          <a:lstStyle/>
          <a:p>
            <a:fld id="{8C3A3053-AA12-4A19-BAA6-084CE51C4F8F}" type="datetimeFigureOut">
              <a:rPr lang="en-IN" smtClean="0"/>
              <a:t>12-04-2023</a:t>
            </a:fld>
            <a:endParaRPr lang="en-IN"/>
          </a:p>
        </p:txBody>
      </p:sp>
      <p:sp>
        <p:nvSpPr>
          <p:cNvPr id="6" name="Footer Placeholder 5">
            <a:extLst>
              <a:ext uri="{FF2B5EF4-FFF2-40B4-BE49-F238E27FC236}">
                <a16:creationId xmlns:a16="http://schemas.microsoft.com/office/drawing/2014/main" id="{F37A9B76-6B7B-EECF-310F-3938F040E66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D551EC1-E58C-DEEB-C77A-FBD12731DA09}"/>
              </a:ext>
            </a:extLst>
          </p:cNvPr>
          <p:cNvSpPr>
            <a:spLocks noGrp="1"/>
          </p:cNvSpPr>
          <p:nvPr>
            <p:ph type="sldNum" sz="quarter" idx="12"/>
          </p:nvPr>
        </p:nvSpPr>
        <p:spPr/>
        <p:txBody>
          <a:bodyPr/>
          <a:lstStyle/>
          <a:p>
            <a:fld id="{E6D32258-C19E-4717-BB2C-7ECBFC7430B4}" type="slidenum">
              <a:rPr lang="en-IN" smtClean="0"/>
              <a:t>‹#›</a:t>
            </a:fld>
            <a:endParaRPr lang="en-IN"/>
          </a:p>
        </p:txBody>
      </p:sp>
    </p:spTree>
    <p:extLst>
      <p:ext uri="{BB962C8B-B14F-4D97-AF65-F5344CB8AC3E}">
        <p14:creationId xmlns:p14="http://schemas.microsoft.com/office/powerpoint/2010/main" val="661943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68476D-A5EB-6A4C-2BB0-3955608CBC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6C5DF60F-612B-E2A3-647A-800735AC0C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68D2473-4577-E0FF-7E13-A909D8B267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3A3053-AA12-4A19-BAA6-084CE51C4F8F}" type="datetimeFigureOut">
              <a:rPr lang="en-IN" smtClean="0"/>
              <a:t>12-04-2023</a:t>
            </a:fld>
            <a:endParaRPr lang="en-IN"/>
          </a:p>
        </p:txBody>
      </p:sp>
      <p:sp>
        <p:nvSpPr>
          <p:cNvPr id="5" name="Footer Placeholder 4">
            <a:extLst>
              <a:ext uri="{FF2B5EF4-FFF2-40B4-BE49-F238E27FC236}">
                <a16:creationId xmlns:a16="http://schemas.microsoft.com/office/drawing/2014/main" id="{52604EDF-E3A7-2E98-2E94-76B0169088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24B68AD0-6CDC-D0F9-7596-D397A2B037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D32258-C19E-4717-BB2C-7ECBFC7430B4}" type="slidenum">
              <a:rPr lang="en-IN" smtClean="0"/>
              <a:t>‹#›</a:t>
            </a:fld>
            <a:endParaRPr lang="en-IN"/>
          </a:p>
        </p:txBody>
      </p:sp>
    </p:spTree>
    <p:extLst>
      <p:ext uri="{BB962C8B-B14F-4D97-AF65-F5344CB8AC3E}">
        <p14:creationId xmlns:p14="http://schemas.microsoft.com/office/powerpoint/2010/main" val="437565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23F23-C0A7-73B2-4507-F93099850DAB}"/>
              </a:ext>
            </a:extLst>
          </p:cNvPr>
          <p:cNvSpPr>
            <a:spLocks noGrp="1"/>
          </p:cNvSpPr>
          <p:nvPr>
            <p:ph type="ctrTitle"/>
          </p:nvPr>
        </p:nvSpPr>
        <p:spPr/>
        <p:txBody>
          <a:bodyPr>
            <a:normAutofit/>
          </a:bodyPr>
          <a:lstStyle/>
          <a:p>
            <a:r>
              <a:rPr lang="en-US" dirty="0"/>
              <a:t>Indices</a:t>
            </a:r>
            <a:endParaRPr lang="en-IN" dirty="0"/>
          </a:p>
        </p:txBody>
      </p:sp>
      <p:sp>
        <p:nvSpPr>
          <p:cNvPr id="3" name="Subtitle 2">
            <a:extLst>
              <a:ext uri="{FF2B5EF4-FFF2-40B4-BE49-F238E27FC236}">
                <a16:creationId xmlns:a16="http://schemas.microsoft.com/office/drawing/2014/main" id="{1FFBF38C-0FE8-906C-8B56-CAD837CDF318}"/>
              </a:ext>
            </a:extLst>
          </p:cNvPr>
          <p:cNvSpPr>
            <a:spLocks noGrp="1"/>
          </p:cNvSpPr>
          <p:nvPr>
            <p:ph type="subTitle" idx="1"/>
          </p:nvPr>
        </p:nvSpPr>
        <p:spPr/>
        <p:txBody>
          <a:bodyPr/>
          <a:lstStyle/>
          <a:p>
            <a:r>
              <a:rPr lang="en-US" dirty="0"/>
              <a:t>Cephalic index, Nasal index, Cranial index, Upper facial index</a:t>
            </a:r>
            <a:endParaRPr lang="en-IN" dirty="0"/>
          </a:p>
        </p:txBody>
      </p:sp>
    </p:spTree>
    <p:extLst>
      <p:ext uri="{BB962C8B-B14F-4D97-AF65-F5344CB8AC3E}">
        <p14:creationId xmlns:p14="http://schemas.microsoft.com/office/powerpoint/2010/main" val="225349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84E4E-4E6F-4B98-4C11-6D71E5FD4383}"/>
              </a:ext>
            </a:extLst>
          </p:cNvPr>
          <p:cNvSpPr>
            <a:spLocks noGrp="1"/>
          </p:cNvSpPr>
          <p:nvPr>
            <p:ph type="title"/>
          </p:nvPr>
        </p:nvSpPr>
        <p:spPr/>
        <p:txBody>
          <a:bodyPr/>
          <a:lstStyle/>
          <a:p>
            <a:r>
              <a:rPr lang="en-IN" dirty="0"/>
              <a:t>Cephalic Index</a:t>
            </a:r>
          </a:p>
        </p:txBody>
      </p:sp>
      <p:sp>
        <p:nvSpPr>
          <p:cNvPr id="4" name="Content Placeholder 3">
            <a:extLst>
              <a:ext uri="{FF2B5EF4-FFF2-40B4-BE49-F238E27FC236}">
                <a16:creationId xmlns:a16="http://schemas.microsoft.com/office/drawing/2014/main" id="{53AED846-F0FA-5FCD-7ECE-7206923A3D0E}"/>
              </a:ext>
            </a:extLst>
          </p:cNvPr>
          <p:cNvSpPr>
            <a:spLocks noGrp="1"/>
          </p:cNvSpPr>
          <p:nvPr>
            <p:ph sz="half" idx="2"/>
          </p:nvPr>
        </p:nvSpPr>
        <p:spPr>
          <a:xfrm>
            <a:off x="6172199" y="1825624"/>
            <a:ext cx="5425733" cy="4395293"/>
          </a:xfrm>
        </p:spPr>
        <p:txBody>
          <a:bodyPr>
            <a:normAutofit/>
          </a:bodyPr>
          <a:lstStyle/>
          <a:p>
            <a:r>
              <a:rPr lang="en-US" dirty="0"/>
              <a:t>The cephalic index is a measure of the width of the skull in relation to its length. </a:t>
            </a:r>
          </a:p>
          <a:p>
            <a:r>
              <a:rPr lang="en-US" dirty="0"/>
              <a:t>It is calculated by dividing the width of the skull (measured from the parietal bones) by the length of the skull (measured from the glabella to the occipital protuberance) and multiplying by 100. </a:t>
            </a:r>
          </a:p>
          <a:p>
            <a:endParaRPr lang="en-US" dirty="0"/>
          </a:p>
          <a:p>
            <a:endParaRPr lang="en-IN" dirty="0"/>
          </a:p>
        </p:txBody>
      </p:sp>
      <p:pic>
        <p:nvPicPr>
          <p:cNvPr id="5" name="Content Placeholder 4">
            <a:extLst>
              <a:ext uri="{FF2B5EF4-FFF2-40B4-BE49-F238E27FC236}">
                <a16:creationId xmlns:a16="http://schemas.microsoft.com/office/drawing/2014/main" id="{E8D69D2A-AA6F-65DF-2F30-C4BA9F6EF0AE}"/>
              </a:ext>
            </a:extLst>
          </p:cNvPr>
          <p:cNvPicPr>
            <a:picLocks noGrp="1" noChangeAspect="1"/>
          </p:cNvPicPr>
          <p:nvPr>
            <p:ph sz="half" idx="1"/>
          </p:nvPr>
        </p:nvPicPr>
        <p:blipFill rotWithShape="1">
          <a:blip r:embed="rId2">
            <a:extLst>
              <a:ext uri="{28A0092B-C50C-407E-A947-70E740481C1C}">
                <a14:useLocalDpi xmlns:a14="http://schemas.microsoft.com/office/drawing/2010/main" val="0"/>
              </a:ext>
            </a:extLst>
          </a:blip>
          <a:srcRect b="17367"/>
          <a:stretch/>
        </p:blipFill>
        <p:spPr>
          <a:xfrm>
            <a:off x="594067" y="1825625"/>
            <a:ext cx="5569990" cy="4080500"/>
          </a:xfrm>
          <a:prstGeom prst="rect">
            <a:avLst/>
          </a:prstGeom>
        </p:spPr>
      </p:pic>
    </p:spTree>
    <p:extLst>
      <p:ext uri="{BB962C8B-B14F-4D97-AF65-F5344CB8AC3E}">
        <p14:creationId xmlns:p14="http://schemas.microsoft.com/office/powerpoint/2010/main" val="2739193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03F31C2F-B109-A8E7-1F37-3B16C33E97CF}"/>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9460"/>
          <a:stretch/>
        </p:blipFill>
        <p:spPr>
          <a:xfrm>
            <a:off x="1723869" y="946389"/>
            <a:ext cx="8422972" cy="4965221"/>
          </a:xfrm>
        </p:spPr>
      </p:pic>
    </p:spTree>
    <p:extLst>
      <p:ext uri="{BB962C8B-B14F-4D97-AF65-F5344CB8AC3E}">
        <p14:creationId xmlns:p14="http://schemas.microsoft.com/office/powerpoint/2010/main" val="3888364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B66CB-030F-F626-84DB-0C550DB1AD65}"/>
              </a:ext>
            </a:extLst>
          </p:cNvPr>
          <p:cNvSpPr>
            <a:spLocks noGrp="1"/>
          </p:cNvSpPr>
          <p:nvPr>
            <p:ph type="title"/>
          </p:nvPr>
        </p:nvSpPr>
        <p:spPr/>
        <p:txBody>
          <a:bodyPr/>
          <a:lstStyle/>
          <a:p>
            <a:r>
              <a:rPr lang="en-IN" dirty="0"/>
              <a:t>Nasal index</a:t>
            </a:r>
          </a:p>
        </p:txBody>
      </p:sp>
      <p:sp>
        <p:nvSpPr>
          <p:cNvPr id="3" name="Content Placeholder 2">
            <a:extLst>
              <a:ext uri="{FF2B5EF4-FFF2-40B4-BE49-F238E27FC236}">
                <a16:creationId xmlns:a16="http://schemas.microsoft.com/office/drawing/2014/main" id="{CD1F0926-2DB0-3B80-5F7F-3BC77ED96314}"/>
              </a:ext>
            </a:extLst>
          </p:cNvPr>
          <p:cNvSpPr>
            <a:spLocks noGrp="1"/>
          </p:cNvSpPr>
          <p:nvPr>
            <p:ph sz="half" idx="1"/>
          </p:nvPr>
        </p:nvSpPr>
        <p:spPr>
          <a:xfrm>
            <a:off x="838199" y="1825625"/>
            <a:ext cx="5457669" cy="4667250"/>
          </a:xfrm>
        </p:spPr>
        <p:txBody>
          <a:bodyPr>
            <a:normAutofit/>
          </a:bodyPr>
          <a:lstStyle/>
          <a:p>
            <a:r>
              <a:rPr lang="en-US" dirty="0"/>
              <a:t>The nasal index is a measure of the width of the nose in relation to its height. </a:t>
            </a:r>
          </a:p>
          <a:p>
            <a:r>
              <a:rPr lang="en-US" dirty="0"/>
              <a:t>It is calculated by dividing the width of the nose (measured at the base) by the height of the nose (measured from the nasion to the nasal tip) and multiplying by 100. </a:t>
            </a:r>
          </a:p>
          <a:p>
            <a:r>
              <a:rPr lang="en-US" dirty="0"/>
              <a:t>The resulting value is expressed as a percentage. </a:t>
            </a:r>
          </a:p>
        </p:txBody>
      </p:sp>
      <p:pic>
        <p:nvPicPr>
          <p:cNvPr id="6" name="Content Placeholder 5">
            <a:extLst>
              <a:ext uri="{FF2B5EF4-FFF2-40B4-BE49-F238E27FC236}">
                <a16:creationId xmlns:a16="http://schemas.microsoft.com/office/drawing/2014/main" id="{9023216B-D0CE-599E-850F-AD182DD9EFC5}"/>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617904" y="1825625"/>
            <a:ext cx="5041490" cy="3342727"/>
          </a:xfrm>
        </p:spPr>
      </p:pic>
    </p:spTree>
    <p:extLst>
      <p:ext uri="{BB962C8B-B14F-4D97-AF65-F5344CB8AC3E}">
        <p14:creationId xmlns:p14="http://schemas.microsoft.com/office/powerpoint/2010/main" val="2053668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a:extLst>
              <a:ext uri="{FF2B5EF4-FFF2-40B4-BE49-F238E27FC236}">
                <a16:creationId xmlns:a16="http://schemas.microsoft.com/office/drawing/2014/main" id="{2A203858-5E6F-BCB6-9F4E-2200B50489F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56890" y="533373"/>
            <a:ext cx="8383119" cy="3201246"/>
          </a:xfrm>
        </p:spPr>
      </p:pic>
      <p:pic>
        <p:nvPicPr>
          <p:cNvPr id="10" name="Picture 9">
            <a:extLst>
              <a:ext uri="{FF2B5EF4-FFF2-40B4-BE49-F238E27FC236}">
                <a16:creationId xmlns:a16="http://schemas.microsoft.com/office/drawing/2014/main" id="{1114F725-0B6D-9991-0A3C-EBE898B299D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7107" y="4096640"/>
            <a:ext cx="8383119" cy="2466805"/>
          </a:xfrm>
          <a:prstGeom prst="rect">
            <a:avLst/>
          </a:prstGeom>
        </p:spPr>
      </p:pic>
    </p:spTree>
    <p:extLst>
      <p:ext uri="{BB962C8B-B14F-4D97-AF65-F5344CB8AC3E}">
        <p14:creationId xmlns:p14="http://schemas.microsoft.com/office/powerpoint/2010/main" val="4171644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984DC-0062-837B-26A2-9EA751D18504}"/>
              </a:ext>
            </a:extLst>
          </p:cNvPr>
          <p:cNvSpPr>
            <a:spLocks noGrp="1"/>
          </p:cNvSpPr>
          <p:nvPr>
            <p:ph type="title"/>
          </p:nvPr>
        </p:nvSpPr>
        <p:spPr/>
        <p:txBody>
          <a:bodyPr/>
          <a:lstStyle/>
          <a:p>
            <a:r>
              <a:rPr lang="en-US" dirty="0"/>
              <a:t>Upper Facial Index</a:t>
            </a:r>
            <a:endParaRPr lang="en-IN" dirty="0"/>
          </a:p>
        </p:txBody>
      </p:sp>
      <p:sp>
        <p:nvSpPr>
          <p:cNvPr id="3" name="Content Placeholder 2">
            <a:extLst>
              <a:ext uri="{FF2B5EF4-FFF2-40B4-BE49-F238E27FC236}">
                <a16:creationId xmlns:a16="http://schemas.microsoft.com/office/drawing/2014/main" id="{FA21DDBC-8281-6A78-F0C8-C079BFFBDEA9}"/>
              </a:ext>
            </a:extLst>
          </p:cNvPr>
          <p:cNvSpPr>
            <a:spLocks noGrp="1"/>
          </p:cNvSpPr>
          <p:nvPr>
            <p:ph sz="half" idx="1"/>
          </p:nvPr>
        </p:nvSpPr>
        <p:spPr>
          <a:xfrm>
            <a:off x="838199" y="1825624"/>
            <a:ext cx="6342089" cy="4530205"/>
          </a:xfrm>
        </p:spPr>
        <p:txBody>
          <a:bodyPr>
            <a:normAutofit fontScale="92500" lnSpcReduction="20000"/>
          </a:bodyPr>
          <a:lstStyle/>
          <a:p>
            <a:r>
              <a:rPr lang="en-US" dirty="0"/>
              <a:t>The upper facial index is a measure of the height of the upper face in relation to the length of the skull. </a:t>
            </a:r>
          </a:p>
          <a:p>
            <a:r>
              <a:rPr lang="en-US" dirty="0"/>
              <a:t>It is calculated by dividing the height of the upper face (measured from the nasion to the top of the Prosthion) by Facial  Width  ( distance  between two </a:t>
            </a:r>
            <a:r>
              <a:rPr lang="en-US" dirty="0" err="1"/>
              <a:t>Zygions</a:t>
            </a:r>
            <a:r>
              <a:rPr lang="en-US" dirty="0"/>
              <a:t>) or the length of the skull (measured from the nasion to the opisthion) and multiplying by 100. </a:t>
            </a:r>
          </a:p>
          <a:p>
            <a:r>
              <a:rPr lang="en-US" dirty="0"/>
              <a:t>An upper facial index of less than 50 is considered orthognathic (straight face), while an index of more than 55 is considered prognathic (projecting face).</a:t>
            </a:r>
            <a:endParaRPr lang="en-IN" dirty="0"/>
          </a:p>
        </p:txBody>
      </p:sp>
      <p:pic>
        <p:nvPicPr>
          <p:cNvPr id="5" name="Content Placeholder 4">
            <a:extLst>
              <a:ext uri="{FF2B5EF4-FFF2-40B4-BE49-F238E27FC236}">
                <a16:creationId xmlns:a16="http://schemas.microsoft.com/office/drawing/2014/main" id="{B502F9A0-266A-7B06-B868-14013034569E}"/>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730785" y="1825625"/>
            <a:ext cx="3736689" cy="4647623"/>
          </a:xfrm>
        </p:spPr>
      </p:pic>
    </p:spTree>
    <p:extLst>
      <p:ext uri="{BB962C8B-B14F-4D97-AF65-F5344CB8AC3E}">
        <p14:creationId xmlns:p14="http://schemas.microsoft.com/office/powerpoint/2010/main" val="1604430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a:extLst>
              <a:ext uri="{FF2B5EF4-FFF2-40B4-BE49-F238E27FC236}">
                <a16:creationId xmlns:a16="http://schemas.microsoft.com/office/drawing/2014/main" id="{8F7B3E41-94E2-C87A-1E25-FEB20681CBBD}"/>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44773"/>
          <a:stretch/>
        </p:blipFill>
        <p:spPr>
          <a:xfrm>
            <a:off x="2091460" y="1040545"/>
            <a:ext cx="8009080" cy="3815234"/>
          </a:xfrm>
        </p:spPr>
      </p:pic>
    </p:spTree>
    <p:extLst>
      <p:ext uri="{BB962C8B-B14F-4D97-AF65-F5344CB8AC3E}">
        <p14:creationId xmlns:p14="http://schemas.microsoft.com/office/powerpoint/2010/main" val="2691701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19E7E9BE-EB02-93C8-9DCF-F12CFA750E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16167" y="881220"/>
            <a:ext cx="5169906" cy="4351338"/>
          </a:xfrm>
        </p:spPr>
      </p:pic>
      <p:pic>
        <p:nvPicPr>
          <p:cNvPr id="7" name="Picture 6">
            <a:extLst>
              <a:ext uri="{FF2B5EF4-FFF2-40B4-BE49-F238E27FC236}">
                <a16:creationId xmlns:a16="http://schemas.microsoft.com/office/drawing/2014/main" id="{F5FFBD4F-B5BA-9E14-EA8F-88005C3703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29519" y="409781"/>
            <a:ext cx="4546314" cy="6038438"/>
          </a:xfrm>
          <a:prstGeom prst="rect">
            <a:avLst/>
          </a:prstGeom>
        </p:spPr>
      </p:pic>
    </p:spTree>
    <p:extLst>
      <p:ext uri="{BB962C8B-B14F-4D97-AF65-F5344CB8AC3E}">
        <p14:creationId xmlns:p14="http://schemas.microsoft.com/office/powerpoint/2010/main" val="368068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12851-42F4-C922-2F0F-0E9312EBE1C8}"/>
              </a:ext>
            </a:extLst>
          </p:cNvPr>
          <p:cNvSpPr>
            <a:spLocks noGrp="1"/>
          </p:cNvSpPr>
          <p:nvPr>
            <p:ph type="title"/>
          </p:nvPr>
        </p:nvSpPr>
        <p:spPr>
          <a:xfrm>
            <a:off x="838200" y="365125"/>
            <a:ext cx="2444646" cy="1325563"/>
          </a:xfrm>
        </p:spPr>
        <p:txBody>
          <a:bodyPr>
            <a:normAutofit fontScale="90000"/>
          </a:bodyPr>
          <a:lstStyle/>
          <a:p>
            <a:r>
              <a:rPr lang="en-IN" dirty="0"/>
              <a:t>Cranial Landmarks</a:t>
            </a:r>
          </a:p>
        </p:txBody>
      </p:sp>
      <p:pic>
        <p:nvPicPr>
          <p:cNvPr id="5" name="Content Placeholder 4">
            <a:extLst>
              <a:ext uri="{FF2B5EF4-FFF2-40B4-BE49-F238E27FC236}">
                <a16:creationId xmlns:a16="http://schemas.microsoft.com/office/drawing/2014/main" id="{9B2360EF-1E2B-0EAA-4FA5-C49D934E5D2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24993" y="139099"/>
            <a:ext cx="8047414" cy="6579802"/>
          </a:xfrm>
        </p:spPr>
      </p:pic>
    </p:spTree>
    <p:extLst>
      <p:ext uri="{BB962C8B-B14F-4D97-AF65-F5344CB8AC3E}">
        <p14:creationId xmlns:p14="http://schemas.microsoft.com/office/powerpoint/2010/main" val="24004380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246</Words>
  <Application>Microsoft Office PowerPoint</Application>
  <PresentationFormat>Widescreen</PresentationFormat>
  <Paragraphs>14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Indices</vt:lpstr>
      <vt:lpstr>Cephalic Index</vt:lpstr>
      <vt:lpstr>PowerPoint Presentation</vt:lpstr>
      <vt:lpstr>Nasal index</vt:lpstr>
      <vt:lpstr>PowerPoint Presentation</vt:lpstr>
      <vt:lpstr>Upper Facial Index</vt:lpstr>
      <vt:lpstr>PowerPoint Presentation</vt:lpstr>
      <vt:lpstr>PowerPoint Presentation</vt:lpstr>
      <vt:lpstr>Cranial Landmarks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Indices</dc:title>
  <dc:creator>Shruti Rajwar</dc:creator>
  <cp:lastModifiedBy>Shruti Rajwar</cp:lastModifiedBy>
  <cp:revision>3</cp:revision>
  <dcterms:created xsi:type="dcterms:W3CDTF">2023-04-12T04:37:30Z</dcterms:created>
  <dcterms:modified xsi:type="dcterms:W3CDTF">2023-04-12T05:16:20Z</dcterms:modified>
</cp:coreProperties>
</file>