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3" r:id="rId7"/>
    <p:sldId id="261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4DE65-ECBA-321F-8A2F-1C26FD2D5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EFE53C-B6FA-31F2-6335-FD8120585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8C9F6-1B0E-A742-9C1C-20FF5B1D0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6298-F71C-4356-A7BD-2A3EF0779EFD}" type="datetimeFigureOut">
              <a:rPr lang="en-IN" smtClean="0"/>
              <a:t>06-01-2023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9FEFB-2D73-8AF7-16E6-E94CACB90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9F31C-4C78-1EF4-84BF-0D3E78E6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CB35-1F0A-48CA-BA2E-DB43F8CCB9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9148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F4B03-A9B1-2A4E-C78B-7CC23BE91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2D1EBC-9B55-34E2-9FA2-E5F24722C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B9D15-B1E1-CB37-9FA0-4589240C3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6298-F71C-4356-A7BD-2A3EF0779EFD}" type="datetimeFigureOut">
              <a:rPr lang="en-IN" smtClean="0"/>
              <a:t>06-01-2023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505AC-CF20-90C9-397A-0C276FAE1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97332-2C6B-CAD4-04C7-88347D92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CB35-1F0A-48CA-BA2E-DB43F8CCB9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498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7A281-D220-269B-97AC-6B95E1BEF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980D64-8846-1CA1-4C91-F44AEAC91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3B7E2-6692-EC87-0911-17F9127AF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6298-F71C-4356-A7BD-2A3EF0779EFD}" type="datetimeFigureOut">
              <a:rPr lang="en-IN" smtClean="0"/>
              <a:t>06-01-2023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4C89B-334C-53E3-9276-85EB1B73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FF326-5AE8-51A1-FD76-F2970BD38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CB35-1F0A-48CA-BA2E-DB43F8CCB9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613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D79E0-B417-7CAD-E7C0-5A3AB5AB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C4AB0-A55D-40DC-AFEF-0A09CEF7C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0BED1-C451-0F46-D138-E42A310BB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6298-F71C-4356-A7BD-2A3EF0779EFD}" type="datetimeFigureOut">
              <a:rPr lang="en-IN" smtClean="0"/>
              <a:t>06-01-2023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F6ABB-C4F3-00E1-78EC-0CFCCA94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9A692-B733-0E44-111E-1D63B149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CB35-1F0A-48CA-BA2E-DB43F8CCB9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786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E44F3-27D0-6B96-C3A3-A95F30BC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1E456-699A-F782-8001-0EA1162FF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D786D-FBB6-9F65-0B6C-EE040D73A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6298-F71C-4356-A7BD-2A3EF0779EFD}" type="datetimeFigureOut">
              <a:rPr lang="en-IN" smtClean="0"/>
              <a:t>06-01-2023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B2215-2825-F33F-1BFE-D65764013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EB7B7-4AAC-7393-C4E4-C6365A91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CB35-1F0A-48CA-BA2E-DB43F8CCB9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105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5BA5C-33B0-9DFA-2066-D1C7BB712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C9AFD-55BD-ED43-396D-38175DAC7D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875B6E-232D-61B1-6639-23CB9BF18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56B4A-E5A7-52C9-66D4-9A6F7915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6298-F71C-4356-A7BD-2A3EF0779EFD}" type="datetimeFigureOut">
              <a:rPr lang="en-IN" smtClean="0"/>
              <a:t>06-01-2023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ABBC8-388D-2485-2947-6776F04E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C32F0-F49B-A44F-8AA0-FE4030F92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CB35-1F0A-48CA-BA2E-DB43F8CCB9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345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77185-9DCC-3061-4B46-8245981F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097E1-3E0C-9356-D818-0C931CF2D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1AE2B-CF3A-6DE6-ACC6-D9A1E9ED0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BC919F-D5C4-D93B-35B4-2460C685E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45B6BA-B1EB-5B61-0040-072AA731C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73776-53B6-16F4-53C7-CA971A97E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6298-F71C-4356-A7BD-2A3EF0779EFD}" type="datetimeFigureOut">
              <a:rPr lang="en-IN" smtClean="0"/>
              <a:t>06-01-2023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431200-E796-DDF5-B9F3-1A2EE16C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F2F78C-053E-9DAC-7503-4FF27E1FB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CB35-1F0A-48CA-BA2E-DB43F8CCB9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271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4C4E9-2482-6412-0C66-0786D275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7D0010-6FC0-CC6A-5FE6-8E1C3D2CF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6298-F71C-4356-A7BD-2A3EF0779EFD}" type="datetimeFigureOut">
              <a:rPr lang="en-IN" smtClean="0"/>
              <a:t>06-01-2023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5E1A9-1425-C322-FF70-2443ADDAC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61B74-49A4-07E2-694B-64A3B9547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CB35-1F0A-48CA-BA2E-DB43F8CCB9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523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23F5AF-A8C5-51C7-272B-89F07F8ED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6298-F71C-4356-A7BD-2A3EF0779EFD}" type="datetimeFigureOut">
              <a:rPr lang="en-IN" smtClean="0"/>
              <a:t>06-01-2023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586402-4D50-9BEE-553A-8EDC6F8BC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249FD-0829-9E61-4343-0A2C0238A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CB35-1F0A-48CA-BA2E-DB43F8CCB9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766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CB9DF-9994-E406-A0F2-9AD8476D7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0C71F-21C2-F962-92A1-9EFF55CE7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CF231-30C5-E71E-7077-596D189A2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3D16F-9C84-42DF-7BE4-55224F41D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6298-F71C-4356-A7BD-2A3EF0779EFD}" type="datetimeFigureOut">
              <a:rPr lang="en-IN" smtClean="0"/>
              <a:t>06-01-2023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D748E-F646-6374-700D-7F973B41C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57237-C8E8-3B4F-12D6-CFAA314AD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CB35-1F0A-48CA-BA2E-DB43F8CCB9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656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B75DD-8C8A-7CD3-39F6-B1EDE3A2F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0E89B1-271D-13D8-AE9B-81AFE369D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16423B-D5E6-66AB-70A4-60C5C1E4D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8280A-7105-BBA2-E731-96060DF9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6298-F71C-4356-A7BD-2A3EF0779EFD}" type="datetimeFigureOut">
              <a:rPr lang="en-IN" smtClean="0"/>
              <a:t>06-01-2023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D653F-AE49-213F-4E69-19C4945CF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00D4E-FAA8-0A81-A20C-17B22AF8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CB35-1F0A-48CA-BA2E-DB43F8CCB9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337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D3C427-94C0-4A1F-90FE-C547DF1EA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95AD8-FD4F-3E60-21B2-70B816525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55CC4-971A-494E-FB48-C963CED4CF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06298-F71C-4356-A7BD-2A3EF0779EFD}" type="datetimeFigureOut">
              <a:rPr lang="en-IN" smtClean="0"/>
              <a:t>06-01-2023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7687D-A3B3-67CE-08FA-155FA31A9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30E79-1BB3-2E8C-83E5-0CF7C8B37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DCB35-1F0A-48CA-BA2E-DB43F8CCB9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8686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8B8BD-BB64-207E-F956-BDD6C4AF4B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PELVIS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0553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D3DE-62C5-13D5-97D3-D63B805D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PELVIC GIRDLE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F373F5-B95A-93A1-BD55-F42C122E66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86" y="1382561"/>
            <a:ext cx="5110314" cy="5110314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510B7C4-D4CC-F035-B33D-DB4CA33140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5" y="2636595"/>
            <a:ext cx="5181600" cy="2602246"/>
          </a:xfrm>
        </p:spPr>
      </p:pic>
    </p:spTree>
    <p:extLst>
      <p:ext uri="{BB962C8B-B14F-4D97-AF65-F5344CB8AC3E}">
        <p14:creationId xmlns:p14="http://schemas.microsoft.com/office/powerpoint/2010/main" val="2256741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C64F1-545C-0C51-8229-F7305EA3C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PELVIS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CDA4D3-FD7C-3C1E-7BBA-A8C510092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87" y="1474840"/>
            <a:ext cx="9164147" cy="5138882"/>
          </a:xfrm>
        </p:spPr>
      </p:pic>
    </p:spTree>
    <p:extLst>
      <p:ext uri="{BB962C8B-B14F-4D97-AF65-F5344CB8AC3E}">
        <p14:creationId xmlns:p14="http://schemas.microsoft.com/office/powerpoint/2010/main" val="387164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449FE-CB8C-0AAD-0647-0258B03E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 Determination From Pelvis</a:t>
            </a:r>
            <a:endParaRPr lang="en-IN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B832AB1-4C5B-6027-920F-E15EAE6B3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" b="9381"/>
          <a:stretch/>
        </p:blipFill>
        <p:spPr>
          <a:xfrm>
            <a:off x="1433451" y="1548322"/>
            <a:ext cx="9325097" cy="523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76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B89375E1-1DEE-1DAE-7EB9-E3A2B170A5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958379"/>
              </p:ext>
            </p:extLst>
          </p:nvPr>
        </p:nvGraphicFramePr>
        <p:xfrm>
          <a:off x="553065" y="114814"/>
          <a:ext cx="10515600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135">
                  <a:extLst>
                    <a:ext uri="{9D8B030D-6E8A-4147-A177-3AD203B41FA5}">
                      <a16:colId xmlns:a16="http://schemas.microsoft.com/office/drawing/2014/main" val="1657894390"/>
                    </a:ext>
                  </a:extLst>
                </a:gridCol>
                <a:gridCol w="2123768">
                  <a:extLst>
                    <a:ext uri="{9D8B030D-6E8A-4147-A177-3AD203B41FA5}">
                      <a16:colId xmlns:a16="http://schemas.microsoft.com/office/drawing/2014/main" val="109784497"/>
                    </a:ext>
                  </a:extLst>
                </a:gridCol>
                <a:gridCol w="4011562">
                  <a:extLst>
                    <a:ext uri="{9D8B030D-6E8A-4147-A177-3AD203B41FA5}">
                      <a16:colId xmlns:a16="http://schemas.microsoft.com/office/drawing/2014/main" val="853929573"/>
                    </a:ext>
                  </a:extLst>
                </a:gridCol>
                <a:gridCol w="3714135">
                  <a:extLst>
                    <a:ext uri="{9D8B030D-6E8A-4147-A177-3AD203B41FA5}">
                      <a16:colId xmlns:a16="http://schemas.microsoft.com/office/drawing/2014/main" val="151259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Sl. No.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Trait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Male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Female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6828516"/>
                  </a:ext>
                </a:extLst>
              </a:tr>
              <a:tr h="252914"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Pelvis as a whole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Massive, rugged, marked muscular sites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Less massive, gracile, smother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8848440"/>
                  </a:ext>
                </a:extLst>
              </a:tr>
              <a:tr h="265471"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Symphysis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Higher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Lower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3347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Sub-pubic angle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V-shaped, sharp angle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U-shaped, rounded, broader, divergent, obtuse angle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9888031"/>
                  </a:ext>
                </a:extLst>
              </a:tr>
              <a:tr h="279236"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Obturator foramen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Large, often ovoid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Small, triangular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6186517"/>
                  </a:ext>
                </a:extLst>
              </a:tr>
              <a:tr h="265471"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Acetablulum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Large, tends to be directed laterally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Small, tends to be directed antero-laterally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3557014"/>
                  </a:ext>
                </a:extLst>
              </a:tr>
              <a:tr h="216310"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Greater sciatic notch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Small, close, deep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Large, wider shallower.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4066525"/>
                  </a:ext>
                </a:extLst>
              </a:tr>
              <a:tr h="296934"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Ischipubic rami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Slightly everted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Strongly everted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979363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8.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Sacro-iliac articulation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Large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Small, oblique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7426490"/>
                  </a:ext>
                </a:extLst>
              </a:tr>
              <a:tr h="255639"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Preauricular sulcus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Not frequent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More frequent, better developed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7912318"/>
                  </a:ext>
                </a:extLst>
              </a:tr>
              <a:tr h="226142"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Ilium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High, tends to be vertical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Lower, laterally divergent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2738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Sacrum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Longer, narrower with evenly distributed curvature, often 5+ segments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Shorter, broader with tendency to curve  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9681827"/>
                  </a:ext>
                </a:extLst>
              </a:tr>
              <a:tr h="291035"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Pelvic brim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Heart shaped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Circular or elliptical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7452305"/>
                  </a:ext>
                </a:extLst>
              </a:tr>
              <a:tr h="235974"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True Pelvis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Relatively smaller</a:t>
                      </a:r>
                      <a:endParaRPr lang="en-I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Oblique, shallow, spacious.</a:t>
                      </a:r>
                      <a:endParaRPr lang="en-I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1636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85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C7537E-CA53-AE86-97CA-5718E4516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88" y="323549"/>
            <a:ext cx="8642024" cy="6210901"/>
          </a:xfrm>
        </p:spPr>
      </p:pic>
    </p:spTree>
    <p:extLst>
      <p:ext uri="{BB962C8B-B14F-4D97-AF65-F5344CB8AC3E}">
        <p14:creationId xmlns:p14="http://schemas.microsoft.com/office/powerpoint/2010/main" val="428382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927DEFA-E351-8DDA-9CE8-834837A16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55" y="298082"/>
            <a:ext cx="7233890" cy="626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87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E0696-DB49-72CE-1DEA-BCEB7CFAE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 determination from Sacrum</a:t>
            </a:r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D53081E-2BAD-E4C8-6C8E-446E8A6924A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60559885"/>
              </p:ext>
            </p:extLst>
          </p:nvPr>
        </p:nvGraphicFramePr>
        <p:xfrm>
          <a:off x="401054" y="1825624"/>
          <a:ext cx="5618745" cy="3693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037">
                  <a:extLst>
                    <a:ext uri="{9D8B030D-6E8A-4147-A177-3AD203B41FA5}">
                      <a16:colId xmlns:a16="http://schemas.microsoft.com/office/drawing/2014/main" val="262576102"/>
                    </a:ext>
                  </a:extLst>
                </a:gridCol>
                <a:gridCol w="2799244">
                  <a:extLst>
                    <a:ext uri="{9D8B030D-6E8A-4147-A177-3AD203B41FA5}">
                      <a16:colId xmlns:a16="http://schemas.microsoft.com/office/drawing/2014/main" val="2289730370"/>
                    </a:ext>
                  </a:extLst>
                </a:gridCol>
                <a:gridCol w="2180464">
                  <a:extLst>
                    <a:ext uri="{9D8B030D-6E8A-4147-A177-3AD203B41FA5}">
                      <a16:colId xmlns:a16="http://schemas.microsoft.com/office/drawing/2014/main" val="283964537"/>
                    </a:ext>
                  </a:extLst>
                </a:gridCol>
              </a:tblGrid>
              <a:tr h="401811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Male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Female</a:t>
                      </a:r>
                      <a:endParaRPr lang="en-I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7850899"/>
                  </a:ext>
                </a:extLst>
              </a:tr>
              <a:tr h="210965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</a:t>
                      </a:r>
                      <a:endParaRPr lang="en-I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Long and Narrow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Short and wide</a:t>
                      </a:r>
                      <a:endParaRPr lang="en-I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823738"/>
                  </a:ext>
                </a:extLst>
              </a:tr>
              <a:tr h="368968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</a:t>
                      </a:r>
                      <a:endParaRPr lang="en-I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Uniform curvature along its whole length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Sharply curved forward in its lower half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2948819"/>
                  </a:ext>
                </a:extLst>
              </a:tr>
              <a:tr h="594459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</a:t>
                      </a:r>
                      <a:endParaRPr lang="en-I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articular surfaces extend over two and half to three elongated bodies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articular surfaces extend over two to two and a half segment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63156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26DB451-40C4-2F0A-FCE2-EA5A0858C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34" y="1825624"/>
            <a:ext cx="4931266" cy="36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79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242</Words>
  <Application>Microsoft Office PowerPoint</Application>
  <PresentationFormat>Widescreen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Franklin Gothic Book</vt:lpstr>
      <vt:lpstr>Franklin Gothic Medium</vt:lpstr>
      <vt:lpstr>Times New Roman</vt:lpstr>
      <vt:lpstr>Office Theme</vt:lpstr>
      <vt:lpstr>PELVIS</vt:lpstr>
      <vt:lpstr>PELVIC GIRDLE</vt:lpstr>
      <vt:lpstr>ANATOMY OF PELVIS</vt:lpstr>
      <vt:lpstr>Sex Determination From Pelvis</vt:lpstr>
      <vt:lpstr>PowerPoint Presentation</vt:lpstr>
      <vt:lpstr>PowerPoint Presentation</vt:lpstr>
      <vt:lpstr>PowerPoint Presentation</vt:lpstr>
      <vt:lpstr>Sex determination from Sacrum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PELVIS</dc:title>
  <dc:creator>Shruti Rajwar</dc:creator>
  <cp:lastModifiedBy>Shruti Rajwar</cp:lastModifiedBy>
  <cp:revision>5</cp:revision>
  <dcterms:created xsi:type="dcterms:W3CDTF">2023-01-06T04:27:15Z</dcterms:created>
  <dcterms:modified xsi:type="dcterms:W3CDTF">2023-01-06T05:12:26Z</dcterms:modified>
</cp:coreProperties>
</file>