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6900" y="3120271"/>
            <a:ext cx="4953000" cy="11374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Rasmita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Jena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Assistance Professor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SoPLS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CUTM, BBSR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Macintosh PowerPoint</Application>
  <PresentationFormat>Custom</PresentationFormat>
  <Paragraphs>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LULU</dc:creator>
  <dc:description>generated using python-pptx</dc:description>
  <cp:lastModifiedBy>LULU</cp:lastModifiedBy>
  <cp:revision>2</cp:revision>
  <dcterms:created xsi:type="dcterms:W3CDTF">2013-01-27T09:14:16Z</dcterms:created>
  <dcterms:modified xsi:type="dcterms:W3CDTF">2022-12-31T10:30:13Z</dcterms:modified>
</cp:coreProperties>
</file>