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6D427-B557-4D16-85C6-162DF9B92DE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ECDD0D52-E70B-4E8B-BBE5-5C41CDAFDF21}">
      <dgm:prSet/>
      <dgm:spPr/>
      <dgm:t>
        <a:bodyPr/>
        <a:lstStyle/>
        <a:p>
          <a:r>
            <a:rPr lang="en-US" dirty="0"/>
            <a:t>GENETIC</a:t>
          </a:r>
          <a:endParaRPr lang="en-IN" dirty="0"/>
        </a:p>
      </dgm:t>
    </dgm:pt>
    <dgm:pt modelId="{414A8CD8-0FD7-4ED7-B23F-1631B0457E05}" type="parTrans" cxnId="{FBFFF107-390B-4414-9B96-7A94B0CB4FEB}">
      <dgm:prSet/>
      <dgm:spPr/>
      <dgm:t>
        <a:bodyPr/>
        <a:lstStyle/>
        <a:p>
          <a:endParaRPr lang="en-IN"/>
        </a:p>
      </dgm:t>
    </dgm:pt>
    <dgm:pt modelId="{96CC39BC-8306-4DC1-9408-B066AB3797A4}" type="sibTrans" cxnId="{FBFFF107-390B-4414-9B96-7A94B0CB4FEB}">
      <dgm:prSet/>
      <dgm:spPr/>
      <dgm:t>
        <a:bodyPr/>
        <a:lstStyle/>
        <a:p>
          <a:endParaRPr lang="en-IN"/>
        </a:p>
      </dgm:t>
    </dgm:pt>
    <dgm:pt modelId="{AF706D53-1705-468C-8F3D-A255470CE1C7}">
      <dgm:prSet/>
      <dgm:spPr/>
      <dgm:t>
        <a:bodyPr/>
        <a:lstStyle/>
        <a:p>
          <a:r>
            <a:rPr lang="en-US"/>
            <a:t>Down syndrome, Cystic Fibrosis</a:t>
          </a:r>
          <a:endParaRPr lang="en-IN"/>
        </a:p>
      </dgm:t>
    </dgm:pt>
    <dgm:pt modelId="{AF626999-A52A-404B-B06E-82763A772494}" type="parTrans" cxnId="{43F643CC-D783-49DF-9FA0-8AEAB90A17A6}">
      <dgm:prSet/>
      <dgm:spPr/>
      <dgm:t>
        <a:bodyPr/>
        <a:lstStyle/>
        <a:p>
          <a:endParaRPr lang="en-IN"/>
        </a:p>
      </dgm:t>
    </dgm:pt>
    <dgm:pt modelId="{AAA65D14-6FC4-467B-99E3-D3ABA975B470}" type="sibTrans" cxnId="{43F643CC-D783-49DF-9FA0-8AEAB90A17A6}">
      <dgm:prSet/>
      <dgm:spPr/>
      <dgm:t>
        <a:bodyPr/>
        <a:lstStyle/>
        <a:p>
          <a:endParaRPr lang="en-IN"/>
        </a:p>
      </dgm:t>
    </dgm:pt>
    <dgm:pt modelId="{F4DD3485-60C9-4C9C-9844-4D6867514423}">
      <dgm:prSet/>
      <dgm:spPr/>
      <dgm:t>
        <a:bodyPr/>
        <a:lstStyle/>
        <a:p>
          <a:r>
            <a:rPr lang="en-US"/>
            <a:t>SOCIOECONOMIC AND DEMOGRAPHIC FACTORS</a:t>
          </a:r>
          <a:endParaRPr lang="en-IN"/>
        </a:p>
      </dgm:t>
    </dgm:pt>
    <dgm:pt modelId="{10AA33FB-6132-468E-ADAB-5286664B340B}" type="parTrans" cxnId="{160607E5-E1C5-4A45-8C5C-7E2498804E1F}">
      <dgm:prSet/>
      <dgm:spPr/>
      <dgm:t>
        <a:bodyPr/>
        <a:lstStyle/>
        <a:p>
          <a:endParaRPr lang="en-IN"/>
        </a:p>
      </dgm:t>
    </dgm:pt>
    <dgm:pt modelId="{9847A23C-A2E6-4166-AFEF-5A4131345C47}" type="sibTrans" cxnId="{160607E5-E1C5-4A45-8C5C-7E2498804E1F}">
      <dgm:prSet/>
      <dgm:spPr/>
      <dgm:t>
        <a:bodyPr/>
        <a:lstStyle/>
        <a:p>
          <a:endParaRPr lang="en-IN"/>
        </a:p>
      </dgm:t>
    </dgm:pt>
    <dgm:pt modelId="{5943C74C-FCBE-4D22-B92D-C40B29EE1B10}">
      <dgm:prSet/>
      <dgm:spPr/>
      <dgm:t>
        <a:bodyPr/>
        <a:lstStyle/>
        <a:p>
          <a:r>
            <a:rPr lang="en-US"/>
            <a:t>Lack of access to sufficient nutritious food by pregnant women,</a:t>
          </a:r>
          <a:endParaRPr lang="en-IN"/>
        </a:p>
      </dgm:t>
    </dgm:pt>
    <dgm:pt modelId="{29F37987-C558-477F-AEE1-8B12EE4019CE}" type="parTrans" cxnId="{8AEAA18F-D231-4E14-8366-5C1CF998FA6A}">
      <dgm:prSet/>
      <dgm:spPr/>
      <dgm:t>
        <a:bodyPr/>
        <a:lstStyle/>
        <a:p>
          <a:endParaRPr lang="en-IN"/>
        </a:p>
      </dgm:t>
    </dgm:pt>
    <dgm:pt modelId="{895A0429-D6D1-4C5F-ACBD-C4AC15BB4783}" type="sibTrans" cxnId="{8AEAA18F-D231-4E14-8366-5C1CF998FA6A}">
      <dgm:prSet/>
      <dgm:spPr/>
      <dgm:t>
        <a:bodyPr/>
        <a:lstStyle/>
        <a:p>
          <a:endParaRPr lang="en-IN"/>
        </a:p>
      </dgm:t>
    </dgm:pt>
    <dgm:pt modelId="{8F8A6151-FB22-4597-AA68-26959AAB9796}">
      <dgm:prSet/>
      <dgm:spPr/>
      <dgm:t>
        <a:bodyPr/>
        <a:lstStyle/>
        <a:p>
          <a:r>
            <a:rPr lang="en-US"/>
            <a:t>Exposure to alcohol &amp; infection, poor health care</a:t>
          </a:r>
          <a:endParaRPr lang="en-IN"/>
        </a:p>
      </dgm:t>
    </dgm:pt>
    <dgm:pt modelId="{BC6ACE90-7D00-4FF9-9F6A-D2B1ED5DE8F6}" type="parTrans" cxnId="{9F3EE24A-843F-4EA9-8D91-ACCF2F5E243E}">
      <dgm:prSet/>
      <dgm:spPr/>
      <dgm:t>
        <a:bodyPr/>
        <a:lstStyle/>
        <a:p>
          <a:endParaRPr lang="en-IN"/>
        </a:p>
      </dgm:t>
    </dgm:pt>
    <dgm:pt modelId="{A29576AE-0073-4BDF-8623-2A1F1FE54534}" type="sibTrans" cxnId="{9F3EE24A-843F-4EA9-8D91-ACCF2F5E243E}">
      <dgm:prSet/>
      <dgm:spPr/>
      <dgm:t>
        <a:bodyPr/>
        <a:lstStyle/>
        <a:p>
          <a:endParaRPr lang="en-IN"/>
        </a:p>
      </dgm:t>
    </dgm:pt>
    <dgm:pt modelId="{863FDD18-E64F-432B-9F1A-BE38C5ADF07C}">
      <dgm:prSet/>
      <dgm:spPr/>
      <dgm:t>
        <a:bodyPr/>
        <a:lstStyle/>
        <a:p>
          <a:r>
            <a:rPr lang="en-US"/>
            <a:t>Maternal Age (higher the age, higher risk of chromosomal abnormalities)</a:t>
          </a:r>
          <a:endParaRPr lang="en-IN"/>
        </a:p>
      </dgm:t>
    </dgm:pt>
    <dgm:pt modelId="{5823F38F-A968-4539-98EC-7FA82862EA70}" type="parTrans" cxnId="{0B635E6F-81AC-4ACF-B3C0-D4A92391C09F}">
      <dgm:prSet/>
      <dgm:spPr/>
      <dgm:t>
        <a:bodyPr/>
        <a:lstStyle/>
        <a:p>
          <a:endParaRPr lang="en-IN"/>
        </a:p>
      </dgm:t>
    </dgm:pt>
    <dgm:pt modelId="{BF076967-E0DE-4027-A911-098C7FBD40B8}" type="sibTrans" cxnId="{0B635E6F-81AC-4ACF-B3C0-D4A92391C09F}">
      <dgm:prSet/>
      <dgm:spPr/>
      <dgm:t>
        <a:bodyPr/>
        <a:lstStyle/>
        <a:p>
          <a:endParaRPr lang="en-IN"/>
        </a:p>
      </dgm:t>
    </dgm:pt>
    <dgm:pt modelId="{2DF3DD1F-043B-49BD-B89F-537AC60AB4A5}">
      <dgm:prSet/>
      <dgm:spPr/>
      <dgm:t>
        <a:bodyPr/>
        <a:lstStyle/>
        <a:p>
          <a:r>
            <a:rPr lang="en-US"/>
            <a:t>ENVIRONMENTAL FACTORS INCLUDING INFECTIONS</a:t>
          </a:r>
          <a:endParaRPr lang="en-IN"/>
        </a:p>
      </dgm:t>
    </dgm:pt>
    <dgm:pt modelId="{67697AA7-9C0E-4148-B662-AC794FD43AE0}" type="parTrans" cxnId="{B4DCBD4B-975E-4CE6-8432-69411FCEDFB6}">
      <dgm:prSet/>
      <dgm:spPr/>
      <dgm:t>
        <a:bodyPr/>
        <a:lstStyle/>
        <a:p>
          <a:endParaRPr lang="en-IN"/>
        </a:p>
      </dgm:t>
    </dgm:pt>
    <dgm:pt modelId="{E542B6FD-9DE8-4AFE-88B5-6748A7F844CE}" type="sibTrans" cxnId="{B4DCBD4B-975E-4CE6-8432-69411FCEDFB6}">
      <dgm:prSet/>
      <dgm:spPr/>
      <dgm:t>
        <a:bodyPr/>
        <a:lstStyle/>
        <a:p>
          <a:endParaRPr lang="en-IN"/>
        </a:p>
      </dgm:t>
    </dgm:pt>
    <dgm:pt modelId="{FD0C1CEE-2280-48BA-9190-F7B407995A1D}">
      <dgm:prSet/>
      <dgm:spPr/>
      <dgm:t>
        <a:bodyPr/>
        <a:lstStyle/>
        <a:p>
          <a:r>
            <a:rPr lang="en-US"/>
            <a:t>Maternal infections: Rubella, Zika, Syphillis</a:t>
          </a:r>
          <a:endParaRPr lang="en-IN"/>
        </a:p>
      </dgm:t>
    </dgm:pt>
    <dgm:pt modelId="{19176881-7518-43FC-A54A-E40C77DA52BC}" type="parTrans" cxnId="{E40CC827-1376-48C6-8660-A21205BF6A94}">
      <dgm:prSet/>
      <dgm:spPr/>
      <dgm:t>
        <a:bodyPr/>
        <a:lstStyle/>
        <a:p>
          <a:endParaRPr lang="en-IN"/>
        </a:p>
      </dgm:t>
    </dgm:pt>
    <dgm:pt modelId="{EECD813A-EBC0-439C-B889-75183662B4B0}" type="sibTrans" cxnId="{E40CC827-1376-48C6-8660-A21205BF6A94}">
      <dgm:prSet/>
      <dgm:spPr/>
      <dgm:t>
        <a:bodyPr/>
        <a:lstStyle/>
        <a:p>
          <a:endParaRPr lang="en-IN"/>
        </a:p>
      </dgm:t>
    </dgm:pt>
    <dgm:pt modelId="{7F4FBE52-9DD7-476D-BD13-57917607E21E}">
      <dgm:prSet/>
      <dgm:spPr/>
      <dgm:t>
        <a:bodyPr/>
        <a:lstStyle/>
        <a:p>
          <a:r>
            <a:rPr lang="en-US"/>
            <a:t>Exposure to radiation, pollutants</a:t>
          </a:r>
          <a:endParaRPr lang="en-IN"/>
        </a:p>
      </dgm:t>
    </dgm:pt>
    <dgm:pt modelId="{9D4A2797-3A70-49E2-84F2-38BD05B90B36}" type="parTrans" cxnId="{E5146D1C-7105-448A-BC9D-53F47A6F9E1D}">
      <dgm:prSet/>
      <dgm:spPr/>
      <dgm:t>
        <a:bodyPr/>
        <a:lstStyle/>
        <a:p>
          <a:endParaRPr lang="en-IN"/>
        </a:p>
      </dgm:t>
    </dgm:pt>
    <dgm:pt modelId="{6E971389-C54F-487A-9B36-5C485C25C155}" type="sibTrans" cxnId="{E5146D1C-7105-448A-BC9D-53F47A6F9E1D}">
      <dgm:prSet/>
      <dgm:spPr/>
      <dgm:t>
        <a:bodyPr/>
        <a:lstStyle/>
        <a:p>
          <a:endParaRPr lang="en-IN"/>
        </a:p>
      </dgm:t>
    </dgm:pt>
    <dgm:pt modelId="{AC2399BB-0DD5-4FA0-A7EB-AD9118CE1A58}">
      <dgm:prSet/>
      <dgm:spPr/>
      <dgm:t>
        <a:bodyPr/>
        <a:lstStyle/>
        <a:p>
          <a:r>
            <a:rPr lang="en-US"/>
            <a:t>UNKNOWN CAUSES</a:t>
          </a:r>
          <a:endParaRPr lang="en-IN"/>
        </a:p>
      </dgm:t>
    </dgm:pt>
    <dgm:pt modelId="{F6F2284E-FE8D-4308-B58B-1DC9DD429E9B}" type="parTrans" cxnId="{C58B05EA-9B0B-4973-8253-4D84489BF258}">
      <dgm:prSet/>
      <dgm:spPr/>
      <dgm:t>
        <a:bodyPr/>
        <a:lstStyle/>
        <a:p>
          <a:endParaRPr lang="en-IN"/>
        </a:p>
      </dgm:t>
    </dgm:pt>
    <dgm:pt modelId="{134F4C97-3132-448D-A791-F78188107924}" type="sibTrans" cxnId="{C58B05EA-9B0B-4973-8253-4D84489BF258}">
      <dgm:prSet/>
      <dgm:spPr/>
      <dgm:t>
        <a:bodyPr/>
        <a:lstStyle/>
        <a:p>
          <a:endParaRPr lang="en-IN"/>
        </a:p>
      </dgm:t>
    </dgm:pt>
    <dgm:pt modelId="{A58293A8-BBEC-4CE8-9D87-B3A055888A79}">
      <dgm:prSet/>
      <dgm:spPr/>
      <dgm:t>
        <a:bodyPr/>
        <a:lstStyle/>
        <a:p>
          <a:r>
            <a:rPr lang="en-US"/>
            <a:t>Genetic and environmental interactions (heart defects, cleft lip or palate)</a:t>
          </a:r>
          <a:endParaRPr lang="en-IN"/>
        </a:p>
      </dgm:t>
    </dgm:pt>
    <dgm:pt modelId="{6EEEEF5F-D5B5-42B8-AED9-8AA96D67D35D}" type="parTrans" cxnId="{460CEA99-75EC-415B-A636-9F94D0B3BE07}">
      <dgm:prSet/>
      <dgm:spPr/>
      <dgm:t>
        <a:bodyPr/>
        <a:lstStyle/>
        <a:p>
          <a:endParaRPr lang="en-IN"/>
        </a:p>
      </dgm:t>
    </dgm:pt>
    <dgm:pt modelId="{E5A465CB-65A2-46B9-8C40-4652094F828F}" type="sibTrans" cxnId="{460CEA99-75EC-415B-A636-9F94D0B3BE07}">
      <dgm:prSet/>
      <dgm:spPr/>
      <dgm:t>
        <a:bodyPr/>
        <a:lstStyle/>
        <a:p>
          <a:endParaRPr lang="en-IN"/>
        </a:p>
      </dgm:t>
    </dgm:pt>
    <dgm:pt modelId="{D526E2FF-3369-4074-8EDC-57E170B91E52}" type="pres">
      <dgm:prSet presAssocID="{9326D427-B557-4D16-85C6-162DF9B92DE1}" presName="Name0" presStyleCnt="0">
        <dgm:presLayoutVars>
          <dgm:dir/>
          <dgm:animLvl val="lvl"/>
          <dgm:resizeHandles val="exact"/>
        </dgm:presLayoutVars>
      </dgm:prSet>
      <dgm:spPr/>
    </dgm:pt>
    <dgm:pt modelId="{8860E10F-1AAD-4CBF-A79B-05F6D13012AE}" type="pres">
      <dgm:prSet presAssocID="{ECDD0D52-E70B-4E8B-BBE5-5C41CDAFDF21}" presName="linNode" presStyleCnt="0"/>
      <dgm:spPr/>
    </dgm:pt>
    <dgm:pt modelId="{10C4F813-8787-451E-B74A-D4C63B323A4B}" type="pres">
      <dgm:prSet presAssocID="{ECDD0D52-E70B-4E8B-BBE5-5C41CDAFDF2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72E1545-00D9-4599-81E9-0E913394FE6D}" type="pres">
      <dgm:prSet presAssocID="{ECDD0D52-E70B-4E8B-BBE5-5C41CDAFDF21}" presName="descendantText" presStyleLbl="alignAccFollowNode1" presStyleIdx="0" presStyleCnt="4">
        <dgm:presLayoutVars>
          <dgm:bulletEnabled val="1"/>
        </dgm:presLayoutVars>
      </dgm:prSet>
      <dgm:spPr/>
    </dgm:pt>
    <dgm:pt modelId="{388F0AC9-8602-4961-B1EE-F4E9D91C7FB5}" type="pres">
      <dgm:prSet presAssocID="{96CC39BC-8306-4DC1-9408-B066AB3797A4}" presName="sp" presStyleCnt="0"/>
      <dgm:spPr/>
    </dgm:pt>
    <dgm:pt modelId="{39A4E455-02BE-42C1-8745-4BF39FA31219}" type="pres">
      <dgm:prSet presAssocID="{F4DD3485-60C9-4C9C-9844-4D6867514423}" presName="linNode" presStyleCnt="0"/>
      <dgm:spPr/>
    </dgm:pt>
    <dgm:pt modelId="{7D882027-CA11-44F1-8D19-3E60AABBA561}" type="pres">
      <dgm:prSet presAssocID="{F4DD3485-60C9-4C9C-9844-4D686751442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DAEC2BD-E76E-4225-ABB0-37C9139D8B7B}" type="pres">
      <dgm:prSet presAssocID="{F4DD3485-60C9-4C9C-9844-4D6867514423}" presName="descendantText" presStyleLbl="alignAccFollowNode1" presStyleIdx="1" presStyleCnt="4">
        <dgm:presLayoutVars>
          <dgm:bulletEnabled val="1"/>
        </dgm:presLayoutVars>
      </dgm:prSet>
      <dgm:spPr/>
    </dgm:pt>
    <dgm:pt modelId="{30460B0F-A323-4AD9-9F00-FA3D3A6B91C4}" type="pres">
      <dgm:prSet presAssocID="{9847A23C-A2E6-4166-AFEF-5A4131345C47}" presName="sp" presStyleCnt="0"/>
      <dgm:spPr/>
    </dgm:pt>
    <dgm:pt modelId="{41B8B26E-7188-4083-9F50-267CCA599992}" type="pres">
      <dgm:prSet presAssocID="{2DF3DD1F-043B-49BD-B89F-537AC60AB4A5}" presName="linNode" presStyleCnt="0"/>
      <dgm:spPr/>
    </dgm:pt>
    <dgm:pt modelId="{EF6B1FE6-CFF7-4A32-984A-31DF6BD4B1D1}" type="pres">
      <dgm:prSet presAssocID="{2DF3DD1F-043B-49BD-B89F-537AC60AB4A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71270F4-A256-4A17-9D66-1E1CEF0D234B}" type="pres">
      <dgm:prSet presAssocID="{2DF3DD1F-043B-49BD-B89F-537AC60AB4A5}" presName="descendantText" presStyleLbl="alignAccFollowNode1" presStyleIdx="2" presStyleCnt="4">
        <dgm:presLayoutVars>
          <dgm:bulletEnabled val="1"/>
        </dgm:presLayoutVars>
      </dgm:prSet>
      <dgm:spPr/>
    </dgm:pt>
    <dgm:pt modelId="{6E4930EA-1F04-4247-8A9C-237B13896722}" type="pres">
      <dgm:prSet presAssocID="{E542B6FD-9DE8-4AFE-88B5-6748A7F844CE}" presName="sp" presStyleCnt="0"/>
      <dgm:spPr/>
    </dgm:pt>
    <dgm:pt modelId="{AB1DA482-3ABD-4055-9997-A7554EF63C56}" type="pres">
      <dgm:prSet presAssocID="{AC2399BB-0DD5-4FA0-A7EB-AD9118CE1A58}" presName="linNode" presStyleCnt="0"/>
      <dgm:spPr/>
    </dgm:pt>
    <dgm:pt modelId="{AD4EFAF1-E1B9-446A-A132-607BADFC5A88}" type="pres">
      <dgm:prSet presAssocID="{AC2399BB-0DD5-4FA0-A7EB-AD9118CE1A5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7ABD54A-C5B9-4D8C-A59D-F0F0D3B4AC86}" type="pres">
      <dgm:prSet presAssocID="{AC2399BB-0DD5-4FA0-A7EB-AD9118CE1A5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BFFF107-390B-4414-9B96-7A94B0CB4FEB}" srcId="{9326D427-B557-4D16-85C6-162DF9B92DE1}" destId="{ECDD0D52-E70B-4E8B-BBE5-5C41CDAFDF21}" srcOrd="0" destOrd="0" parTransId="{414A8CD8-0FD7-4ED7-B23F-1631B0457E05}" sibTransId="{96CC39BC-8306-4DC1-9408-B066AB3797A4}"/>
    <dgm:cxn modelId="{6365480F-D740-43FB-85DB-AB32E729AD61}" type="presOf" srcId="{ECDD0D52-E70B-4E8B-BBE5-5C41CDAFDF21}" destId="{10C4F813-8787-451E-B74A-D4C63B323A4B}" srcOrd="0" destOrd="0" presId="urn:microsoft.com/office/officeart/2005/8/layout/vList5"/>
    <dgm:cxn modelId="{44A99819-8433-45CF-A19E-6B84ECBAA4B1}" type="presOf" srcId="{9326D427-B557-4D16-85C6-162DF9B92DE1}" destId="{D526E2FF-3369-4074-8EDC-57E170B91E52}" srcOrd="0" destOrd="0" presId="urn:microsoft.com/office/officeart/2005/8/layout/vList5"/>
    <dgm:cxn modelId="{E5146D1C-7105-448A-BC9D-53F47A6F9E1D}" srcId="{2DF3DD1F-043B-49BD-B89F-537AC60AB4A5}" destId="{7F4FBE52-9DD7-476D-BD13-57917607E21E}" srcOrd="1" destOrd="0" parTransId="{9D4A2797-3A70-49E2-84F2-38BD05B90B36}" sibTransId="{6E971389-C54F-487A-9B36-5C485C25C155}"/>
    <dgm:cxn modelId="{E40CC827-1376-48C6-8660-A21205BF6A94}" srcId="{2DF3DD1F-043B-49BD-B89F-537AC60AB4A5}" destId="{FD0C1CEE-2280-48BA-9190-F7B407995A1D}" srcOrd="0" destOrd="0" parTransId="{19176881-7518-43FC-A54A-E40C77DA52BC}" sibTransId="{EECD813A-EBC0-439C-B889-75183662B4B0}"/>
    <dgm:cxn modelId="{6288952D-E969-4A1F-8A47-A5C18AD3332D}" type="presOf" srcId="{863FDD18-E64F-432B-9F1A-BE38C5ADF07C}" destId="{9DAEC2BD-E76E-4225-ABB0-37C9139D8B7B}" srcOrd="0" destOrd="2" presId="urn:microsoft.com/office/officeart/2005/8/layout/vList5"/>
    <dgm:cxn modelId="{BE40B93F-BDC4-41A1-B890-DAF0081038D4}" type="presOf" srcId="{AF706D53-1705-468C-8F3D-A255470CE1C7}" destId="{672E1545-00D9-4599-81E9-0E913394FE6D}" srcOrd="0" destOrd="0" presId="urn:microsoft.com/office/officeart/2005/8/layout/vList5"/>
    <dgm:cxn modelId="{8F003662-0861-49C0-BF0B-21592B91FC2E}" type="presOf" srcId="{5943C74C-FCBE-4D22-B92D-C40B29EE1B10}" destId="{9DAEC2BD-E76E-4225-ABB0-37C9139D8B7B}" srcOrd="0" destOrd="0" presId="urn:microsoft.com/office/officeart/2005/8/layout/vList5"/>
    <dgm:cxn modelId="{51157868-CAB6-45F5-9E38-8C7CC653926E}" type="presOf" srcId="{A58293A8-BBEC-4CE8-9D87-B3A055888A79}" destId="{37ABD54A-C5B9-4D8C-A59D-F0F0D3B4AC86}" srcOrd="0" destOrd="0" presId="urn:microsoft.com/office/officeart/2005/8/layout/vList5"/>
    <dgm:cxn modelId="{9F3EE24A-843F-4EA9-8D91-ACCF2F5E243E}" srcId="{F4DD3485-60C9-4C9C-9844-4D6867514423}" destId="{8F8A6151-FB22-4597-AA68-26959AAB9796}" srcOrd="1" destOrd="0" parTransId="{BC6ACE90-7D00-4FF9-9F6A-D2B1ED5DE8F6}" sibTransId="{A29576AE-0073-4BDF-8623-2A1F1FE54534}"/>
    <dgm:cxn modelId="{B4DCBD4B-975E-4CE6-8432-69411FCEDFB6}" srcId="{9326D427-B557-4D16-85C6-162DF9B92DE1}" destId="{2DF3DD1F-043B-49BD-B89F-537AC60AB4A5}" srcOrd="2" destOrd="0" parTransId="{67697AA7-9C0E-4148-B662-AC794FD43AE0}" sibTransId="{E542B6FD-9DE8-4AFE-88B5-6748A7F844CE}"/>
    <dgm:cxn modelId="{0B635E6F-81AC-4ACF-B3C0-D4A92391C09F}" srcId="{F4DD3485-60C9-4C9C-9844-4D6867514423}" destId="{863FDD18-E64F-432B-9F1A-BE38C5ADF07C}" srcOrd="2" destOrd="0" parTransId="{5823F38F-A968-4539-98EC-7FA82862EA70}" sibTransId="{BF076967-E0DE-4027-A911-098C7FBD40B8}"/>
    <dgm:cxn modelId="{CE5B8C51-470B-4FBD-8ADD-41591AA55A38}" type="presOf" srcId="{FD0C1CEE-2280-48BA-9190-F7B407995A1D}" destId="{471270F4-A256-4A17-9D66-1E1CEF0D234B}" srcOrd="0" destOrd="0" presId="urn:microsoft.com/office/officeart/2005/8/layout/vList5"/>
    <dgm:cxn modelId="{D003A681-2C26-4144-920A-D50E64ADCABE}" type="presOf" srcId="{8F8A6151-FB22-4597-AA68-26959AAB9796}" destId="{9DAEC2BD-E76E-4225-ABB0-37C9139D8B7B}" srcOrd="0" destOrd="1" presId="urn:microsoft.com/office/officeart/2005/8/layout/vList5"/>
    <dgm:cxn modelId="{8AEAA18F-D231-4E14-8366-5C1CF998FA6A}" srcId="{F4DD3485-60C9-4C9C-9844-4D6867514423}" destId="{5943C74C-FCBE-4D22-B92D-C40B29EE1B10}" srcOrd="0" destOrd="0" parTransId="{29F37987-C558-477F-AEE1-8B12EE4019CE}" sibTransId="{895A0429-D6D1-4C5F-ACBD-C4AC15BB4783}"/>
    <dgm:cxn modelId="{460CEA99-75EC-415B-A636-9F94D0B3BE07}" srcId="{AC2399BB-0DD5-4FA0-A7EB-AD9118CE1A58}" destId="{A58293A8-BBEC-4CE8-9D87-B3A055888A79}" srcOrd="0" destOrd="0" parTransId="{6EEEEF5F-D5B5-42B8-AED9-8AA96D67D35D}" sibTransId="{E5A465CB-65A2-46B9-8C40-4652094F828F}"/>
    <dgm:cxn modelId="{FD75C8A9-2864-4EE2-BE17-DAC880FDEC4B}" type="presOf" srcId="{2DF3DD1F-043B-49BD-B89F-537AC60AB4A5}" destId="{EF6B1FE6-CFF7-4A32-984A-31DF6BD4B1D1}" srcOrd="0" destOrd="0" presId="urn:microsoft.com/office/officeart/2005/8/layout/vList5"/>
    <dgm:cxn modelId="{EE6723BF-29AE-4B04-A324-4F91F6A00BEF}" type="presOf" srcId="{F4DD3485-60C9-4C9C-9844-4D6867514423}" destId="{7D882027-CA11-44F1-8D19-3E60AABBA561}" srcOrd="0" destOrd="0" presId="urn:microsoft.com/office/officeart/2005/8/layout/vList5"/>
    <dgm:cxn modelId="{43F643CC-D783-49DF-9FA0-8AEAB90A17A6}" srcId="{ECDD0D52-E70B-4E8B-BBE5-5C41CDAFDF21}" destId="{AF706D53-1705-468C-8F3D-A255470CE1C7}" srcOrd="0" destOrd="0" parTransId="{AF626999-A52A-404B-B06E-82763A772494}" sibTransId="{AAA65D14-6FC4-467B-99E3-D3ABA975B470}"/>
    <dgm:cxn modelId="{482C3FCD-ACD1-435E-A18D-A9FAA08BB0A3}" type="presOf" srcId="{AC2399BB-0DD5-4FA0-A7EB-AD9118CE1A58}" destId="{AD4EFAF1-E1B9-446A-A132-607BADFC5A88}" srcOrd="0" destOrd="0" presId="urn:microsoft.com/office/officeart/2005/8/layout/vList5"/>
    <dgm:cxn modelId="{160607E5-E1C5-4A45-8C5C-7E2498804E1F}" srcId="{9326D427-B557-4D16-85C6-162DF9B92DE1}" destId="{F4DD3485-60C9-4C9C-9844-4D6867514423}" srcOrd="1" destOrd="0" parTransId="{10AA33FB-6132-468E-ADAB-5286664B340B}" sibTransId="{9847A23C-A2E6-4166-AFEF-5A4131345C47}"/>
    <dgm:cxn modelId="{C58B05EA-9B0B-4973-8253-4D84489BF258}" srcId="{9326D427-B557-4D16-85C6-162DF9B92DE1}" destId="{AC2399BB-0DD5-4FA0-A7EB-AD9118CE1A58}" srcOrd="3" destOrd="0" parTransId="{F6F2284E-FE8D-4308-B58B-1DC9DD429E9B}" sibTransId="{134F4C97-3132-448D-A791-F78188107924}"/>
    <dgm:cxn modelId="{1C6ABDEE-BB85-4075-8B6E-F0FB9EF49A4B}" type="presOf" srcId="{7F4FBE52-9DD7-476D-BD13-57917607E21E}" destId="{471270F4-A256-4A17-9D66-1E1CEF0D234B}" srcOrd="0" destOrd="1" presId="urn:microsoft.com/office/officeart/2005/8/layout/vList5"/>
    <dgm:cxn modelId="{C388ED66-D09C-4C49-AB6C-E56E3891E8C9}" type="presParOf" srcId="{D526E2FF-3369-4074-8EDC-57E170B91E52}" destId="{8860E10F-1AAD-4CBF-A79B-05F6D13012AE}" srcOrd="0" destOrd="0" presId="urn:microsoft.com/office/officeart/2005/8/layout/vList5"/>
    <dgm:cxn modelId="{F2D0D7A1-8635-49C9-BCB8-40CB495EE868}" type="presParOf" srcId="{8860E10F-1AAD-4CBF-A79B-05F6D13012AE}" destId="{10C4F813-8787-451E-B74A-D4C63B323A4B}" srcOrd="0" destOrd="0" presId="urn:microsoft.com/office/officeart/2005/8/layout/vList5"/>
    <dgm:cxn modelId="{221A009D-1DD3-4606-8E25-FB7573BE53E5}" type="presParOf" srcId="{8860E10F-1AAD-4CBF-A79B-05F6D13012AE}" destId="{672E1545-00D9-4599-81E9-0E913394FE6D}" srcOrd="1" destOrd="0" presId="urn:microsoft.com/office/officeart/2005/8/layout/vList5"/>
    <dgm:cxn modelId="{FB17C1CF-8B13-4554-B358-AFDC14694124}" type="presParOf" srcId="{D526E2FF-3369-4074-8EDC-57E170B91E52}" destId="{388F0AC9-8602-4961-B1EE-F4E9D91C7FB5}" srcOrd="1" destOrd="0" presId="urn:microsoft.com/office/officeart/2005/8/layout/vList5"/>
    <dgm:cxn modelId="{7E398D45-C9F3-4BF9-9717-D0E73378736D}" type="presParOf" srcId="{D526E2FF-3369-4074-8EDC-57E170B91E52}" destId="{39A4E455-02BE-42C1-8745-4BF39FA31219}" srcOrd="2" destOrd="0" presId="urn:microsoft.com/office/officeart/2005/8/layout/vList5"/>
    <dgm:cxn modelId="{96F13B12-E668-41D7-B3EB-E228223BE759}" type="presParOf" srcId="{39A4E455-02BE-42C1-8745-4BF39FA31219}" destId="{7D882027-CA11-44F1-8D19-3E60AABBA561}" srcOrd="0" destOrd="0" presId="urn:microsoft.com/office/officeart/2005/8/layout/vList5"/>
    <dgm:cxn modelId="{FB3CC5FB-0214-4BBB-AF2C-182447A05D91}" type="presParOf" srcId="{39A4E455-02BE-42C1-8745-4BF39FA31219}" destId="{9DAEC2BD-E76E-4225-ABB0-37C9139D8B7B}" srcOrd="1" destOrd="0" presId="urn:microsoft.com/office/officeart/2005/8/layout/vList5"/>
    <dgm:cxn modelId="{29F1CE13-9710-4848-AF12-61100A4B5FEC}" type="presParOf" srcId="{D526E2FF-3369-4074-8EDC-57E170B91E52}" destId="{30460B0F-A323-4AD9-9F00-FA3D3A6B91C4}" srcOrd="3" destOrd="0" presId="urn:microsoft.com/office/officeart/2005/8/layout/vList5"/>
    <dgm:cxn modelId="{C3416B1C-17DC-4FC2-BEE4-D1320704FF6A}" type="presParOf" srcId="{D526E2FF-3369-4074-8EDC-57E170B91E52}" destId="{41B8B26E-7188-4083-9F50-267CCA599992}" srcOrd="4" destOrd="0" presId="urn:microsoft.com/office/officeart/2005/8/layout/vList5"/>
    <dgm:cxn modelId="{7E75066E-8EA8-4297-9E59-4915F93E8DD7}" type="presParOf" srcId="{41B8B26E-7188-4083-9F50-267CCA599992}" destId="{EF6B1FE6-CFF7-4A32-984A-31DF6BD4B1D1}" srcOrd="0" destOrd="0" presId="urn:microsoft.com/office/officeart/2005/8/layout/vList5"/>
    <dgm:cxn modelId="{807475A0-9E01-4521-A704-41275BBEC288}" type="presParOf" srcId="{41B8B26E-7188-4083-9F50-267CCA599992}" destId="{471270F4-A256-4A17-9D66-1E1CEF0D234B}" srcOrd="1" destOrd="0" presId="urn:microsoft.com/office/officeart/2005/8/layout/vList5"/>
    <dgm:cxn modelId="{5DE2CEA3-4400-44E9-AD38-FBFCEE7670FC}" type="presParOf" srcId="{D526E2FF-3369-4074-8EDC-57E170B91E52}" destId="{6E4930EA-1F04-4247-8A9C-237B13896722}" srcOrd="5" destOrd="0" presId="urn:microsoft.com/office/officeart/2005/8/layout/vList5"/>
    <dgm:cxn modelId="{086EED68-6D82-4BAE-9AD9-5279CBE0116A}" type="presParOf" srcId="{D526E2FF-3369-4074-8EDC-57E170B91E52}" destId="{AB1DA482-3ABD-4055-9997-A7554EF63C56}" srcOrd="6" destOrd="0" presId="urn:microsoft.com/office/officeart/2005/8/layout/vList5"/>
    <dgm:cxn modelId="{08263A6D-A74E-4D1E-8F29-7E740C060806}" type="presParOf" srcId="{AB1DA482-3ABD-4055-9997-A7554EF63C56}" destId="{AD4EFAF1-E1B9-446A-A132-607BADFC5A88}" srcOrd="0" destOrd="0" presId="urn:microsoft.com/office/officeart/2005/8/layout/vList5"/>
    <dgm:cxn modelId="{E1DB7AEB-F89F-4C10-97E6-65C95CF2D018}" type="presParOf" srcId="{AB1DA482-3ABD-4055-9997-A7554EF63C56}" destId="{37ABD54A-C5B9-4D8C-A59D-F0F0D3B4AC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8CD48-5052-49F8-AB3D-0169F1635C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DE2FAAD-4232-43EF-A963-12A7B14868BE}">
      <dgm:prSet/>
      <dgm:spPr/>
      <dgm:t>
        <a:bodyPr/>
        <a:lstStyle/>
        <a:p>
          <a:r>
            <a:rPr lang="en-US" dirty="0"/>
            <a:t>1. Isolated conditions </a:t>
          </a:r>
          <a:endParaRPr lang="en-IN" dirty="0"/>
        </a:p>
      </dgm:t>
    </dgm:pt>
    <dgm:pt modelId="{E45F4A20-EB14-42A6-BA7D-416C6D130338}" type="parTrans" cxnId="{1766632B-D59A-49CB-949D-33C4BD761CF4}">
      <dgm:prSet/>
      <dgm:spPr/>
      <dgm:t>
        <a:bodyPr/>
        <a:lstStyle/>
        <a:p>
          <a:endParaRPr lang="en-IN"/>
        </a:p>
      </dgm:t>
    </dgm:pt>
    <dgm:pt modelId="{E02E9A74-AEA5-4C78-B935-220F7D6D7705}" type="sibTrans" cxnId="{1766632B-D59A-49CB-949D-33C4BD761CF4}">
      <dgm:prSet/>
      <dgm:spPr/>
      <dgm:t>
        <a:bodyPr/>
        <a:lstStyle/>
        <a:p>
          <a:endParaRPr lang="en-IN"/>
        </a:p>
      </dgm:t>
    </dgm:pt>
    <dgm:pt modelId="{6F06C0F7-676D-483A-841C-E42D21A255B4}">
      <dgm:prSet/>
      <dgm:spPr/>
      <dgm:t>
        <a:bodyPr/>
        <a:lstStyle/>
        <a:p>
          <a:r>
            <a:rPr lang="en-US" dirty="0"/>
            <a:t>2. Generalized conditions </a:t>
          </a:r>
          <a:endParaRPr lang="en-IN" dirty="0"/>
        </a:p>
      </dgm:t>
    </dgm:pt>
    <dgm:pt modelId="{ED962F8B-9E03-430A-850D-BD21AE7410E8}" type="parTrans" cxnId="{631FF82F-1405-40A7-B675-C925165B5BE6}">
      <dgm:prSet/>
      <dgm:spPr/>
      <dgm:t>
        <a:bodyPr/>
        <a:lstStyle/>
        <a:p>
          <a:endParaRPr lang="en-IN"/>
        </a:p>
      </dgm:t>
    </dgm:pt>
    <dgm:pt modelId="{173DCA5C-2F2B-482B-8A38-61C47D0CDA04}" type="sibTrans" cxnId="{631FF82F-1405-40A7-B675-C925165B5BE6}">
      <dgm:prSet/>
      <dgm:spPr/>
      <dgm:t>
        <a:bodyPr/>
        <a:lstStyle/>
        <a:p>
          <a:endParaRPr lang="en-IN"/>
        </a:p>
      </dgm:t>
    </dgm:pt>
    <dgm:pt modelId="{B7932DE8-8C53-4ED2-B9E7-F5D18366E021}">
      <dgm:prSet/>
      <dgm:spPr/>
      <dgm:t>
        <a:bodyPr/>
        <a:lstStyle/>
        <a:p>
          <a:r>
            <a:rPr lang="en-US" dirty="0"/>
            <a:t>3. Spinal deformities.</a:t>
          </a:r>
          <a:endParaRPr lang="en-IN" dirty="0"/>
        </a:p>
      </dgm:t>
    </dgm:pt>
    <dgm:pt modelId="{5DD4D09E-9661-49FA-9D83-F0B6730F7FAD}" type="parTrans" cxnId="{3D701092-8223-4224-848F-7D8C568FC668}">
      <dgm:prSet/>
      <dgm:spPr/>
      <dgm:t>
        <a:bodyPr/>
        <a:lstStyle/>
        <a:p>
          <a:endParaRPr lang="en-IN"/>
        </a:p>
      </dgm:t>
    </dgm:pt>
    <dgm:pt modelId="{CC7B1D1E-D6B7-42E7-80A8-21EC49AD407D}" type="sibTrans" cxnId="{3D701092-8223-4224-848F-7D8C568FC668}">
      <dgm:prSet/>
      <dgm:spPr/>
      <dgm:t>
        <a:bodyPr/>
        <a:lstStyle/>
        <a:p>
          <a:endParaRPr lang="en-IN"/>
        </a:p>
      </dgm:t>
    </dgm:pt>
    <dgm:pt modelId="{F7D1BD4B-CEB2-4D6D-ADA0-BC7DB22900E1}">
      <dgm:prSet/>
      <dgm:spPr/>
      <dgm:t>
        <a:bodyPr/>
        <a:lstStyle/>
        <a:p>
          <a:r>
            <a:rPr lang="en-US" dirty="0"/>
            <a:t>Anatomical location</a:t>
          </a:r>
          <a:endParaRPr lang="en-IN" dirty="0"/>
        </a:p>
      </dgm:t>
    </dgm:pt>
    <dgm:pt modelId="{D98636B8-54A6-4310-8484-CF6E1DCC2C18}" type="parTrans" cxnId="{9AD20FF7-767B-4669-92FE-A13092EE4A2A}">
      <dgm:prSet/>
      <dgm:spPr/>
      <dgm:t>
        <a:bodyPr/>
        <a:lstStyle/>
        <a:p>
          <a:endParaRPr lang="en-IN"/>
        </a:p>
      </dgm:t>
    </dgm:pt>
    <dgm:pt modelId="{38B5D27B-19D3-4523-9648-4A20970A8867}" type="sibTrans" cxnId="{9AD20FF7-767B-4669-92FE-A13092EE4A2A}">
      <dgm:prSet/>
      <dgm:spPr/>
      <dgm:t>
        <a:bodyPr/>
        <a:lstStyle/>
        <a:p>
          <a:endParaRPr lang="en-IN"/>
        </a:p>
      </dgm:t>
    </dgm:pt>
    <dgm:pt modelId="{6C84AEB2-7239-4E04-B238-C5A08DBCE698}">
      <dgm:prSet/>
      <dgm:spPr/>
      <dgm:t>
        <a:bodyPr/>
        <a:lstStyle/>
        <a:p>
          <a:r>
            <a:rPr lang="en-US" dirty="0"/>
            <a:t>Affect the skeleton to a huge or less extent.</a:t>
          </a:r>
          <a:endParaRPr lang="en-IN" dirty="0"/>
        </a:p>
      </dgm:t>
    </dgm:pt>
    <dgm:pt modelId="{9334EDCA-9DB3-4AB1-B921-050F4A3956D1}" type="parTrans" cxnId="{4B6124FE-43EE-42B7-AC33-A588A9D668AF}">
      <dgm:prSet/>
      <dgm:spPr/>
      <dgm:t>
        <a:bodyPr/>
        <a:lstStyle/>
        <a:p>
          <a:endParaRPr lang="en-IN"/>
        </a:p>
      </dgm:t>
    </dgm:pt>
    <dgm:pt modelId="{469FEA1D-FF24-4A31-9451-AC96A5FFCB86}" type="sibTrans" cxnId="{4B6124FE-43EE-42B7-AC33-A588A9D668AF}">
      <dgm:prSet/>
      <dgm:spPr/>
      <dgm:t>
        <a:bodyPr/>
        <a:lstStyle/>
        <a:p>
          <a:endParaRPr lang="en-IN"/>
        </a:p>
      </dgm:t>
    </dgm:pt>
    <dgm:pt modelId="{38A71819-C908-4C29-B2CE-AFF02931FD14}">
      <dgm:prSet/>
      <dgm:spPr/>
      <dgm:t>
        <a:bodyPr/>
        <a:lstStyle/>
        <a:p>
          <a:r>
            <a:rPr lang="en-US" dirty="0"/>
            <a:t>Deformed spine</a:t>
          </a:r>
          <a:endParaRPr lang="en-IN" dirty="0"/>
        </a:p>
      </dgm:t>
    </dgm:pt>
    <dgm:pt modelId="{D2C2F782-9AE3-4EC4-8453-9CE91234492A}" type="parTrans" cxnId="{33B9F73E-0ABE-410C-8A8D-4492BC7B0204}">
      <dgm:prSet/>
      <dgm:spPr/>
      <dgm:t>
        <a:bodyPr/>
        <a:lstStyle/>
        <a:p>
          <a:endParaRPr lang="en-IN"/>
        </a:p>
      </dgm:t>
    </dgm:pt>
    <dgm:pt modelId="{88BE122C-EC1A-40BE-A0BA-2F666595D92B}" type="sibTrans" cxnId="{33B9F73E-0ABE-410C-8A8D-4492BC7B0204}">
      <dgm:prSet/>
      <dgm:spPr/>
      <dgm:t>
        <a:bodyPr/>
        <a:lstStyle/>
        <a:p>
          <a:endParaRPr lang="en-IN"/>
        </a:p>
      </dgm:t>
    </dgm:pt>
    <dgm:pt modelId="{1A6BABFB-B9B8-433B-8118-769DF0BFF0AE}">
      <dgm:prSet/>
      <dgm:spPr/>
      <dgm:t>
        <a:bodyPr/>
        <a:lstStyle/>
        <a:p>
          <a:r>
            <a:rPr lang="en-US" dirty="0"/>
            <a:t>Vertical Talus, Shoulder Girdle</a:t>
          </a:r>
          <a:endParaRPr lang="en-IN" dirty="0"/>
        </a:p>
      </dgm:t>
    </dgm:pt>
    <dgm:pt modelId="{4B1ABCA1-DBE5-4336-82B9-2C87C8BA6ED4}" type="parTrans" cxnId="{CC28C8D5-DF4F-4E07-BF54-F4CC4FED4CDC}">
      <dgm:prSet/>
      <dgm:spPr/>
    </dgm:pt>
    <dgm:pt modelId="{F130EEFC-F792-4350-8E9F-BB4A7629EAA4}" type="sibTrans" cxnId="{CC28C8D5-DF4F-4E07-BF54-F4CC4FED4CDC}">
      <dgm:prSet/>
      <dgm:spPr/>
    </dgm:pt>
    <dgm:pt modelId="{E3F03BBD-0435-4AF6-A152-761A441E2DE1}">
      <dgm:prSet/>
      <dgm:spPr/>
      <dgm:t>
        <a:bodyPr/>
        <a:lstStyle/>
        <a:p>
          <a:r>
            <a:rPr lang="en-US" dirty="0"/>
            <a:t>Achondroplasia</a:t>
          </a:r>
          <a:endParaRPr lang="en-IN" dirty="0"/>
        </a:p>
      </dgm:t>
    </dgm:pt>
    <dgm:pt modelId="{8ECF806E-B5AA-4FB0-B1AB-2D257AA6902F}" type="parTrans" cxnId="{C901D299-84F4-47E2-8857-630228A4C94F}">
      <dgm:prSet/>
      <dgm:spPr/>
    </dgm:pt>
    <dgm:pt modelId="{D064C975-8817-44AC-9430-7335A7D1A4AF}" type="sibTrans" cxnId="{C901D299-84F4-47E2-8857-630228A4C94F}">
      <dgm:prSet/>
      <dgm:spPr/>
    </dgm:pt>
    <dgm:pt modelId="{4DCFF0C1-5114-4C78-B449-9FBE6237A79C}">
      <dgm:prSet/>
      <dgm:spPr/>
      <dgm:t>
        <a:bodyPr/>
        <a:lstStyle/>
        <a:p>
          <a:r>
            <a:rPr lang="en-US" dirty="0"/>
            <a:t>Osteogenesis imperfecta</a:t>
          </a:r>
          <a:endParaRPr lang="en-IN" dirty="0"/>
        </a:p>
      </dgm:t>
    </dgm:pt>
    <dgm:pt modelId="{B0CA29A4-A15B-4296-A52C-F8E49ED9AF99}" type="parTrans" cxnId="{BB8B3431-7964-404E-A75F-1A0B1995686B}">
      <dgm:prSet/>
      <dgm:spPr/>
    </dgm:pt>
    <dgm:pt modelId="{E68C310B-AC4E-4597-9AA9-DFE37EE3CD7F}" type="sibTrans" cxnId="{BB8B3431-7964-404E-A75F-1A0B1995686B}">
      <dgm:prSet/>
      <dgm:spPr/>
    </dgm:pt>
    <dgm:pt modelId="{0FF18244-1C40-4B06-9DF1-6866C9925AE5}">
      <dgm:prSet/>
      <dgm:spPr/>
      <dgm:t>
        <a:bodyPr/>
        <a:lstStyle/>
        <a:p>
          <a:r>
            <a:rPr lang="en-US" dirty="0"/>
            <a:t>Scoliosis</a:t>
          </a:r>
          <a:endParaRPr lang="en-IN" dirty="0"/>
        </a:p>
      </dgm:t>
    </dgm:pt>
    <dgm:pt modelId="{11EABB86-7765-4FC5-8FA4-FE34A99F7579}" type="parTrans" cxnId="{37BFDE02-5132-4253-BDC8-DF8B267438A4}">
      <dgm:prSet/>
      <dgm:spPr/>
    </dgm:pt>
    <dgm:pt modelId="{6CA50121-0268-4F49-B452-7802CDA36412}" type="sibTrans" cxnId="{37BFDE02-5132-4253-BDC8-DF8B267438A4}">
      <dgm:prSet/>
      <dgm:spPr/>
    </dgm:pt>
    <dgm:pt modelId="{31B0C61A-A47A-4E3D-887E-D46D152B1291}">
      <dgm:prSet/>
      <dgm:spPr/>
      <dgm:t>
        <a:bodyPr/>
        <a:lstStyle/>
        <a:p>
          <a:endParaRPr lang="en-IN" dirty="0"/>
        </a:p>
      </dgm:t>
    </dgm:pt>
    <dgm:pt modelId="{68E947D3-C15D-469F-87D7-7301D1030D6B}" type="parTrans" cxnId="{D3ECB842-6B8B-481A-8248-BD4BC5B2A1B0}">
      <dgm:prSet/>
      <dgm:spPr/>
    </dgm:pt>
    <dgm:pt modelId="{0F2431E6-3885-4091-9579-A5AB3627B0C3}" type="sibTrans" cxnId="{D3ECB842-6B8B-481A-8248-BD4BC5B2A1B0}">
      <dgm:prSet/>
      <dgm:spPr/>
    </dgm:pt>
    <dgm:pt modelId="{344516AF-151F-4F52-9CFF-68EBAE59FF3A}" type="pres">
      <dgm:prSet presAssocID="{7408CD48-5052-49F8-AB3D-0169F1635C00}" presName="Name0" presStyleCnt="0">
        <dgm:presLayoutVars>
          <dgm:dir/>
          <dgm:animLvl val="lvl"/>
          <dgm:resizeHandles val="exact"/>
        </dgm:presLayoutVars>
      </dgm:prSet>
      <dgm:spPr/>
    </dgm:pt>
    <dgm:pt modelId="{5079D22E-D4E0-4A2F-A171-1613ACAB04C9}" type="pres">
      <dgm:prSet presAssocID="{2DE2FAAD-4232-43EF-A963-12A7B14868BE}" presName="composite" presStyleCnt="0"/>
      <dgm:spPr/>
    </dgm:pt>
    <dgm:pt modelId="{166E1E1A-EB28-4970-9767-7D3C2E0E010A}" type="pres">
      <dgm:prSet presAssocID="{2DE2FAAD-4232-43EF-A963-12A7B14868B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9B68C16-29E1-425D-B59C-5AF64682CE48}" type="pres">
      <dgm:prSet presAssocID="{2DE2FAAD-4232-43EF-A963-12A7B14868BE}" presName="desTx" presStyleLbl="alignAccFollowNode1" presStyleIdx="0" presStyleCnt="3">
        <dgm:presLayoutVars>
          <dgm:bulletEnabled val="1"/>
        </dgm:presLayoutVars>
      </dgm:prSet>
      <dgm:spPr/>
    </dgm:pt>
    <dgm:pt modelId="{AC237888-1610-494E-B90D-C4B14135ABE5}" type="pres">
      <dgm:prSet presAssocID="{E02E9A74-AEA5-4C78-B935-220F7D6D7705}" presName="space" presStyleCnt="0"/>
      <dgm:spPr/>
    </dgm:pt>
    <dgm:pt modelId="{8105EF15-DDB3-4A85-9D91-3010E84DA567}" type="pres">
      <dgm:prSet presAssocID="{6F06C0F7-676D-483A-841C-E42D21A255B4}" presName="composite" presStyleCnt="0"/>
      <dgm:spPr/>
    </dgm:pt>
    <dgm:pt modelId="{1DEFCBE5-7A66-4C0B-9114-3B17B3182605}" type="pres">
      <dgm:prSet presAssocID="{6F06C0F7-676D-483A-841C-E42D21A255B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287AA63-42DD-472F-8EBC-1444BAE62A70}" type="pres">
      <dgm:prSet presAssocID="{6F06C0F7-676D-483A-841C-E42D21A255B4}" presName="desTx" presStyleLbl="alignAccFollowNode1" presStyleIdx="1" presStyleCnt="3">
        <dgm:presLayoutVars>
          <dgm:bulletEnabled val="1"/>
        </dgm:presLayoutVars>
      </dgm:prSet>
      <dgm:spPr/>
    </dgm:pt>
    <dgm:pt modelId="{CFB1710E-F4D7-41BD-BC7A-168C0EA18316}" type="pres">
      <dgm:prSet presAssocID="{173DCA5C-2F2B-482B-8A38-61C47D0CDA04}" presName="space" presStyleCnt="0"/>
      <dgm:spPr/>
    </dgm:pt>
    <dgm:pt modelId="{7927B8EC-1CA3-40DB-9A7D-B7E2A4374A94}" type="pres">
      <dgm:prSet presAssocID="{B7932DE8-8C53-4ED2-B9E7-F5D18366E021}" presName="composite" presStyleCnt="0"/>
      <dgm:spPr/>
    </dgm:pt>
    <dgm:pt modelId="{6270723F-0B5C-4A1F-84FD-0831A12E5221}" type="pres">
      <dgm:prSet presAssocID="{B7932DE8-8C53-4ED2-B9E7-F5D18366E0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A1A91FE-49CB-40B9-AF8B-4DC6F43D58F6}" type="pres">
      <dgm:prSet presAssocID="{B7932DE8-8C53-4ED2-B9E7-F5D18366E0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7BFDE02-5132-4253-BDC8-DF8B267438A4}" srcId="{38A71819-C908-4C29-B2CE-AFF02931FD14}" destId="{0FF18244-1C40-4B06-9DF1-6866C9925AE5}" srcOrd="0" destOrd="0" parTransId="{11EABB86-7765-4FC5-8FA4-FE34A99F7579}" sibTransId="{6CA50121-0268-4F49-B452-7802CDA36412}"/>
    <dgm:cxn modelId="{71C59E18-64C9-46D9-AA72-0E3BB4AAE118}" type="presOf" srcId="{E3F03BBD-0435-4AF6-A152-761A441E2DE1}" destId="{0287AA63-42DD-472F-8EBC-1444BAE62A70}" srcOrd="0" destOrd="1" presId="urn:microsoft.com/office/officeart/2005/8/layout/hList1"/>
    <dgm:cxn modelId="{7C29A926-3D75-49C5-AA52-D9260CD9C892}" type="presOf" srcId="{6F06C0F7-676D-483A-841C-E42D21A255B4}" destId="{1DEFCBE5-7A66-4C0B-9114-3B17B3182605}" srcOrd="0" destOrd="0" presId="urn:microsoft.com/office/officeart/2005/8/layout/hList1"/>
    <dgm:cxn modelId="{CCF5B727-AB84-4AA6-813E-84004B815A44}" type="presOf" srcId="{31B0C61A-A47A-4E3D-887E-D46D152B1291}" destId="{AA1A91FE-49CB-40B9-AF8B-4DC6F43D58F6}" srcOrd="0" destOrd="2" presId="urn:microsoft.com/office/officeart/2005/8/layout/hList1"/>
    <dgm:cxn modelId="{1766632B-D59A-49CB-949D-33C4BD761CF4}" srcId="{7408CD48-5052-49F8-AB3D-0169F1635C00}" destId="{2DE2FAAD-4232-43EF-A963-12A7B14868BE}" srcOrd="0" destOrd="0" parTransId="{E45F4A20-EB14-42A6-BA7D-416C6D130338}" sibTransId="{E02E9A74-AEA5-4C78-B935-220F7D6D7705}"/>
    <dgm:cxn modelId="{631FF82F-1405-40A7-B675-C925165B5BE6}" srcId="{7408CD48-5052-49F8-AB3D-0169F1635C00}" destId="{6F06C0F7-676D-483A-841C-E42D21A255B4}" srcOrd="1" destOrd="0" parTransId="{ED962F8B-9E03-430A-850D-BD21AE7410E8}" sibTransId="{173DCA5C-2F2B-482B-8A38-61C47D0CDA04}"/>
    <dgm:cxn modelId="{BB8B3431-7964-404E-A75F-1A0B1995686B}" srcId="{6C84AEB2-7239-4E04-B238-C5A08DBCE698}" destId="{4DCFF0C1-5114-4C78-B449-9FBE6237A79C}" srcOrd="1" destOrd="0" parTransId="{B0CA29A4-A15B-4296-A52C-F8E49ED9AF99}" sibTransId="{E68C310B-AC4E-4597-9AA9-DFE37EE3CD7F}"/>
    <dgm:cxn modelId="{3CE19E37-46A0-4E86-8A1E-F869B0436B30}" type="presOf" srcId="{6C84AEB2-7239-4E04-B238-C5A08DBCE698}" destId="{0287AA63-42DD-472F-8EBC-1444BAE62A70}" srcOrd="0" destOrd="0" presId="urn:microsoft.com/office/officeart/2005/8/layout/hList1"/>
    <dgm:cxn modelId="{33B9F73E-0ABE-410C-8A8D-4492BC7B0204}" srcId="{B7932DE8-8C53-4ED2-B9E7-F5D18366E021}" destId="{38A71819-C908-4C29-B2CE-AFF02931FD14}" srcOrd="0" destOrd="0" parTransId="{D2C2F782-9AE3-4EC4-8453-9CE91234492A}" sibTransId="{88BE122C-EC1A-40BE-A0BA-2F666595D92B}"/>
    <dgm:cxn modelId="{D3ECB842-6B8B-481A-8248-BD4BC5B2A1B0}" srcId="{B7932DE8-8C53-4ED2-B9E7-F5D18366E021}" destId="{31B0C61A-A47A-4E3D-887E-D46D152B1291}" srcOrd="1" destOrd="0" parTransId="{68E947D3-C15D-469F-87D7-7301D1030D6B}" sibTransId="{0F2431E6-3885-4091-9579-A5AB3627B0C3}"/>
    <dgm:cxn modelId="{419C4D4A-6E00-42BA-833F-CF364F60DF8E}" type="presOf" srcId="{B7932DE8-8C53-4ED2-B9E7-F5D18366E021}" destId="{6270723F-0B5C-4A1F-84FD-0831A12E5221}" srcOrd="0" destOrd="0" presId="urn:microsoft.com/office/officeart/2005/8/layout/hList1"/>
    <dgm:cxn modelId="{37BD264B-CA79-4364-A66A-E4E6E365882C}" type="presOf" srcId="{2DE2FAAD-4232-43EF-A963-12A7B14868BE}" destId="{166E1E1A-EB28-4970-9767-7D3C2E0E010A}" srcOrd="0" destOrd="0" presId="urn:microsoft.com/office/officeart/2005/8/layout/hList1"/>
    <dgm:cxn modelId="{388EBF56-CEB7-486E-93CF-0E751888E151}" type="presOf" srcId="{1A6BABFB-B9B8-433B-8118-769DF0BFF0AE}" destId="{F9B68C16-29E1-425D-B59C-5AF64682CE48}" srcOrd="0" destOrd="1" presId="urn:microsoft.com/office/officeart/2005/8/layout/hList1"/>
    <dgm:cxn modelId="{3D701092-8223-4224-848F-7D8C568FC668}" srcId="{7408CD48-5052-49F8-AB3D-0169F1635C00}" destId="{B7932DE8-8C53-4ED2-B9E7-F5D18366E021}" srcOrd="2" destOrd="0" parTransId="{5DD4D09E-9661-49FA-9D83-F0B6730F7FAD}" sibTransId="{CC7B1D1E-D6B7-42E7-80A8-21EC49AD407D}"/>
    <dgm:cxn modelId="{C901D299-84F4-47E2-8857-630228A4C94F}" srcId="{6C84AEB2-7239-4E04-B238-C5A08DBCE698}" destId="{E3F03BBD-0435-4AF6-A152-761A441E2DE1}" srcOrd="0" destOrd="0" parTransId="{8ECF806E-B5AA-4FB0-B1AB-2D257AA6902F}" sibTransId="{D064C975-8817-44AC-9430-7335A7D1A4AF}"/>
    <dgm:cxn modelId="{455D1BA5-A0EB-4E20-941D-B2D15A86201D}" type="presOf" srcId="{38A71819-C908-4C29-B2CE-AFF02931FD14}" destId="{AA1A91FE-49CB-40B9-AF8B-4DC6F43D58F6}" srcOrd="0" destOrd="0" presId="urn:microsoft.com/office/officeart/2005/8/layout/hList1"/>
    <dgm:cxn modelId="{2E773FB3-28C6-4911-8D8B-32DE01FCD00C}" type="presOf" srcId="{7408CD48-5052-49F8-AB3D-0169F1635C00}" destId="{344516AF-151F-4F52-9CFF-68EBAE59FF3A}" srcOrd="0" destOrd="0" presId="urn:microsoft.com/office/officeart/2005/8/layout/hList1"/>
    <dgm:cxn modelId="{1D2522BF-75E9-4AFC-B6DF-88FE65A72FFD}" type="presOf" srcId="{0FF18244-1C40-4B06-9DF1-6866C9925AE5}" destId="{AA1A91FE-49CB-40B9-AF8B-4DC6F43D58F6}" srcOrd="0" destOrd="1" presId="urn:microsoft.com/office/officeart/2005/8/layout/hList1"/>
    <dgm:cxn modelId="{0BA9ABD4-99E1-42E8-8580-A63DED0D7285}" type="presOf" srcId="{F7D1BD4B-CEB2-4D6D-ADA0-BC7DB22900E1}" destId="{F9B68C16-29E1-425D-B59C-5AF64682CE48}" srcOrd="0" destOrd="0" presId="urn:microsoft.com/office/officeart/2005/8/layout/hList1"/>
    <dgm:cxn modelId="{CC28C8D5-DF4F-4E07-BF54-F4CC4FED4CDC}" srcId="{F7D1BD4B-CEB2-4D6D-ADA0-BC7DB22900E1}" destId="{1A6BABFB-B9B8-433B-8118-769DF0BFF0AE}" srcOrd="0" destOrd="0" parTransId="{4B1ABCA1-DBE5-4336-82B9-2C87C8BA6ED4}" sibTransId="{F130EEFC-F792-4350-8E9F-BB4A7629EAA4}"/>
    <dgm:cxn modelId="{D7CFCDD6-FD60-449F-BA63-6E6E77243160}" type="presOf" srcId="{4DCFF0C1-5114-4C78-B449-9FBE6237A79C}" destId="{0287AA63-42DD-472F-8EBC-1444BAE62A70}" srcOrd="0" destOrd="2" presId="urn:microsoft.com/office/officeart/2005/8/layout/hList1"/>
    <dgm:cxn modelId="{9AD20FF7-767B-4669-92FE-A13092EE4A2A}" srcId="{2DE2FAAD-4232-43EF-A963-12A7B14868BE}" destId="{F7D1BD4B-CEB2-4D6D-ADA0-BC7DB22900E1}" srcOrd="0" destOrd="0" parTransId="{D98636B8-54A6-4310-8484-CF6E1DCC2C18}" sibTransId="{38B5D27B-19D3-4523-9648-4A20970A8867}"/>
    <dgm:cxn modelId="{4B6124FE-43EE-42B7-AC33-A588A9D668AF}" srcId="{6F06C0F7-676D-483A-841C-E42D21A255B4}" destId="{6C84AEB2-7239-4E04-B238-C5A08DBCE698}" srcOrd="0" destOrd="0" parTransId="{9334EDCA-9DB3-4AB1-B921-050F4A3956D1}" sibTransId="{469FEA1D-FF24-4A31-9451-AC96A5FFCB86}"/>
    <dgm:cxn modelId="{7A4ECEFC-9415-48DA-8689-E0D6A7F0C4C4}" type="presParOf" srcId="{344516AF-151F-4F52-9CFF-68EBAE59FF3A}" destId="{5079D22E-D4E0-4A2F-A171-1613ACAB04C9}" srcOrd="0" destOrd="0" presId="urn:microsoft.com/office/officeart/2005/8/layout/hList1"/>
    <dgm:cxn modelId="{2D055065-5113-4355-B413-0C4E94871BC0}" type="presParOf" srcId="{5079D22E-D4E0-4A2F-A171-1613ACAB04C9}" destId="{166E1E1A-EB28-4970-9767-7D3C2E0E010A}" srcOrd="0" destOrd="0" presId="urn:microsoft.com/office/officeart/2005/8/layout/hList1"/>
    <dgm:cxn modelId="{859FFB42-5408-444F-9EAB-19FE7558813A}" type="presParOf" srcId="{5079D22E-D4E0-4A2F-A171-1613ACAB04C9}" destId="{F9B68C16-29E1-425D-B59C-5AF64682CE48}" srcOrd="1" destOrd="0" presId="urn:microsoft.com/office/officeart/2005/8/layout/hList1"/>
    <dgm:cxn modelId="{254F3018-D11A-48E1-B913-50848CEFB892}" type="presParOf" srcId="{344516AF-151F-4F52-9CFF-68EBAE59FF3A}" destId="{AC237888-1610-494E-B90D-C4B14135ABE5}" srcOrd="1" destOrd="0" presId="urn:microsoft.com/office/officeart/2005/8/layout/hList1"/>
    <dgm:cxn modelId="{943207FB-4268-4E1F-84C6-3C1FD559F36B}" type="presParOf" srcId="{344516AF-151F-4F52-9CFF-68EBAE59FF3A}" destId="{8105EF15-DDB3-4A85-9D91-3010E84DA567}" srcOrd="2" destOrd="0" presId="urn:microsoft.com/office/officeart/2005/8/layout/hList1"/>
    <dgm:cxn modelId="{E9B10725-DC35-41C1-BCB6-C7E9FC90868E}" type="presParOf" srcId="{8105EF15-DDB3-4A85-9D91-3010E84DA567}" destId="{1DEFCBE5-7A66-4C0B-9114-3B17B3182605}" srcOrd="0" destOrd="0" presId="urn:microsoft.com/office/officeart/2005/8/layout/hList1"/>
    <dgm:cxn modelId="{12533C34-1E80-494B-8360-640AD268B3DC}" type="presParOf" srcId="{8105EF15-DDB3-4A85-9D91-3010E84DA567}" destId="{0287AA63-42DD-472F-8EBC-1444BAE62A70}" srcOrd="1" destOrd="0" presId="urn:microsoft.com/office/officeart/2005/8/layout/hList1"/>
    <dgm:cxn modelId="{E9F88DC7-E378-437E-B83F-C460409C3BDC}" type="presParOf" srcId="{344516AF-151F-4F52-9CFF-68EBAE59FF3A}" destId="{CFB1710E-F4D7-41BD-BC7A-168C0EA18316}" srcOrd="3" destOrd="0" presId="urn:microsoft.com/office/officeart/2005/8/layout/hList1"/>
    <dgm:cxn modelId="{517A91DE-5A3F-436C-B959-F7A957A3E56C}" type="presParOf" srcId="{344516AF-151F-4F52-9CFF-68EBAE59FF3A}" destId="{7927B8EC-1CA3-40DB-9A7D-B7E2A4374A94}" srcOrd="4" destOrd="0" presId="urn:microsoft.com/office/officeart/2005/8/layout/hList1"/>
    <dgm:cxn modelId="{937615DF-94EF-42C2-9E65-04C7B2934944}" type="presParOf" srcId="{7927B8EC-1CA3-40DB-9A7D-B7E2A4374A94}" destId="{6270723F-0B5C-4A1F-84FD-0831A12E5221}" srcOrd="0" destOrd="0" presId="urn:microsoft.com/office/officeart/2005/8/layout/hList1"/>
    <dgm:cxn modelId="{E1094F36-E8D5-461F-8CFC-48286B744F4B}" type="presParOf" srcId="{7927B8EC-1CA3-40DB-9A7D-B7E2A4374A94}" destId="{AA1A91FE-49CB-40B9-AF8B-4DC6F43D58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C2DF69-C1EA-4176-88EC-3558262FDCE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B6D3B49-A4D3-4089-BD78-BA23E3F396CC}">
      <dgm:prSet/>
      <dgm:spPr/>
      <dgm:t>
        <a:bodyPr/>
        <a:lstStyle/>
        <a:p>
          <a:r>
            <a:rPr lang="en-US"/>
            <a:t>STRUCTURAL ANOMALIES</a:t>
          </a:r>
          <a:endParaRPr lang="en-IN"/>
        </a:p>
      </dgm:t>
    </dgm:pt>
    <dgm:pt modelId="{CB722FBF-E1FC-41F8-9CA2-F4A83AC3612E}" type="parTrans" cxnId="{2674A24C-A4FF-4F39-A12A-86BF225E37E0}">
      <dgm:prSet/>
      <dgm:spPr/>
      <dgm:t>
        <a:bodyPr/>
        <a:lstStyle/>
        <a:p>
          <a:endParaRPr lang="en-IN"/>
        </a:p>
      </dgm:t>
    </dgm:pt>
    <dgm:pt modelId="{7F686E14-ADA9-4229-8800-64988040037D}" type="sibTrans" cxnId="{2674A24C-A4FF-4F39-A12A-86BF225E37E0}">
      <dgm:prSet/>
      <dgm:spPr/>
      <dgm:t>
        <a:bodyPr/>
        <a:lstStyle/>
        <a:p>
          <a:endParaRPr lang="en-IN"/>
        </a:p>
      </dgm:t>
    </dgm:pt>
    <dgm:pt modelId="{6D901E31-027A-4F46-B811-3AFB2FF6A6A7}">
      <dgm:prSet/>
      <dgm:spPr/>
      <dgm:t>
        <a:bodyPr/>
        <a:lstStyle/>
        <a:p>
          <a:r>
            <a:rPr lang="en-US" dirty="0"/>
            <a:t>Structural changes that have significant medical, social or cosmetic consequences for the affected individual, and typically require medical intervention. </a:t>
          </a:r>
          <a:endParaRPr lang="en-IN" dirty="0"/>
        </a:p>
      </dgm:t>
    </dgm:pt>
    <dgm:pt modelId="{BF0F078F-3926-406A-86D9-13DE94AD526B}" type="parTrans" cxnId="{CBF23B05-6811-498F-AD75-C62FB95E2FE9}">
      <dgm:prSet/>
      <dgm:spPr/>
      <dgm:t>
        <a:bodyPr/>
        <a:lstStyle/>
        <a:p>
          <a:endParaRPr lang="en-IN"/>
        </a:p>
      </dgm:t>
    </dgm:pt>
    <dgm:pt modelId="{FD66FD64-91EE-49C0-A1A1-52AFEB8D7B6F}" type="sibTrans" cxnId="{CBF23B05-6811-498F-AD75-C62FB95E2FE9}">
      <dgm:prSet/>
      <dgm:spPr/>
      <dgm:t>
        <a:bodyPr/>
        <a:lstStyle/>
        <a:p>
          <a:endParaRPr lang="en-IN"/>
        </a:p>
      </dgm:t>
    </dgm:pt>
    <dgm:pt modelId="{0A1828C6-C7D9-4C79-80F3-B6904F1350C2}">
      <dgm:prSet/>
      <dgm:spPr/>
      <dgm:t>
        <a:bodyPr/>
        <a:lstStyle/>
        <a:p>
          <a:r>
            <a:rPr lang="en-US" dirty="0"/>
            <a:t>Spina </a:t>
          </a:r>
          <a:r>
            <a:rPr lang="en-US" dirty="0" err="1"/>
            <a:t>bifida,congenital</a:t>
          </a:r>
          <a:r>
            <a:rPr lang="en-US" dirty="0"/>
            <a:t> dislocation of the hip, congenital heart defects.</a:t>
          </a:r>
          <a:endParaRPr lang="en-IN" dirty="0"/>
        </a:p>
      </dgm:t>
    </dgm:pt>
    <dgm:pt modelId="{BF3ABC41-0159-4E96-A2FE-35103BC23B9A}" type="parTrans" cxnId="{7602B810-4D9B-4D3C-A581-49503E9FEDB4}">
      <dgm:prSet/>
      <dgm:spPr/>
      <dgm:t>
        <a:bodyPr/>
        <a:lstStyle/>
        <a:p>
          <a:endParaRPr lang="en-IN"/>
        </a:p>
      </dgm:t>
    </dgm:pt>
    <dgm:pt modelId="{0EAD89BD-72E6-4EE7-8A76-E7CF1FEC9CB3}" type="sibTrans" cxnId="{7602B810-4D9B-4D3C-A581-49503E9FEDB4}">
      <dgm:prSet/>
      <dgm:spPr/>
      <dgm:t>
        <a:bodyPr/>
        <a:lstStyle/>
        <a:p>
          <a:endParaRPr lang="en-IN"/>
        </a:p>
      </dgm:t>
    </dgm:pt>
    <dgm:pt modelId="{BD8BF060-8773-4F06-972C-44F6AF33F65F}">
      <dgm:prSet/>
      <dgm:spPr/>
      <dgm:t>
        <a:bodyPr/>
        <a:lstStyle/>
        <a:p>
          <a:r>
            <a:rPr lang="en-US"/>
            <a:t>FUNCTIONAL ANOMALIES</a:t>
          </a:r>
          <a:endParaRPr lang="en-IN"/>
        </a:p>
      </dgm:t>
    </dgm:pt>
    <dgm:pt modelId="{E6B5CEB2-0204-4AB2-9A48-170F19496CBA}" type="parTrans" cxnId="{3B964826-F2FC-4DB0-AC82-7B22C4094D7B}">
      <dgm:prSet/>
      <dgm:spPr/>
      <dgm:t>
        <a:bodyPr/>
        <a:lstStyle/>
        <a:p>
          <a:endParaRPr lang="en-IN"/>
        </a:p>
      </dgm:t>
    </dgm:pt>
    <dgm:pt modelId="{461A9BE2-056B-4A1A-957F-F0AA8D28979E}" type="sibTrans" cxnId="{3B964826-F2FC-4DB0-AC82-7B22C4094D7B}">
      <dgm:prSet/>
      <dgm:spPr/>
      <dgm:t>
        <a:bodyPr/>
        <a:lstStyle/>
        <a:p>
          <a:endParaRPr lang="en-IN"/>
        </a:p>
      </dgm:t>
    </dgm:pt>
    <dgm:pt modelId="{E7E164E7-2521-4728-A5EE-FAED0EE80807}">
      <dgm:prSet/>
      <dgm:spPr/>
      <dgm:t>
        <a:bodyPr/>
        <a:lstStyle/>
        <a:p>
          <a:r>
            <a:rPr lang="en-US"/>
            <a:t>Affects the normal physiological working of body</a:t>
          </a:r>
          <a:endParaRPr lang="en-IN"/>
        </a:p>
      </dgm:t>
    </dgm:pt>
    <dgm:pt modelId="{5429A6BC-5612-4DFB-B212-C329A2C814DF}" type="parTrans" cxnId="{9EEDDF08-00E9-436E-819E-6B2D36B6A0A1}">
      <dgm:prSet/>
      <dgm:spPr/>
      <dgm:t>
        <a:bodyPr/>
        <a:lstStyle/>
        <a:p>
          <a:endParaRPr lang="en-IN"/>
        </a:p>
      </dgm:t>
    </dgm:pt>
    <dgm:pt modelId="{5385996F-3042-42DB-AC60-93A4866D9243}" type="sibTrans" cxnId="{9EEDDF08-00E9-436E-819E-6B2D36B6A0A1}">
      <dgm:prSet/>
      <dgm:spPr/>
      <dgm:t>
        <a:bodyPr/>
        <a:lstStyle/>
        <a:p>
          <a:endParaRPr lang="en-IN"/>
        </a:p>
      </dgm:t>
    </dgm:pt>
    <dgm:pt modelId="{F2ED067F-B3C9-4DE8-A8A3-676CAF2E060F}">
      <dgm:prSet/>
      <dgm:spPr/>
      <dgm:t>
        <a:bodyPr/>
        <a:lstStyle/>
        <a:p>
          <a:r>
            <a:rPr lang="en-US" dirty="0"/>
            <a:t>Cystic fibrosis, </a:t>
          </a:r>
          <a:r>
            <a:rPr lang="en-US" dirty="0" err="1"/>
            <a:t>haemophilia</a:t>
          </a:r>
          <a:r>
            <a:rPr lang="en-US" dirty="0"/>
            <a:t>, fetal alcohol syndrome, Down syndrome.</a:t>
          </a:r>
          <a:endParaRPr lang="en-IN" dirty="0"/>
        </a:p>
      </dgm:t>
    </dgm:pt>
    <dgm:pt modelId="{ECB59F4E-1495-4560-8D6F-09D4911654FB}" type="parTrans" cxnId="{B7265561-48E4-4B69-8826-EF4DFC9DDBB2}">
      <dgm:prSet/>
      <dgm:spPr/>
      <dgm:t>
        <a:bodyPr/>
        <a:lstStyle/>
        <a:p>
          <a:endParaRPr lang="en-IN"/>
        </a:p>
      </dgm:t>
    </dgm:pt>
    <dgm:pt modelId="{73238E0B-19D0-4D7A-A9EB-FBF2B626ADCE}" type="sibTrans" cxnId="{B7265561-48E4-4B69-8826-EF4DFC9DDBB2}">
      <dgm:prSet/>
      <dgm:spPr/>
      <dgm:t>
        <a:bodyPr/>
        <a:lstStyle/>
        <a:p>
          <a:endParaRPr lang="en-IN"/>
        </a:p>
      </dgm:t>
    </dgm:pt>
    <dgm:pt modelId="{97E8E0FB-6C39-4323-AE86-AD20E95A2B4D}" type="pres">
      <dgm:prSet presAssocID="{C2C2DF69-C1EA-4176-88EC-3558262FDCEB}" presName="linearFlow" presStyleCnt="0">
        <dgm:presLayoutVars>
          <dgm:dir/>
          <dgm:animLvl val="lvl"/>
          <dgm:resizeHandles val="exact"/>
        </dgm:presLayoutVars>
      </dgm:prSet>
      <dgm:spPr/>
    </dgm:pt>
    <dgm:pt modelId="{47C45459-A091-433C-BC4B-5017509D4269}" type="pres">
      <dgm:prSet presAssocID="{AB6D3B49-A4D3-4089-BD78-BA23E3F396CC}" presName="composite" presStyleCnt="0"/>
      <dgm:spPr/>
    </dgm:pt>
    <dgm:pt modelId="{D534877F-E915-45DB-91B6-ED934910782D}" type="pres">
      <dgm:prSet presAssocID="{AB6D3B49-A4D3-4089-BD78-BA23E3F396C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F5F6D02-A419-4093-AA47-B1ADF7CD4D2D}" type="pres">
      <dgm:prSet presAssocID="{AB6D3B49-A4D3-4089-BD78-BA23E3F396CC}" presName="descendantText" presStyleLbl="alignAcc1" presStyleIdx="0" presStyleCnt="2">
        <dgm:presLayoutVars>
          <dgm:bulletEnabled val="1"/>
        </dgm:presLayoutVars>
      </dgm:prSet>
      <dgm:spPr/>
    </dgm:pt>
    <dgm:pt modelId="{20AD3110-D2B6-46AB-81D8-211CF82BBD2A}" type="pres">
      <dgm:prSet presAssocID="{7F686E14-ADA9-4229-8800-64988040037D}" presName="sp" presStyleCnt="0"/>
      <dgm:spPr/>
    </dgm:pt>
    <dgm:pt modelId="{A8FE7107-8754-4DE0-8224-01138EFBA72B}" type="pres">
      <dgm:prSet presAssocID="{BD8BF060-8773-4F06-972C-44F6AF33F65F}" presName="composite" presStyleCnt="0"/>
      <dgm:spPr/>
    </dgm:pt>
    <dgm:pt modelId="{519E1020-4CAE-420A-AFB5-14C9CE0C06EA}" type="pres">
      <dgm:prSet presAssocID="{BD8BF060-8773-4F06-972C-44F6AF33F65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934776E-966A-4F6A-8066-1DE63328C296}" type="pres">
      <dgm:prSet presAssocID="{BD8BF060-8773-4F06-972C-44F6AF33F65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CBF23B05-6811-498F-AD75-C62FB95E2FE9}" srcId="{AB6D3B49-A4D3-4089-BD78-BA23E3F396CC}" destId="{6D901E31-027A-4F46-B811-3AFB2FF6A6A7}" srcOrd="0" destOrd="0" parTransId="{BF0F078F-3926-406A-86D9-13DE94AD526B}" sibTransId="{FD66FD64-91EE-49C0-A1A1-52AFEB8D7B6F}"/>
    <dgm:cxn modelId="{9EEDDF08-00E9-436E-819E-6B2D36B6A0A1}" srcId="{BD8BF060-8773-4F06-972C-44F6AF33F65F}" destId="{E7E164E7-2521-4728-A5EE-FAED0EE80807}" srcOrd="0" destOrd="0" parTransId="{5429A6BC-5612-4DFB-B212-C329A2C814DF}" sibTransId="{5385996F-3042-42DB-AC60-93A4866D9243}"/>
    <dgm:cxn modelId="{7602B810-4D9B-4D3C-A581-49503E9FEDB4}" srcId="{AB6D3B49-A4D3-4089-BD78-BA23E3F396CC}" destId="{0A1828C6-C7D9-4C79-80F3-B6904F1350C2}" srcOrd="1" destOrd="0" parTransId="{BF3ABC41-0159-4E96-A2FE-35103BC23B9A}" sibTransId="{0EAD89BD-72E6-4EE7-8A76-E7CF1FEC9CB3}"/>
    <dgm:cxn modelId="{3B964826-F2FC-4DB0-AC82-7B22C4094D7B}" srcId="{C2C2DF69-C1EA-4176-88EC-3558262FDCEB}" destId="{BD8BF060-8773-4F06-972C-44F6AF33F65F}" srcOrd="1" destOrd="0" parTransId="{E6B5CEB2-0204-4AB2-9A48-170F19496CBA}" sibTransId="{461A9BE2-056B-4A1A-957F-F0AA8D28979E}"/>
    <dgm:cxn modelId="{B7265561-48E4-4B69-8826-EF4DFC9DDBB2}" srcId="{BD8BF060-8773-4F06-972C-44F6AF33F65F}" destId="{F2ED067F-B3C9-4DE8-A8A3-676CAF2E060F}" srcOrd="1" destOrd="0" parTransId="{ECB59F4E-1495-4560-8D6F-09D4911654FB}" sibTransId="{73238E0B-19D0-4D7A-A9EB-FBF2B626ADCE}"/>
    <dgm:cxn modelId="{4E38CB65-D25B-435C-96F6-4D12BA3D84B5}" type="presOf" srcId="{BD8BF060-8773-4F06-972C-44F6AF33F65F}" destId="{519E1020-4CAE-420A-AFB5-14C9CE0C06EA}" srcOrd="0" destOrd="0" presId="urn:microsoft.com/office/officeart/2005/8/layout/chevron2"/>
    <dgm:cxn modelId="{A1AF2F6B-85FB-454B-B012-09BC3B5BDE0E}" type="presOf" srcId="{F2ED067F-B3C9-4DE8-A8A3-676CAF2E060F}" destId="{E934776E-966A-4F6A-8066-1DE63328C296}" srcOrd="0" destOrd="1" presId="urn:microsoft.com/office/officeart/2005/8/layout/chevron2"/>
    <dgm:cxn modelId="{2674A24C-A4FF-4F39-A12A-86BF225E37E0}" srcId="{C2C2DF69-C1EA-4176-88EC-3558262FDCEB}" destId="{AB6D3B49-A4D3-4089-BD78-BA23E3F396CC}" srcOrd="0" destOrd="0" parTransId="{CB722FBF-E1FC-41F8-9CA2-F4A83AC3612E}" sibTransId="{7F686E14-ADA9-4229-8800-64988040037D}"/>
    <dgm:cxn modelId="{E2369E9D-9B26-4036-AAE4-9910AE8236C3}" type="presOf" srcId="{E7E164E7-2521-4728-A5EE-FAED0EE80807}" destId="{E934776E-966A-4F6A-8066-1DE63328C296}" srcOrd="0" destOrd="0" presId="urn:microsoft.com/office/officeart/2005/8/layout/chevron2"/>
    <dgm:cxn modelId="{ECB172E4-0CDE-4CE1-8054-6E34062FC009}" type="presOf" srcId="{6D901E31-027A-4F46-B811-3AFB2FF6A6A7}" destId="{6F5F6D02-A419-4093-AA47-B1ADF7CD4D2D}" srcOrd="0" destOrd="0" presId="urn:microsoft.com/office/officeart/2005/8/layout/chevron2"/>
    <dgm:cxn modelId="{F75167ED-41A8-4EED-9607-7A0568B29196}" type="presOf" srcId="{C2C2DF69-C1EA-4176-88EC-3558262FDCEB}" destId="{97E8E0FB-6C39-4323-AE86-AD20E95A2B4D}" srcOrd="0" destOrd="0" presId="urn:microsoft.com/office/officeart/2005/8/layout/chevron2"/>
    <dgm:cxn modelId="{995E7EF5-2962-47A5-865D-F2C1F504C564}" type="presOf" srcId="{0A1828C6-C7D9-4C79-80F3-B6904F1350C2}" destId="{6F5F6D02-A419-4093-AA47-B1ADF7CD4D2D}" srcOrd="0" destOrd="1" presId="urn:microsoft.com/office/officeart/2005/8/layout/chevron2"/>
    <dgm:cxn modelId="{320C3BFD-174E-4CBE-A56C-531726CEEA2A}" type="presOf" srcId="{AB6D3B49-A4D3-4089-BD78-BA23E3F396CC}" destId="{D534877F-E915-45DB-91B6-ED934910782D}" srcOrd="0" destOrd="0" presId="urn:microsoft.com/office/officeart/2005/8/layout/chevron2"/>
    <dgm:cxn modelId="{293BF975-E052-46C9-B179-E30A260BC002}" type="presParOf" srcId="{97E8E0FB-6C39-4323-AE86-AD20E95A2B4D}" destId="{47C45459-A091-433C-BC4B-5017509D4269}" srcOrd="0" destOrd="0" presId="urn:microsoft.com/office/officeart/2005/8/layout/chevron2"/>
    <dgm:cxn modelId="{F22B1257-5149-44A6-A2FA-B41AD3EEFFE0}" type="presParOf" srcId="{47C45459-A091-433C-BC4B-5017509D4269}" destId="{D534877F-E915-45DB-91B6-ED934910782D}" srcOrd="0" destOrd="0" presId="urn:microsoft.com/office/officeart/2005/8/layout/chevron2"/>
    <dgm:cxn modelId="{0FA806D2-BF3D-43AC-9EFF-4D3E51004B6D}" type="presParOf" srcId="{47C45459-A091-433C-BC4B-5017509D4269}" destId="{6F5F6D02-A419-4093-AA47-B1ADF7CD4D2D}" srcOrd="1" destOrd="0" presId="urn:microsoft.com/office/officeart/2005/8/layout/chevron2"/>
    <dgm:cxn modelId="{F00C057E-3EB4-41AA-A96B-0339FFCDCC8C}" type="presParOf" srcId="{97E8E0FB-6C39-4323-AE86-AD20E95A2B4D}" destId="{20AD3110-D2B6-46AB-81D8-211CF82BBD2A}" srcOrd="1" destOrd="0" presId="urn:microsoft.com/office/officeart/2005/8/layout/chevron2"/>
    <dgm:cxn modelId="{80C7622D-640C-4BC6-AB84-E196B8E79D64}" type="presParOf" srcId="{97E8E0FB-6C39-4323-AE86-AD20E95A2B4D}" destId="{A8FE7107-8754-4DE0-8224-01138EFBA72B}" srcOrd="2" destOrd="0" presId="urn:microsoft.com/office/officeart/2005/8/layout/chevron2"/>
    <dgm:cxn modelId="{A4099E9E-B122-4AEE-B965-F1E3665526B9}" type="presParOf" srcId="{A8FE7107-8754-4DE0-8224-01138EFBA72B}" destId="{519E1020-4CAE-420A-AFB5-14C9CE0C06EA}" srcOrd="0" destOrd="0" presId="urn:microsoft.com/office/officeart/2005/8/layout/chevron2"/>
    <dgm:cxn modelId="{FF5033A2-AF86-409E-AA6F-547A4DB53544}" type="presParOf" srcId="{A8FE7107-8754-4DE0-8224-01138EFBA72B}" destId="{E934776E-966A-4F6A-8066-1DE63328C2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612B9-6707-4549-8A5D-AEB266249145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98CBDE07-C8AE-4984-B415-4CBD9AD7DFB2}">
      <dgm:prSet/>
      <dgm:spPr/>
      <dgm:t>
        <a:bodyPr/>
        <a:lstStyle/>
        <a:p>
          <a:r>
            <a:rPr lang="en-IN"/>
            <a:t>Heart defects</a:t>
          </a:r>
        </a:p>
      </dgm:t>
    </dgm:pt>
    <dgm:pt modelId="{96E6DCC2-AB82-4D79-9620-B0B707755AC0}" type="parTrans" cxnId="{04948102-784E-4BF1-BE71-E1A93A2D95A9}">
      <dgm:prSet/>
      <dgm:spPr/>
      <dgm:t>
        <a:bodyPr/>
        <a:lstStyle/>
        <a:p>
          <a:endParaRPr lang="en-IN"/>
        </a:p>
      </dgm:t>
    </dgm:pt>
    <dgm:pt modelId="{C046A1D6-430D-488C-A73F-AFF6E28BD7E9}" type="sibTrans" cxnId="{04948102-784E-4BF1-BE71-E1A93A2D95A9}">
      <dgm:prSet/>
      <dgm:spPr/>
      <dgm:t>
        <a:bodyPr/>
        <a:lstStyle/>
        <a:p>
          <a:endParaRPr lang="en-IN"/>
        </a:p>
      </dgm:t>
    </dgm:pt>
    <dgm:pt modelId="{B26C9ED6-001B-4416-8D8E-4752D65106CC}">
      <dgm:prSet/>
      <dgm:spPr/>
      <dgm:t>
        <a:bodyPr/>
        <a:lstStyle/>
        <a:p>
          <a:r>
            <a:rPr lang="en-US"/>
            <a:t>Part of the heart does not form properly in the womb.</a:t>
          </a:r>
          <a:endParaRPr lang="en-IN"/>
        </a:p>
      </dgm:t>
    </dgm:pt>
    <dgm:pt modelId="{3F6425C3-669D-449B-9AEB-2588E64AFDA7}" type="parTrans" cxnId="{44AF9D2B-4A09-4E15-A9FE-435DA0932640}">
      <dgm:prSet/>
      <dgm:spPr/>
      <dgm:t>
        <a:bodyPr/>
        <a:lstStyle/>
        <a:p>
          <a:endParaRPr lang="en-IN"/>
        </a:p>
      </dgm:t>
    </dgm:pt>
    <dgm:pt modelId="{3DBD449D-21DE-4B2E-9396-34F64895B148}" type="sibTrans" cxnId="{44AF9D2B-4A09-4E15-A9FE-435DA0932640}">
      <dgm:prSet/>
      <dgm:spPr/>
      <dgm:t>
        <a:bodyPr/>
        <a:lstStyle/>
        <a:p>
          <a:endParaRPr lang="en-IN"/>
        </a:p>
      </dgm:t>
    </dgm:pt>
    <dgm:pt modelId="{284BF794-9662-47E6-A50A-C7DB7FFDAC4E}">
      <dgm:prSet/>
      <dgm:spPr/>
      <dgm:t>
        <a:bodyPr/>
        <a:lstStyle/>
        <a:p>
          <a:r>
            <a:rPr lang="en-US"/>
            <a:t>E.g. ventricular septal defect : hole in the wall separating the two lower heart chambers. Sometimes, the hole will close on its own over time.</a:t>
          </a:r>
          <a:endParaRPr lang="en-IN"/>
        </a:p>
      </dgm:t>
    </dgm:pt>
    <dgm:pt modelId="{563C8A31-F245-4754-B00D-43BBC6856928}" type="parTrans" cxnId="{3A335FB4-091C-41E4-AC4E-80049E4689E1}">
      <dgm:prSet/>
      <dgm:spPr/>
      <dgm:t>
        <a:bodyPr/>
        <a:lstStyle/>
        <a:p>
          <a:endParaRPr lang="en-IN"/>
        </a:p>
      </dgm:t>
    </dgm:pt>
    <dgm:pt modelId="{4E3F399C-D69E-449F-9CED-0B3815F8F05C}" type="sibTrans" cxnId="{3A335FB4-091C-41E4-AC4E-80049E4689E1}">
      <dgm:prSet/>
      <dgm:spPr/>
      <dgm:t>
        <a:bodyPr/>
        <a:lstStyle/>
        <a:p>
          <a:endParaRPr lang="en-IN"/>
        </a:p>
      </dgm:t>
    </dgm:pt>
    <dgm:pt modelId="{F020A0DC-B90C-4AED-806D-30CF40FC9C32}">
      <dgm:prSet/>
      <dgm:spPr/>
      <dgm:t>
        <a:bodyPr/>
        <a:lstStyle/>
        <a:p>
          <a:r>
            <a:rPr lang="en-IN"/>
            <a:t>Limb reduction</a:t>
          </a:r>
        </a:p>
      </dgm:t>
    </dgm:pt>
    <dgm:pt modelId="{F2F1ED7F-732B-41B3-A7D9-38088277EA1A}" type="parTrans" cxnId="{1B1580EF-B7BE-4AAD-9E5C-9D812F4D2F4F}">
      <dgm:prSet/>
      <dgm:spPr/>
      <dgm:t>
        <a:bodyPr/>
        <a:lstStyle/>
        <a:p>
          <a:endParaRPr lang="en-IN"/>
        </a:p>
      </dgm:t>
    </dgm:pt>
    <dgm:pt modelId="{9879725D-C617-45F8-8044-CAE6A004C440}" type="sibTrans" cxnId="{1B1580EF-B7BE-4AAD-9E5C-9D812F4D2F4F}">
      <dgm:prSet/>
      <dgm:spPr/>
      <dgm:t>
        <a:bodyPr/>
        <a:lstStyle/>
        <a:p>
          <a:endParaRPr lang="en-IN"/>
        </a:p>
      </dgm:t>
    </dgm:pt>
    <dgm:pt modelId="{C3BBFC99-723A-4205-BD32-8C7ACB28B6DA}">
      <dgm:prSet/>
      <dgm:spPr/>
      <dgm:t>
        <a:bodyPr/>
        <a:lstStyle/>
        <a:p>
          <a:r>
            <a:rPr lang="en-US"/>
            <a:t>A limb is smaller than the usual size or missing altogether.</a:t>
          </a:r>
          <a:endParaRPr lang="en-IN"/>
        </a:p>
      </dgm:t>
    </dgm:pt>
    <dgm:pt modelId="{4356106F-AE3B-43C1-B42D-336A015A23F2}" type="parTrans" cxnId="{94178A5C-B186-4E0C-9A39-D72448EEEE2F}">
      <dgm:prSet/>
      <dgm:spPr/>
      <dgm:t>
        <a:bodyPr/>
        <a:lstStyle/>
        <a:p>
          <a:endParaRPr lang="en-IN"/>
        </a:p>
      </dgm:t>
    </dgm:pt>
    <dgm:pt modelId="{536B4EEC-1714-4929-8231-FFF10D73B5C3}" type="sibTrans" cxnId="{94178A5C-B186-4E0C-9A39-D72448EEEE2F}">
      <dgm:prSet/>
      <dgm:spPr/>
      <dgm:t>
        <a:bodyPr/>
        <a:lstStyle/>
        <a:p>
          <a:endParaRPr lang="en-IN"/>
        </a:p>
      </dgm:t>
    </dgm:pt>
    <dgm:pt modelId="{A74DD02E-57BB-4A4F-AE41-99DFA7FEF050}">
      <dgm:prSet/>
      <dgm:spPr/>
      <dgm:t>
        <a:bodyPr/>
        <a:lstStyle/>
        <a:p>
          <a:r>
            <a:rPr lang="en-US"/>
            <a:t>Missing finger, clubfoot, or an arm that is shorter than usual.</a:t>
          </a:r>
          <a:endParaRPr lang="en-IN"/>
        </a:p>
      </dgm:t>
    </dgm:pt>
    <dgm:pt modelId="{ECFC987D-F048-4BF2-B6E3-1C44E53E0C99}" type="parTrans" cxnId="{C1020357-F0E1-4E72-A8F4-E26372ABC5BE}">
      <dgm:prSet/>
      <dgm:spPr/>
      <dgm:t>
        <a:bodyPr/>
        <a:lstStyle/>
        <a:p>
          <a:endParaRPr lang="en-IN"/>
        </a:p>
      </dgm:t>
    </dgm:pt>
    <dgm:pt modelId="{7F52A497-6E96-4E74-885C-642C97B20802}" type="sibTrans" cxnId="{C1020357-F0E1-4E72-A8F4-E26372ABC5BE}">
      <dgm:prSet/>
      <dgm:spPr/>
      <dgm:t>
        <a:bodyPr/>
        <a:lstStyle/>
        <a:p>
          <a:endParaRPr lang="en-IN"/>
        </a:p>
      </dgm:t>
    </dgm:pt>
    <dgm:pt modelId="{9F632984-9587-4123-9086-66693C81DB58}">
      <dgm:prSet/>
      <dgm:spPr/>
      <dgm:t>
        <a:bodyPr/>
        <a:lstStyle/>
        <a:p>
          <a:r>
            <a:rPr lang="en-IN"/>
            <a:t>Cleft lip or palate</a:t>
          </a:r>
        </a:p>
      </dgm:t>
    </dgm:pt>
    <dgm:pt modelId="{A4ADDB83-D7EC-4134-AD3F-E84A9507A7BF}" type="parTrans" cxnId="{B4A66EBF-E3B7-4CBA-96C4-DB3B3F6726A2}">
      <dgm:prSet/>
      <dgm:spPr/>
      <dgm:t>
        <a:bodyPr/>
        <a:lstStyle/>
        <a:p>
          <a:endParaRPr lang="en-IN"/>
        </a:p>
      </dgm:t>
    </dgm:pt>
    <dgm:pt modelId="{F9785134-7BBB-4E4F-BE2A-D46835D32E76}" type="sibTrans" cxnId="{B4A66EBF-E3B7-4CBA-96C4-DB3B3F6726A2}">
      <dgm:prSet/>
      <dgm:spPr/>
      <dgm:t>
        <a:bodyPr/>
        <a:lstStyle/>
        <a:p>
          <a:endParaRPr lang="en-IN"/>
        </a:p>
      </dgm:t>
    </dgm:pt>
    <dgm:pt modelId="{9D1FB5D5-14AE-4294-BF99-E36648499CD1}">
      <dgm:prSet/>
      <dgm:spPr/>
      <dgm:t>
        <a:bodyPr/>
        <a:lstStyle/>
        <a:p>
          <a:r>
            <a:rPr lang="en-US"/>
            <a:t>If the tissues forming the roof of the mouth or lip do not join properly, it can cause a cleft lip or palate. </a:t>
          </a:r>
          <a:endParaRPr lang="en-IN"/>
        </a:p>
      </dgm:t>
    </dgm:pt>
    <dgm:pt modelId="{BCC8621D-FC1D-4661-B855-776038BF25D6}" type="parTrans" cxnId="{9B88DBB4-3677-47FE-8BBC-FC7E0C6044F0}">
      <dgm:prSet/>
      <dgm:spPr/>
      <dgm:t>
        <a:bodyPr/>
        <a:lstStyle/>
        <a:p>
          <a:endParaRPr lang="en-IN"/>
        </a:p>
      </dgm:t>
    </dgm:pt>
    <dgm:pt modelId="{1DF2CEDD-5919-49D3-9D1F-33FF0496E80F}" type="sibTrans" cxnId="{9B88DBB4-3677-47FE-8BBC-FC7E0C6044F0}">
      <dgm:prSet/>
      <dgm:spPr/>
      <dgm:t>
        <a:bodyPr/>
        <a:lstStyle/>
        <a:p>
          <a:endParaRPr lang="en-IN"/>
        </a:p>
      </dgm:t>
    </dgm:pt>
    <dgm:pt modelId="{31084962-E783-407A-866B-55A5664E2F68}">
      <dgm:prSet/>
      <dgm:spPr/>
      <dgm:t>
        <a:bodyPr/>
        <a:lstStyle/>
        <a:p>
          <a:r>
            <a:rPr lang="en-US"/>
            <a:t>Affect speech, hearing, and eating.</a:t>
          </a:r>
          <a:endParaRPr lang="en-IN"/>
        </a:p>
      </dgm:t>
    </dgm:pt>
    <dgm:pt modelId="{A6D331C6-4F2B-4A2A-9069-27F59C1E0297}" type="parTrans" cxnId="{F0BB00F2-8844-4464-BA1B-F40079E9F784}">
      <dgm:prSet/>
      <dgm:spPr/>
      <dgm:t>
        <a:bodyPr/>
        <a:lstStyle/>
        <a:p>
          <a:endParaRPr lang="en-IN"/>
        </a:p>
      </dgm:t>
    </dgm:pt>
    <dgm:pt modelId="{29FBC303-3A9E-4860-836C-EEC85D1B9212}" type="sibTrans" cxnId="{F0BB00F2-8844-4464-BA1B-F40079E9F784}">
      <dgm:prSet/>
      <dgm:spPr/>
      <dgm:t>
        <a:bodyPr/>
        <a:lstStyle/>
        <a:p>
          <a:endParaRPr lang="en-IN"/>
        </a:p>
      </dgm:t>
    </dgm:pt>
    <dgm:pt modelId="{955B04E6-F10A-4BB8-B2D9-2BC43E90DCE9}">
      <dgm:prSet/>
      <dgm:spPr/>
      <dgm:t>
        <a:bodyPr/>
        <a:lstStyle/>
        <a:p>
          <a:r>
            <a:rPr lang="en-IN"/>
            <a:t>Neural tube defects</a:t>
          </a:r>
        </a:p>
      </dgm:t>
    </dgm:pt>
    <dgm:pt modelId="{CCF212E7-6773-41C6-9F5A-2396E86A05D9}" type="parTrans" cxnId="{FCB20EC0-FD52-47A8-876D-CDB33016B71A}">
      <dgm:prSet/>
      <dgm:spPr/>
      <dgm:t>
        <a:bodyPr/>
        <a:lstStyle/>
        <a:p>
          <a:endParaRPr lang="en-IN"/>
        </a:p>
      </dgm:t>
    </dgm:pt>
    <dgm:pt modelId="{E6A55F8D-F958-4EA0-A934-51BE57EE6E79}" type="sibTrans" cxnId="{FCB20EC0-FD52-47A8-876D-CDB33016B71A}">
      <dgm:prSet/>
      <dgm:spPr/>
      <dgm:t>
        <a:bodyPr/>
        <a:lstStyle/>
        <a:p>
          <a:endParaRPr lang="en-IN"/>
        </a:p>
      </dgm:t>
    </dgm:pt>
    <dgm:pt modelId="{059EDFF2-E0EF-4957-9BA5-0D5117BA9468}">
      <dgm:prSet/>
      <dgm:spPr/>
      <dgm:t>
        <a:bodyPr/>
        <a:lstStyle/>
        <a:p>
          <a:r>
            <a:rPr lang="en-US"/>
            <a:t>occur in the first few months of pregnancy, when the brain and spinal cord of a fetus are forming.</a:t>
          </a:r>
          <a:endParaRPr lang="en-IN"/>
        </a:p>
      </dgm:t>
    </dgm:pt>
    <dgm:pt modelId="{F76F9281-0661-47A2-85CB-2200A3B136AF}" type="parTrans" cxnId="{86CA20CA-CC54-4771-AAA9-B9EAFC39DC03}">
      <dgm:prSet/>
      <dgm:spPr/>
      <dgm:t>
        <a:bodyPr/>
        <a:lstStyle/>
        <a:p>
          <a:endParaRPr lang="en-IN"/>
        </a:p>
      </dgm:t>
    </dgm:pt>
    <dgm:pt modelId="{7B93B889-A911-4FFF-9617-CC26AFCB1FB8}" type="sibTrans" cxnId="{86CA20CA-CC54-4771-AAA9-B9EAFC39DC03}">
      <dgm:prSet/>
      <dgm:spPr/>
      <dgm:t>
        <a:bodyPr/>
        <a:lstStyle/>
        <a:p>
          <a:endParaRPr lang="en-IN"/>
        </a:p>
      </dgm:t>
    </dgm:pt>
    <dgm:pt modelId="{C4DDF0BD-2246-49D5-BE13-9E5B5595AC38}">
      <dgm:prSet/>
      <dgm:spPr/>
      <dgm:t>
        <a:bodyPr/>
        <a:lstStyle/>
        <a:p>
          <a:r>
            <a:rPr lang="en-US"/>
            <a:t>Anencephaly, Encephalocele, Spina Bifida</a:t>
          </a:r>
          <a:endParaRPr lang="en-IN"/>
        </a:p>
      </dgm:t>
    </dgm:pt>
    <dgm:pt modelId="{42007C40-0CD1-4F5F-960B-E0B10724269F}" type="parTrans" cxnId="{A4158E6E-8FB5-44FA-95DB-C8881C212FA6}">
      <dgm:prSet/>
      <dgm:spPr/>
      <dgm:t>
        <a:bodyPr/>
        <a:lstStyle/>
        <a:p>
          <a:endParaRPr lang="en-IN"/>
        </a:p>
      </dgm:t>
    </dgm:pt>
    <dgm:pt modelId="{79843682-867A-418F-8CE7-43950E11C5F3}" type="sibTrans" cxnId="{A4158E6E-8FB5-44FA-95DB-C8881C212FA6}">
      <dgm:prSet/>
      <dgm:spPr/>
      <dgm:t>
        <a:bodyPr/>
        <a:lstStyle/>
        <a:p>
          <a:endParaRPr lang="en-IN"/>
        </a:p>
      </dgm:t>
    </dgm:pt>
    <dgm:pt modelId="{AFDD4BCD-8A95-4713-AA8C-339A12A3B9D4}" type="pres">
      <dgm:prSet presAssocID="{536612B9-6707-4549-8A5D-AEB266249145}" presName="Name0" presStyleCnt="0">
        <dgm:presLayoutVars>
          <dgm:dir/>
          <dgm:animLvl val="lvl"/>
          <dgm:resizeHandles val="exact"/>
        </dgm:presLayoutVars>
      </dgm:prSet>
      <dgm:spPr/>
    </dgm:pt>
    <dgm:pt modelId="{76905956-FDDE-4498-AE39-8B5CA13E1C24}" type="pres">
      <dgm:prSet presAssocID="{98CBDE07-C8AE-4984-B415-4CBD9AD7DFB2}" presName="composite" presStyleCnt="0"/>
      <dgm:spPr/>
    </dgm:pt>
    <dgm:pt modelId="{5F2412F6-19A6-48B4-9143-B6AD6F1642E2}" type="pres">
      <dgm:prSet presAssocID="{98CBDE07-C8AE-4984-B415-4CBD9AD7DFB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571B814-3996-466B-8883-EEB8EB6CDB84}" type="pres">
      <dgm:prSet presAssocID="{98CBDE07-C8AE-4984-B415-4CBD9AD7DFB2}" presName="desTx" presStyleLbl="alignAccFollowNode1" presStyleIdx="0" presStyleCnt="4">
        <dgm:presLayoutVars>
          <dgm:bulletEnabled val="1"/>
        </dgm:presLayoutVars>
      </dgm:prSet>
      <dgm:spPr/>
    </dgm:pt>
    <dgm:pt modelId="{9B926097-51FC-4EF7-AEA3-E3EC1FD082AC}" type="pres">
      <dgm:prSet presAssocID="{C046A1D6-430D-488C-A73F-AFF6E28BD7E9}" presName="space" presStyleCnt="0"/>
      <dgm:spPr/>
    </dgm:pt>
    <dgm:pt modelId="{213E6DC2-B362-46B0-AB50-7934C5D5AA7B}" type="pres">
      <dgm:prSet presAssocID="{F020A0DC-B90C-4AED-806D-30CF40FC9C32}" presName="composite" presStyleCnt="0"/>
      <dgm:spPr/>
    </dgm:pt>
    <dgm:pt modelId="{9634E268-9CD6-4FC9-9F56-FA7AE90D7549}" type="pres">
      <dgm:prSet presAssocID="{F020A0DC-B90C-4AED-806D-30CF40FC9C3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A115202-5721-414C-A904-3BD471EC1B67}" type="pres">
      <dgm:prSet presAssocID="{F020A0DC-B90C-4AED-806D-30CF40FC9C32}" presName="desTx" presStyleLbl="alignAccFollowNode1" presStyleIdx="1" presStyleCnt="4">
        <dgm:presLayoutVars>
          <dgm:bulletEnabled val="1"/>
        </dgm:presLayoutVars>
      </dgm:prSet>
      <dgm:spPr/>
    </dgm:pt>
    <dgm:pt modelId="{DD68DAD0-8CF4-4A5A-9815-85725385C08D}" type="pres">
      <dgm:prSet presAssocID="{9879725D-C617-45F8-8044-CAE6A004C440}" presName="space" presStyleCnt="0"/>
      <dgm:spPr/>
    </dgm:pt>
    <dgm:pt modelId="{D22BBEA0-8E5B-4706-958A-F88332B68264}" type="pres">
      <dgm:prSet presAssocID="{9F632984-9587-4123-9086-66693C81DB58}" presName="composite" presStyleCnt="0"/>
      <dgm:spPr/>
    </dgm:pt>
    <dgm:pt modelId="{F372202D-8C69-431B-B4B0-BECCE972B491}" type="pres">
      <dgm:prSet presAssocID="{9F632984-9587-4123-9086-66693C81DB5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1E2C8E7-86E7-411F-84CF-0EEB28C23963}" type="pres">
      <dgm:prSet presAssocID="{9F632984-9587-4123-9086-66693C81DB58}" presName="desTx" presStyleLbl="alignAccFollowNode1" presStyleIdx="2" presStyleCnt="4">
        <dgm:presLayoutVars>
          <dgm:bulletEnabled val="1"/>
        </dgm:presLayoutVars>
      </dgm:prSet>
      <dgm:spPr/>
    </dgm:pt>
    <dgm:pt modelId="{392B6671-E0BC-428E-BAA8-EF51CFB16405}" type="pres">
      <dgm:prSet presAssocID="{F9785134-7BBB-4E4F-BE2A-D46835D32E76}" presName="space" presStyleCnt="0"/>
      <dgm:spPr/>
    </dgm:pt>
    <dgm:pt modelId="{F9727FA6-545F-4F8A-B93C-67AB8D1E31FB}" type="pres">
      <dgm:prSet presAssocID="{955B04E6-F10A-4BB8-B2D9-2BC43E90DCE9}" presName="composite" presStyleCnt="0"/>
      <dgm:spPr/>
    </dgm:pt>
    <dgm:pt modelId="{714ABC7F-F91F-4E61-B8EB-E7BF726BD191}" type="pres">
      <dgm:prSet presAssocID="{955B04E6-F10A-4BB8-B2D9-2BC43E90DCE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1AC36F0-3799-479E-BED1-0F7C134E58D1}" type="pres">
      <dgm:prSet presAssocID="{955B04E6-F10A-4BB8-B2D9-2BC43E90DCE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4948102-784E-4BF1-BE71-E1A93A2D95A9}" srcId="{536612B9-6707-4549-8A5D-AEB266249145}" destId="{98CBDE07-C8AE-4984-B415-4CBD9AD7DFB2}" srcOrd="0" destOrd="0" parTransId="{96E6DCC2-AB82-4D79-9620-B0B707755AC0}" sibTransId="{C046A1D6-430D-488C-A73F-AFF6E28BD7E9}"/>
    <dgm:cxn modelId="{02DA5405-61CD-4E52-A22A-463CBA5E0AF5}" type="presOf" srcId="{A74DD02E-57BB-4A4F-AE41-99DFA7FEF050}" destId="{2A115202-5721-414C-A904-3BD471EC1B67}" srcOrd="0" destOrd="1" presId="urn:microsoft.com/office/officeart/2005/8/layout/hList1"/>
    <dgm:cxn modelId="{4A1E8516-73DB-43C9-AF6F-9936DF0EDDF8}" type="presOf" srcId="{B26C9ED6-001B-4416-8D8E-4752D65106CC}" destId="{7571B814-3996-466B-8883-EEB8EB6CDB84}" srcOrd="0" destOrd="0" presId="urn:microsoft.com/office/officeart/2005/8/layout/hList1"/>
    <dgm:cxn modelId="{03FE0725-06D5-47E4-9CEF-1CD98EE5123A}" type="presOf" srcId="{C4DDF0BD-2246-49D5-BE13-9E5B5595AC38}" destId="{21AC36F0-3799-479E-BED1-0F7C134E58D1}" srcOrd="0" destOrd="1" presId="urn:microsoft.com/office/officeart/2005/8/layout/hList1"/>
    <dgm:cxn modelId="{D52F4029-C97E-427A-8F6A-72A4A8D7657B}" type="presOf" srcId="{98CBDE07-C8AE-4984-B415-4CBD9AD7DFB2}" destId="{5F2412F6-19A6-48B4-9143-B6AD6F1642E2}" srcOrd="0" destOrd="0" presId="urn:microsoft.com/office/officeart/2005/8/layout/hList1"/>
    <dgm:cxn modelId="{44AF9D2B-4A09-4E15-A9FE-435DA0932640}" srcId="{98CBDE07-C8AE-4984-B415-4CBD9AD7DFB2}" destId="{B26C9ED6-001B-4416-8D8E-4752D65106CC}" srcOrd="0" destOrd="0" parTransId="{3F6425C3-669D-449B-9AEB-2588E64AFDA7}" sibTransId="{3DBD449D-21DE-4B2E-9396-34F64895B148}"/>
    <dgm:cxn modelId="{94178A5C-B186-4E0C-9A39-D72448EEEE2F}" srcId="{F020A0DC-B90C-4AED-806D-30CF40FC9C32}" destId="{C3BBFC99-723A-4205-BD32-8C7ACB28B6DA}" srcOrd="0" destOrd="0" parTransId="{4356106F-AE3B-43C1-B42D-336A015A23F2}" sibTransId="{536B4EEC-1714-4929-8231-FFF10D73B5C3}"/>
    <dgm:cxn modelId="{E8A3574B-3526-4D87-A616-DE25C6870500}" type="presOf" srcId="{C3BBFC99-723A-4205-BD32-8C7ACB28B6DA}" destId="{2A115202-5721-414C-A904-3BD471EC1B67}" srcOrd="0" destOrd="0" presId="urn:microsoft.com/office/officeart/2005/8/layout/hList1"/>
    <dgm:cxn modelId="{BB2A094E-76ED-4323-AD72-6C606BEF1348}" type="presOf" srcId="{9D1FB5D5-14AE-4294-BF99-E36648499CD1}" destId="{21E2C8E7-86E7-411F-84CF-0EEB28C23963}" srcOrd="0" destOrd="0" presId="urn:microsoft.com/office/officeart/2005/8/layout/hList1"/>
    <dgm:cxn modelId="{A4158E6E-8FB5-44FA-95DB-C8881C212FA6}" srcId="{955B04E6-F10A-4BB8-B2D9-2BC43E90DCE9}" destId="{C4DDF0BD-2246-49D5-BE13-9E5B5595AC38}" srcOrd="1" destOrd="0" parTransId="{42007C40-0CD1-4F5F-960B-E0B10724269F}" sibTransId="{79843682-867A-418F-8CE7-43950E11C5F3}"/>
    <dgm:cxn modelId="{7597CD73-C26C-47AD-89FC-AFD923A37CEB}" type="presOf" srcId="{284BF794-9662-47E6-A50A-C7DB7FFDAC4E}" destId="{7571B814-3996-466B-8883-EEB8EB6CDB84}" srcOrd="0" destOrd="1" presId="urn:microsoft.com/office/officeart/2005/8/layout/hList1"/>
    <dgm:cxn modelId="{C1020357-F0E1-4E72-A8F4-E26372ABC5BE}" srcId="{F020A0DC-B90C-4AED-806D-30CF40FC9C32}" destId="{A74DD02E-57BB-4A4F-AE41-99DFA7FEF050}" srcOrd="1" destOrd="0" parTransId="{ECFC987D-F048-4BF2-B6E3-1C44E53E0C99}" sibTransId="{7F52A497-6E96-4E74-885C-642C97B20802}"/>
    <dgm:cxn modelId="{003188A9-EE2E-46ED-8F85-F6C8E1F2961C}" type="presOf" srcId="{536612B9-6707-4549-8A5D-AEB266249145}" destId="{AFDD4BCD-8A95-4713-AA8C-339A12A3B9D4}" srcOrd="0" destOrd="0" presId="urn:microsoft.com/office/officeart/2005/8/layout/hList1"/>
    <dgm:cxn modelId="{3A335FB4-091C-41E4-AC4E-80049E4689E1}" srcId="{98CBDE07-C8AE-4984-B415-4CBD9AD7DFB2}" destId="{284BF794-9662-47E6-A50A-C7DB7FFDAC4E}" srcOrd="1" destOrd="0" parTransId="{563C8A31-F245-4754-B00D-43BBC6856928}" sibTransId="{4E3F399C-D69E-449F-9CED-0B3815F8F05C}"/>
    <dgm:cxn modelId="{9B88DBB4-3677-47FE-8BBC-FC7E0C6044F0}" srcId="{9F632984-9587-4123-9086-66693C81DB58}" destId="{9D1FB5D5-14AE-4294-BF99-E36648499CD1}" srcOrd="0" destOrd="0" parTransId="{BCC8621D-FC1D-4661-B855-776038BF25D6}" sibTransId="{1DF2CEDD-5919-49D3-9D1F-33FF0496E80F}"/>
    <dgm:cxn modelId="{2AFC2AB5-8EFB-475E-829A-F09AE65121D9}" type="presOf" srcId="{31084962-E783-407A-866B-55A5664E2F68}" destId="{21E2C8E7-86E7-411F-84CF-0EEB28C23963}" srcOrd="0" destOrd="1" presId="urn:microsoft.com/office/officeart/2005/8/layout/hList1"/>
    <dgm:cxn modelId="{B4A66EBF-E3B7-4CBA-96C4-DB3B3F6726A2}" srcId="{536612B9-6707-4549-8A5D-AEB266249145}" destId="{9F632984-9587-4123-9086-66693C81DB58}" srcOrd="2" destOrd="0" parTransId="{A4ADDB83-D7EC-4134-AD3F-E84A9507A7BF}" sibTransId="{F9785134-7BBB-4E4F-BE2A-D46835D32E76}"/>
    <dgm:cxn modelId="{FCB20EC0-FD52-47A8-876D-CDB33016B71A}" srcId="{536612B9-6707-4549-8A5D-AEB266249145}" destId="{955B04E6-F10A-4BB8-B2D9-2BC43E90DCE9}" srcOrd="3" destOrd="0" parTransId="{CCF212E7-6773-41C6-9F5A-2396E86A05D9}" sibTransId="{E6A55F8D-F958-4EA0-A934-51BE57EE6E79}"/>
    <dgm:cxn modelId="{AA3A14C3-F9C1-4CC4-9B2E-D2AA519A34C4}" type="presOf" srcId="{F020A0DC-B90C-4AED-806D-30CF40FC9C32}" destId="{9634E268-9CD6-4FC9-9F56-FA7AE90D7549}" srcOrd="0" destOrd="0" presId="urn:microsoft.com/office/officeart/2005/8/layout/hList1"/>
    <dgm:cxn modelId="{7AC141C3-FB86-4DFB-8944-F971AA624D10}" type="presOf" srcId="{059EDFF2-E0EF-4957-9BA5-0D5117BA9468}" destId="{21AC36F0-3799-479E-BED1-0F7C134E58D1}" srcOrd="0" destOrd="0" presId="urn:microsoft.com/office/officeart/2005/8/layout/hList1"/>
    <dgm:cxn modelId="{86CA20CA-CC54-4771-AAA9-B9EAFC39DC03}" srcId="{955B04E6-F10A-4BB8-B2D9-2BC43E90DCE9}" destId="{059EDFF2-E0EF-4957-9BA5-0D5117BA9468}" srcOrd="0" destOrd="0" parTransId="{F76F9281-0661-47A2-85CB-2200A3B136AF}" sibTransId="{7B93B889-A911-4FFF-9617-CC26AFCB1FB8}"/>
    <dgm:cxn modelId="{8E4315D7-BE63-4579-8439-5FD289AF653C}" type="presOf" srcId="{9F632984-9587-4123-9086-66693C81DB58}" destId="{F372202D-8C69-431B-B4B0-BECCE972B491}" srcOrd="0" destOrd="0" presId="urn:microsoft.com/office/officeart/2005/8/layout/hList1"/>
    <dgm:cxn modelId="{1B1580EF-B7BE-4AAD-9E5C-9D812F4D2F4F}" srcId="{536612B9-6707-4549-8A5D-AEB266249145}" destId="{F020A0DC-B90C-4AED-806D-30CF40FC9C32}" srcOrd="1" destOrd="0" parTransId="{F2F1ED7F-732B-41B3-A7D9-38088277EA1A}" sibTransId="{9879725D-C617-45F8-8044-CAE6A004C440}"/>
    <dgm:cxn modelId="{F0BB00F2-8844-4464-BA1B-F40079E9F784}" srcId="{9F632984-9587-4123-9086-66693C81DB58}" destId="{31084962-E783-407A-866B-55A5664E2F68}" srcOrd="1" destOrd="0" parTransId="{A6D331C6-4F2B-4A2A-9069-27F59C1E0297}" sibTransId="{29FBC303-3A9E-4860-836C-EEC85D1B9212}"/>
    <dgm:cxn modelId="{69858AF3-0CA7-4F4A-A8FC-FE44BCDD3EA7}" type="presOf" srcId="{955B04E6-F10A-4BB8-B2D9-2BC43E90DCE9}" destId="{714ABC7F-F91F-4E61-B8EB-E7BF726BD191}" srcOrd="0" destOrd="0" presId="urn:microsoft.com/office/officeart/2005/8/layout/hList1"/>
    <dgm:cxn modelId="{057DFB53-648C-4C21-A137-42C55090E1AA}" type="presParOf" srcId="{AFDD4BCD-8A95-4713-AA8C-339A12A3B9D4}" destId="{76905956-FDDE-4498-AE39-8B5CA13E1C24}" srcOrd="0" destOrd="0" presId="urn:microsoft.com/office/officeart/2005/8/layout/hList1"/>
    <dgm:cxn modelId="{38393BD9-FA4B-4D60-A19E-7FF808AC0355}" type="presParOf" srcId="{76905956-FDDE-4498-AE39-8B5CA13E1C24}" destId="{5F2412F6-19A6-48B4-9143-B6AD6F1642E2}" srcOrd="0" destOrd="0" presId="urn:microsoft.com/office/officeart/2005/8/layout/hList1"/>
    <dgm:cxn modelId="{8CDF0EFA-934F-4463-8C79-00907ADCEDEB}" type="presParOf" srcId="{76905956-FDDE-4498-AE39-8B5CA13E1C24}" destId="{7571B814-3996-466B-8883-EEB8EB6CDB84}" srcOrd="1" destOrd="0" presId="urn:microsoft.com/office/officeart/2005/8/layout/hList1"/>
    <dgm:cxn modelId="{11DC0F04-F046-4336-89B7-C00E1DE773D8}" type="presParOf" srcId="{AFDD4BCD-8A95-4713-AA8C-339A12A3B9D4}" destId="{9B926097-51FC-4EF7-AEA3-E3EC1FD082AC}" srcOrd="1" destOrd="0" presId="urn:microsoft.com/office/officeart/2005/8/layout/hList1"/>
    <dgm:cxn modelId="{E23FD474-81C1-4FFB-9FBF-BA1A9867105C}" type="presParOf" srcId="{AFDD4BCD-8A95-4713-AA8C-339A12A3B9D4}" destId="{213E6DC2-B362-46B0-AB50-7934C5D5AA7B}" srcOrd="2" destOrd="0" presId="urn:microsoft.com/office/officeart/2005/8/layout/hList1"/>
    <dgm:cxn modelId="{23D1DE5D-555D-4EAD-925D-B0911685C9AD}" type="presParOf" srcId="{213E6DC2-B362-46B0-AB50-7934C5D5AA7B}" destId="{9634E268-9CD6-4FC9-9F56-FA7AE90D7549}" srcOrd="0" destOrd="0" presId="urn:microsoft.com/office/officeart/2005/8/layout/hList1"/>
    <dgm:cxn modelId="{EE2F3062-769C-4018-BE11-0ECC08211474}" type="presParOf" srcId="{213E6DC2-B362-46B0-AB50-7934C5D5AA7B}" destId="{2A115202-5721-414C-A904-3BD471EC1B67}" srcOrd="1" destOrd="0" presId="urn:microsoft.com/office/officeart/2005/8/layout/hList1"/>
    <dgm:cxn modelId="{4098960B-B516-4C74-8D88-17DF536F0574}" type="presParOf" srcId="{AFDD4BCD-8A95-4713-AA8C-339A12A3B9D4}" destId="{DD68DAD0-8CF4-4A5A-9815-85725385C08D}" srcOrd="3" destOrd="0" presId="urn:microsoft.com/office/officeart/2005/8/layout/hList1"/>
    <dgm:cxn modelId="{56BDDF26-D18D-41CE-86F2-1F68DD6935EA}" type="presParOf" srcId="{AFDD4BCD-8A95-4713-AA8C-339A12A3B9D4}" destId="{D22BBEA0-8E5B-4706-958A-F88332B68264}" srcOrd="4" destOrd="0" presId="urn:microsoft.com/office/officeart/2005/8/layout/hList1"/>
    <dgm:cxn modelId="{8A6793D5-B9D7-4C05-A99E-291A6A2570A4}" type="presParOf" srcId="{D22BBEA0-8E5B-4706-958A-F88332B68264}" destId="{F372202D-8C69-431B-B4B0-BECCE972B491}" srcOrd="0" destOrd="0" presId="urn:microsoft.com/office/officeart/2005/8/layout/hList1"/>
    <dgm:cxn modelId="{BE144697-EF34-4632-897B-39C06F928617}" type="presParOf" srcId="{D22BBEA0-8E5B-4706-958A-F88332B68264}" destId="{21E2C8E7-86E7-411F-84CF-0EEB28C23963}" srcOrd="1" destOrd="0" presId="urn:microsoft.com/office/officeart/2005/8/layout/hList1"/>
    <dgm:cxn modelId="{D0DC0B2A-F6BD-46F8-A8A7-6BE078F6164B}" type="presParOf" srcId="{AFDD4BCD-8A95-4713-AA8C-339A12A3B9D4}" destId="{392B6671-E0BC-428E-BAA8-EF51CFB16405}" srcOrd="5" destOrd="0" presId="urn:microsoft.com/office/officeart/2005/8/layout/hList1"/>
    <dgm:cxn modelId="{0F948C82-49FD-4D05-9E1B-E70D1D50C889}" type="presParOf" srcId="{AFDD4BCD-8A95-4713-AA8C-339A12A3B9D4}" destId="{F9727FA6-545F-4F8A-B93C-67AB8D1E31FB}" srcOrd="6" destOrd="0" presId="urn:microsoft.com/office/officeart/2005/8/layout/hList1"/>
    <dgm:cxn modelId="{E3EBD99E-F631-4275-BDDC-D7FD63F6280E}" type="presParOf" srcId="{F9727FA6-545F-4F8A-B93C-67AB8D1E31FB}" destId="{714ABC7F-F91F-4E61-B8EB-E7BF726BD191}" srcOrd="0" destOrd="0" presId="urn:microsoft.com/office/officeart/2005/8/layout/hList1"/>
    <dgm:cxn modelId="{A634F31D-E855-4183-92C6-A8CAD43B6FB8}" type="presParOf" srcId="{F9727FA6-545F-4F8A-B93C-67AB8D1E31FB}" destId="{21AC36F0-3799-479E-BED1-0F7C134E5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E1545-00D9-4599-81E9-0E913394FE6D}">
      <dsp:nvSpPr>
        <dsp:cNvPr id="0" name=""/>
        <dsp:cNvSpPr/>
      </dsp:nvSpPr>
      <dsp:spPr>
        <a:xfrm rot="5400000">
          <a:off x="6778396" y="-2837143"/>
          <a:ext cx="899021" cy="680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Down syndrome, Cystic Fibrosis</a:t>
          </a:r>
          <a:endParaRPr lang="en-IN" sz="1600" kern="1200"/>
        </a:p>
      </dsp:txBody>
      <dsp:txXfrm rot="-5400000">
        <a:off x="3826539" y="158601"/>
        <a:ext cx="6758849" cy="811247"/>
      </dsp:txXfrm>
    </dsp:sp>
    <dsp:sp modelId="{10C4F813-8787-451E-B74A-D4C63B323A4B}">
      <dsp:nvSpPr>
        <dsp:cNvPr id="0" name=""/>
        <dsp:cNvSpPr/>
      </dsp:nvSpPr>
      <dsp:spPr>
        <a:xfrm>
          <a:off x="0" y="2336"/>
          <a:ext cx="3826539" cy="1123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GENETIC</a:t>
          </a:r>
          <a:endParaRPr lang="en-IN" sz="2300" kern="1200" dirty="0"/>
        </a:p>
      </dsp:txBody>
      <dsp:txXfrm>
        <a:off x="54858" y="57194"/>
        <a:ext cx="3716823" cy="1014061"/>
      </dsp:txXfrm>
    </dsp:sp>
    <dsp:sp modelId="{9DAEC2BD-E76E-4225-ABB0-37C9139D8B7B}">
      <dsp:nvSpPr>
        <dsp:cNvPr id="0" name=""/>
        <dsp:cNvSpPr/>
      </dsp:nvSpPr>
      <dsp:spPr>
        <a:xfrm rot="5400000">
          <a:off x="6778396" y="-1657176"/>
          <a:ext cx="899021" cy="680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Lack of access to sufficient nutritious food by pregnant women,</a:t>
          </a:r>
          <a:endParaRPr lang="en-IN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Exposure to alcohol &amp; infection, poor health care</a:t>
          </a:r>
          <a:endParaRPr lang="en-IN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Maternal Age (higher the age, higher risk of chromosomal abnormalities)</a:t>
          </a:r>
          <a:endParaRPr lang="en-IN" sz="1600" kern="1200"/>
        </a:p>
      </dsp:txBody>
      <dsp:txXfrm rot="-5400000">
        <a:off x="3826539" y="1338568"/>
        <a:ext cx="6758849" cy="811247"/>
      </dsp:txXfrm>
    </dsp:sp>
    <dsp:sp modelId="{7D882027-CA11-44F1-8D19-3E60AABBA561}">
      <dsp:nvSpPr>
        <dsp:cNvPr id="0" name=""/>
        <dsp:cNvSpPr/>
      </dsp:nvSpPr>
      <dsp:spPr>
        <a:xfrm>
          <a:off x="0" y="1182302"/>
          <a:ext cx="3826539" cy="1123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SOCIOECONOMIC AND DEMOGRAPHIC FACTORS</a:t>
          </a:r>
          <a:endParaRPr lang="en-IN" sz="2300" kern="1200"/>
        </a:p>
      </dsp:txBody>
      <dsp:txXfrm>
        <a:off x="54858" y="1237160"/>
        <a:ext cx="3716823" cy="1014061"/>
      </dsp:txXfrm>
    </dsp:sp>
    <dsp:sp modelId="{471270F4-A256-4A17-9D66-1E1CEF0D234B}">
      <dsp:nvSpPr>
        <dsp:cNvPr id="0" name=""/>
        <dsp:cNvSpPr/>
      </dsp:nvSpPr>
      <dsp:spPr>
        <a:xfrm rot="5400000">
          <a:off x="6778396" y="-477210"/>
          <a:ext cx="899021" cy="680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Maternal infections: Rubella, Zika, Syphillis</a:t>
          </a:r>
          <a:endParaRPr lang="en-IN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Exposure to radiation, pollutants</a:t>
          </a:r>
          <a:endParaRPr lang="en-IN" sz="1600" kern="1200"/>
        </a:p>
      </dsp:txBody>
      <dsp:txXfrm rot="-5400000">
        <a:off x="3826539" y="2518534"/>
        <a:ext cx="6758849" cy="811247"/>
      </dsp:txXfrm>
    </dsp:sp>
    <dsp:sp modelId="{EF6B1FE6-CFF7-4A32-984A-31DF6BD4B1D1}">
      <dsp:nvSpPr>
        <dsp:cNvPr id="0" name=""/>
        <dsp:cNvSpPr/>
      </dsp:nvSpPr>
      <dsp:spPr>
        <a:xfrm>
          <a:off x="0" y="2362268"/>
          <a:ext cx="3826539" cy="1123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ENVIRONMENTAL FACTORS INCLUDING INFECTIONS</a:t>
          </a:r>
          <a:endParaRPr lang="en-IN" sz="2300" kern="1200"/>
        </a:p>
      </dsp:txBody>
      <dsp:txXfrm>
        <a:off x="54858" y="2417126"/>
        <a:ext cx="3716823" cy="1014061"/>
      </dsp:txXfrm>
    </dsp:sp>
    <dsp:sp modelId="{37ABD54A-C5B9-4D8C-A59D-F0F0D3B4AC86}">
      <dsp:nvSpPr>
        <dsp:cNvPr id="0" name=""/>
        <dsp:cNvSpPr/>
      </dsp:nvSpPr>
      <dsp:spPr>
        <a:xfrm rot="5400000">
          <a:off x="6778396" y="702755"/>
          <a:ext cx="899021" cy="68027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Genetic and environmental interactions (heart defects, cleft lip or palate)</a:t>
          </a:r>
          <a:endParaRPr lang="en-IN" sz="1600" kern="1200"/>
        </a:p>
      </dsp:txBody>
      <dsp:txXfrm rot="-5400000">
        <a:off x="3826539" y="3698500"/>
        <a:ext cx="6758849" cy="811247"/>
      </dsp:txXfrm>
    </dsp:sp>
    <dsp:sp modelId="{AD4EFAF1-E1B9-446A-A132-607BADFC5A88}">
      <dsp:nvSpPr>
        <dsp:cNvPr id="0" name=""/>
        <dsp:cNvSpPr/>
      </dsp:nvSpPr>
      <dsp:spPr>
        <a:xfrm>
          <a:off x="0" y="3542235"/>
          <a:ext cx="3826539" cy="1123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UNKNOWN CAUSES</a:t>
          </a:r>
          <a:endParaRPr lang="en-IN" sz="2300" kern="1200"/>
        </a:p>
      </dsp:txBody>
      <dsp:txXfrm>
        <a:off x="54858" y="3597093"/>
        <a:ext cx="3716823" cy="1014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E1E1A-EB28-4970-9767-7D3C2E0E010A}">
      <dsp:nvSpPr>
        <dsp:cNvPr id="0" name=""/>
        <dsp:cNvSpPr/>
      </dsp:nvSpPr>
      <dsp:spPr>
        <a:xfrm>
          <a:off x="3235" y="51881"/>
          <a:ext cx="3154661" cy="944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Isolated conditions </a:t>
          </a:r>
          <a:endParaRPr lang="en-IN" sz="2700" kern="1200" dirty="0"/>
        </a:p>
      </dsp:txBody>
      <dsp:txXfrm>
        <a:off x="3235" y="51881"/>
        <a:ext cx="3154661" cy="944066"/>
      </dsp:txXfrm>
    </dsp:sp>
    <dsp:sp modelId="{F9B68C16-29E1-425D-B59C-5AF64682CE48}">
      <dsp:nvSpPr>
        <dsp:cNvPr id="0" name=""/>
        <dsp:cNvSpPr/>
      </dsp:nvSpPr>
      <dsp:spPr>
        <a:xfrm>
          <a:off x="3235" y="995947"/>
          <a:ext cx="3154661" cy="3010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Anatomical location</a:t>
          </a:r>
          <a:endParaRPr lang="en-IN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Vertical Talus, Shoulder Girdle</a:t>
          </a:r>
          <a:endParaRPr lang="en-IN" sz="2700" kern="1200" dirty="0"/>
        </a:p>
      </dsp:txBody>
      <dsp:txXfrm>
        <a:off x="3235" y="995947"/>
        <a:ext cx="3154661" cy="3010921"/>
      </dsp:txXfrm>
    </dsp:sp>
    <dsp:sp modelId="{1DEFCBE5-7A66-4C0B-9114-3B17B3182605}">
      <dsp:nvSpPr>
        <dsp:cNvPr id="0" name=""/>
        <dsp:cNvSpPr/>
      </dsp:nvSpPr>
      <dsp:spPr>
        <a:xfrm>
          <a:off x="3599550" y="51881"/>
          <a:ext cx="3154661" cy="944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Generalized conditions </a:t>
          </a:r>
          <a:endParaRPr lang="en-IN" sz="2700" kern="1200" dirty="0"/>
        </a:p>
      </dsp:txBody>
      <dsp:txXfrm>
        <a:off x="3599550" y="51881"/>
        <a:ext cx="3154661" cy="944066"/>
      </dsp:txXfrm>
    </dsp:sp>
    <dsp:sp modelId="{0287AA63-42DD-472F-8EBC-1444BAE62A70}">
      <dsp:nvSpPr>
        <dsp:cNvPr id="0" name=""/>
        <dsp:cNvSpPr/>
      </dsp:nvSpPr>
      <dsp:spPr>
        <a:xfrm>
          <a:off x="3599550" y="995947"/>
          <a:ext cx="3154661" cy="3010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Affect the skeleton to a huge or less extent.</a:t>
          </a:r>
          <a:endParaRPr lang="en-IN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Achondroplasia</a:t>
          </a:r>
          <a:endParaRPr lang="en-IN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Osteogenesis imperfecta</a:t>
          </a:r>
          <a:endParaRPr lang="en-IN" sz="2700" kern="1200" dirty="0"/>
        </a:p>
      </dsp:txBody>
      <dsp:txXfrm>
        <a:off x="3599550" y="995947"/>
        <a:ext cx="3154661" cy="3010921"/>
      </dsp:txXfrm>
    </dsp:sp>
    <dsp:sp modelId="{6270723F-0B5C-4A1F-84FD-0831A12E5221}">
      <dsp:nvSpPr>
        <dsp:cNvPr id="0" name=""/>
        <dsp:cNvSpPr/>
      </dsp:nvSpPr>
      <dsp:spPr>
        <a:xfrm>
          <a:off x="7195864" y="51881"/>
          <a:ext cx="3154661" cy="944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Spinal deformities.</a:t>
          </a:r>
          <a:endParaRPr lang="en-IN" sz="2700" kern="1200" dirty="0"/>
        </a:p>
      </dsp:txBody>
      <dsp:txXfrm>
        <a:off x="7195864" y="51881"/>
        <a:ext cx="3154661" cy="944066"/>
      </dsp:txXfrm>
    </dsp:sp>
    <dsp:sp modelId="{AA1A91FE-49CB-40B9-AF8B-4DC6F43D58F6}">
      <dsp:nvSpPr>
        <dsp:cNvPr id="0" name=""/>
        <dsp:cNvSpPr/>
      </dsp:nvSpPr>
      <dsp:spPr>
        <a:xfrm>
          <a:off x="7195864" y="995947"/>
          <a:ext cx="3154661" cy="3010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Deformed spine</a:t>
          </a:r>
          <a:endParaRPr lang="en-IN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Scoliosis</a:t>
          </a:r>
          <a:endParaRPr lang="en-IN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700" kern="1200" dirty="0"/>
        </a:p>
      </dsp:txBody>
      <dsp:txXfrm>
        <a:off x="7195864" y="995947"/>
        <a:ext cx="3154661" cy="3010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877F-E915-45DB-91B6-ED934910782D}">
      <dsp:nvSpPr>
        <dsp:cNvPr id="0" name=""/>
        <dsp:cNvSpPr/>
      </dsp:nvSpPr>
      <dsp:spPr>
        <a:xfrm rot="5400000">
          <a:off x="-325809" y="326455"/>
          <a:ext cx="2172065" cy="152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STRUCTURAL ANOMALIES</a:t>
          </a:r>
          <a:endParaRPr lang="en-IN" sz="1600" kern="1200"/>
        </a:p>
      </dsp:txBody>
      <dsp:txXfrm rot="-5400000">
        <a:off x="1" y="760868"/>
        <a:ext cx="1520446" cy="651619"/>
      </dsp:txXfrm>
    </dsp:sp>
    <dsp:sp modelId="{6F5F6D02-A419-4093-AA47-B1ADF7CD4D2D}">
      <dsp:nvSpPr>
        <dsp:cNvPr id="0" name=""/>
        <dsp:cNvSpPr/>
      </dsp:nvSpPr>
      <dsp:spPr>
        <a:xfrm rot="5400000">
          <a:off x="5231182" y="-3710090"/>
          <a:ext cx="1411842" cy="883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Structural changes that have significant medical, social or cosmetic consequences for the affected individual, and typically require medical intervention. </a:t>
          </a:r>
          <a:endParaRPr lang="en-IN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Spina </a:t>
          </a:r>
          <a:r>
            <a:rPr lang="en-US" sz="2200" kern="1200" dirty="0" err="1"/>
            <a:t>bifida,congenital</a:t>
          </a:r>
          <a:r>
            <a:rPr lang="en-US" sz="2200" kern="1200" dirty="0"/>
            <a:t> dislocation of the hip, congenital heart defects.</a:t>
          </a:r>
          <a:endParaRPr lang="en-IN" sz="2200" kern="1200" dirty="0"/>
        </a:p>
      </dsp:txBody>
      <dsp:txXfrm rot="-5400000">
        <a:off x="1520446" y="69566"/>
        <a:ext cx="8764395" cy="1274002"/>
      </dsp:txXfrm>
    </dsp:sp>
    <dsp:sp modelId="{519E1020-4CAE-420A-AFB5-14C9CE0C06EA}">
      <dsp:nvSpPr>
        <dsp:cNvPr id="0" name=""/>
        <dsp:cNvSpPr/>
      </dsp:nvSpPr>
      <dsp:spPr>
        <a:xfrm rot="5400000">
          <a:off x="-325809" y="2211849"/>
          <a:ext cx="2172065" cy="1520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FUNCTIONAL ANOMALIES</a:t>
          </a:r>
          <a:endParaRPr lang="en-IN" sz="1600" kern="1200"/>
        </a:p>
      </dsp:txBody>
      <dsp:txXfrm rot="-5400000">
        <a:off x="1" y="2646262"/>
        <a:ext cx="1520446" cy="651619"/>
      </dsp:txXfrm>
    </dsp:sp>
    <dsp:sp modelId="{E934776E-966A-4F6A-8066-1DE63328C296}">
      <dsp:nvSpPr>
        <dsp:cNvPr id="0" name=""/>
        <dsp:cNvSpPr/>
      </dsp:nvSpPr>
      <dsp:spPr>
        <a:xfrm rot="5400000">
          <a:off x="5231182" y="-1824697"/>
          <a:ext cx="1411842" cy="883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Affects the normal physiological working of body</a:t>
          </a:r>
          <a:endParaRPr lang="en-IN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Cystic fibrosis, </a:t>
          </a:r>
          <a:r>
            <a:rPr lang="en-US" sz="2200" kern="1200" dirty="0" err="1"/>
            <a:t>haemophilia</a:t>
          </a:r>
          <a:r>
            <a:rPr lang="en-US" sz="2200" kern="1200" dirty="0"/>
            <a:t>, fetal alcohol syndrome, Down syndrome.</a:t>
          </a:r>
          <a:endParaRPr lang="en-IN" sz="2200" kern="1200" dirty="0"/>
        </a:p>
      </dsp:txBody>
      <dsp:txXfrm rot="-5400000">
        <a:off x="1520446" y="1954959"/>
        <a:ext cx="8764395" cy="1274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412F6-19A6-48B4-9143-B6AD6F1642E2}">
      <dsp:nvSpPr>
        <dsp:cNvPr id="0" name=""/>
        <dsp:cNvSpPr/>
      </dsp:nvSpPr>
      <dsp:spPr>
        <a:xfrm>
          <a:off x="3892" y="40825"/>
          <a:ext cx="234071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Heart defects</a:t>
          </a:r>
        </a:p>
      </dsp:txBody>
      <dsp:txXfrm>
        <a:off x="3892" y="40825"/>
        <a:ext cx="2340718" cy="518400"/>
      </dsp:txXfrm>
    </dsp:sp>
    <dsp:sp modelId="{7571B814-3996-466B-8883-EEB8EB6CDB84}">
      <dsp:nvSpPr>
        <dsp:cNvPr id="0" name=""/>
        <dsp:cNvSpPr/>
      </dsp:nvSpPr>
      <dsp:spPr>
        <a:xfrm>
          <a:off x="3892" y="559225"/>
          <a:ext cx="234071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Part of the heart does not form properly in the womb.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E.g. ventricular septal defect : hole in the wall separating the two lower heart chambers. Sometimes, the hole will close on its own over time.</a:t>
          </a:r>
          <a:endParaRPr lang="en-IN" sz="1800" kern="1200"/>
        </a:p>
      </dsp:txBody>
      <dsp:txXfrm>
        <a:off x="3892" y="559225"/>
        <a:ext cx="2340718" cy="3458699"/>
      </dsp:txXfrm>
    </dsp:sp>
    <dsp:sp modelId="{9634E268-9CD6-4FC9-9F56-FA7AE90D7549}">
      <dsp:nvSpPr>
        <dsp:cNvPr id="0" name=""/>
        <dsp:cNvSpPr/>
      </dsp:nvSpPr>
      <dsp:spPr>
        <a:xfrm>
          <a:off x="2672312" y="40825"/>
          <a:ext cx="234071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Limb reduction</a:t>
          </a:r>
        </a:p>
      </dsp:txBody>
      <dsp:txXfrm>
        <a:off x="2672312" y="40825"/>
        <a:ext cx="2340718" cy="518400"/>
      </dsp:txXfrm>
    </dsp:sp>
    <dsp:sp modelId="{2A115202-5721-414C-A904-3BD471EC1B67}">
      <dsp:nvSpPr>
        <dsp:cNvPr id="0" name=""/>
        <dsp:cNvSpPr/>
      </dsp:nvSpPr>
      <dsp:spPr>
        <a:xfrm>
          <a:off x="2672312" y="559225"/>
          <a:ext cx="234071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 limb is smaller than the usual size or missing altogether.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Missing finger, clubfoot, or an arm that is shorter than usual.</a:t>
          </a:r>
          <a:endParaRPr lang="en-IN" sz="1800" kern="1200"/>
        </a:p>
      </dsp:txBody>
      <dsp:txXfrm>
        <a:off x="2672312" y="559225"/>
        <a:ext cx="2340718" cy="3458699"/>
      </dsp:txXfrm>
    </dsp:sp>
    <dsp:sp modelId="{F372202D-8C69-431B-B4B0-BECCE972B491}">
      <dsp:nvSpPr>
        <dsp:cNvPr id="0" name=""/>
        <dsp:cNvSpPr/>
      </dsp:nvSpPr>
      <dsp:spPr>
        <a:xfrm>
          <a:off x="5340731" y="40825"/>
          <a:ext cx="234071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Cleft lip or palate</a:t>
          </a:r>
        </a:p>
      </dsp:txBody>
      <dsp:txXfrm>
        <a:off x="5340731" y="40825"/>
        <a:ext cx="2340718" cy="518400"/>
      </dsp:txXfrm>
    </dsp:sp>
    <dsp:sp modelId="{21E2C8E7-86E7-411F-84CF-0EEB28C23963}">
      <dsp:nvSpPr>
        <dsp:cNvPr id="0" name=""/>
        <dsp:cNvSpPr/>
      </dsp:nvSpPr>
      <dsp:spPr>
        <a:xfrm>
          <a:off x="5340731" y="559225"/>
          <a:ext cx="234071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If the tissues forming the roof of the mouth or lip do not join properly, it can cause a cleft lip or palate. 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Affect speech, hearing, and eating.</a:t>
          </a:r>
          <a:endParaRPr lang="en-IN" sz="1800" kern="1200"/>
        </a:p>
      </dsp:txBody>
      <dsp:txXfrm>
        <a:off x="5340731" y="559225"/>
        <a:ext cx="2340718" cy="3458699"/>
      </dsp:txXfrm>
    </dsp:sp>
    <dsp:sp modelId="{714ABC7F-F91F-4E61-B8EB-E7BF726BD191}">
      <dsp:nvSpPr>
        <dsp:cNvPr id="0" name=""/>
        <dsp:cNvSpPr/>
      </dsp:nvSpPr>
      <dsp:spPr>
        <a:xfrm>
          <a:off x="8009150" y="40825"/>
          <a:ext cx="234071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/>
            <a:t>Neural tube defects</a:t>
          </a:r>
        </a:p>
      </dsp:txBody>
      <dsp:txXfrm>
        <a:off x="8009150" y="40825"/>
        <a:ext cx="2340718" cy="518400"/>
      </dsp:txXfrm>
    </dsp:sp>
    <dsp:sp modelId="{21AC36F0-3799-479E-BED1-0F7C134E58D1}">
      <dsp:nvSpPr>
        <dsp:cNvPr id="0" name=""/>
        <dsp:cNvSpPr/>
      </dsp:nvSpPr>
      <dsp:spPr>
        <a:xfrm>
          <a:off x="8009150" y="559225"/>
          <a:ext cx="2340718" cy="3458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occur in the first few months of pregnancy, when the brain and spinal cord of a fetus are forming.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Anencephaly, Encephalocele, Spina Bifida</a:t>
          </a:r>
          <a:endParaRPr lang="en-IN" sz="1800" kern="1200"/>
        </a:p>
      </dsp:txBody>
      <dsp:txXfrm>
        <a:off x="8009150" y="559225"/>
        <a:ext cx="2340718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D658-C09B-47B0-B50C-E678C69EA701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EFFA9-BDA9-4B40-821E-F458F7017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86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fferencebetween.com/what-is-the-difference-between-genetic-and-congenital-disorder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https://www.who.int/news-room/fact-sheets/detail/birth-defects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EFFA9-BDA9-4B40-821E-F458F701737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98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What is the Difference Between Genetic and Congenital Disorders | Compare the Difference Between Similar Terms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EFFA9-BDA9-4B40-821E-F458F701737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00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https://www.medicalnewstoday.com/articles/birth-defects#types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EFFA9-BDA9-4B40-821E-F458F7017378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39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https://healthjade.net/neural-tube-defects/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EFFA9-BDA9-4B40-821E-F458F701737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92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73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90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72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60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84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497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47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49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11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11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5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86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00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9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20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02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31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635BFC-EDDA-4831-9D20-DDBFECD324C8}" type="datetimeFigureOut">
              <a:rPr lang="en-IN" smtClean="0"/>
              <a:t>10-04-2023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533C123-2ACF-4C14-A3EB-2CFCC53BB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597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93E8-35BC-E1BE-32D9-D7E1B6AC4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2" y="1769540"/>
            <a:ext cx="10086201" cy="2452836"/>
          </a:xfrm>
        </p:spPr>
        <p:txBody>
          <a:bodyPr/>
          <a:lstStyle/>
          <a:p>
            <a:r>
              <a:rPr lang="en-US" dirty="0"/>
              <a:t>CONGENITAL ANOMALIES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948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73CF-7766-B13C-E28F-7886F011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ANOMALIES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C32E3C-EE1C-BDF8-B541-682B463B9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97184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75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B3E1F-EE54-B8BD-61AB-C36A968FF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1" y="15036"/>
            <a:ext cx="4916129" cy="68429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F14E9-7EC2-4E42-7141-371CA65A9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16" y="8195"/>
            <a:ext cx="4314165" cy="68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3AC058-86DB-5D6F-EB53-5A814A5E1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32"/>
            <a:ext cx="12173814" cy="63222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12E6E-87AB-9C5E-C201-4B169A99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26" y="234279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Neural Tube Defects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9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F684A-9DC5-4F1F-503A-0C70762BF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38" y="815788"/>
            <a:ext cx="10435523" cy="5226424"/>
          </a:xfrm>
        </p:spPr>
        <p:txBody>
          <a:bodyPr>
            <a:normAutofit/>
          </a:bodyPr>
          <a:lstStyle/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 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congenital abnormalities, congenital malformations or birth defects.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Congenital means acquired in the womb.</a:t>
            </a:r>
            <a:endParaRPr lang="en-US" sz="2800" b="1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can be defined as </a:t>
            </a:r>
            <a:r>
              <a:rPr lang="en-US" sz="2800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structural or functional anomalies (for example, metabolic disorders) that occur during intrauterine life and can be identified prenatally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at birth, or sometimes may only be detected </a:t>
            </a:r>
            <a:r>
              <a:rPr lang="en-US" sz="2800" b="0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later in infancy</a:t>
            </a:r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such as hearing defects. </a:t>
            </a:r>
          </a:p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Broadly, congenital refers to the existence at or before birth.</a:t>
            </a:r>
          </a:p>
        </p:txBody>
      </p:sp>
    </p:spTree>
    <p:extLst>
      <p:ext uri="{BB962C8B-B14F-4D97-AF65-F5344CB8AC3E}">
        <p14:creationId xmlns:p14="http://schemas.microsoft.com/office/powerpoint/2010/main" val="70663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8779-D780-30B0-6D87-7D24F5CE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0A7567-95DB-DF19-695D-8844714CD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83329"/>
              </p:ext>
            </p:extLst>
          </p:nvPr>
        </p:nvGraphicFramePr>
        <p:xfrm>
          <a:off x="913795" y="1580050"/>
          <a:ext cx="10629276" cy="466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95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36E0-79AB-3FEC-C04C-83C17838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01" y="442450"/>
            <a:ext cx="10518534" cy="806783"/>
          </a:xfrm>
        </p:spPr>
        <p:txBody>
          <a:bodyPr/>
          <a:lstStyle/>
          <a:p>
            <a:r>
              <a:rPr lang="en-US" dirty="0"/>
              <a:t>Genetic Anomalies VS Congenital Anomalies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1C46D-0111-0FF2-5E1E-5BDAAF2A6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7" b="47474"/>
          <a:stretch/>
        </p:blipFill>
        <p:spPr>
          <a:xfrm>
            <a:off x="2261253" y="1518882"/>
            <a:ext cx="7669493" cy="48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04A56-EE58-C681-CC45-2434C7F3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  <a:endParaRPr lang="en-IN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145B4B-E7B1-BF92-EA10-6056FD2BC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765123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26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F3D7-9449-2CC9-6E5F-941EF2AA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1.1. Shoulder Girdle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685B-8D85-7C69-0669-CD02D250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433" y="1732448"/>
            <a:ext cx="5428860" cy="4925511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Klippel-</a:t>
            </a:r>
            <a:r>
              <a:rPr lang="en-IN" sz="2400" dirty="0" err="1"/>
              <a:t>Fiel</a:t>
            </a:r>
            <a:r>
              <a:rPr lang="en-IN" sz="2400" dirty="0"/>
              <a:t> syndrome : 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bone disorder</a:t>
            </a:r>
          </a:p>
          <a:p>
            <a:pPr lvl="1"/>
            <a:r>
              <a:rPr lang="en-US" sz="2000" dirty="0"/>
              <a:t>Abnormal joining (fusion) of two or more spinal bones in the neck (cervical vertebrae</a:t>
            </a:r>
          </a:p>
          <a:p>
            <a:pPr lvl="1"/>
            <a:r>
              <a:rPr lang="en-US" sz="2000" dirty="0"/>
              <a:t>Three major features result from this vertebral fusion: </a:t>
            </a:r>
            <a:r>
              <a:rPr lang="en-US" sz="2000" b="1" dirty="0"/>
              <a:t>a short neck, the resulting appearance of a low hairline at the back of the head, and a limited range of motion in the neck. </a:t>
            </a:r>
          </a:p>
          <a:p>
            <a:pPr lvl="1"/>
            <a:r>
              <a:rPr lang="en-IN" sz="2000" dirty="0"/>
              <a:t>Unilateral : </a:t>
            </a:r>
            <a:r>
              <a:rPr lang="en-US" sz="2000" dirty="0"/>
              <a:t>birth trauma of brachial nerve plexus</a:t>
            </a:r>
            <a:r>
              <a:rPr lang="en-IN" sz="2000" dirty="0"/>
              <a:t> </a:t>
            </a:r>
          </a:p>
          <a:p>
            <a:pPr lvl="1"/>
            <a:r>
              <a:rPr lang="en-IN" sz="2000" dirty="0"/>
              <a:t>Bilateral : </a:t>
            </a:r>
            <a:r>
              <a:rPr lang="en-US" sz="2000" dirty="0"/>
              <a:t>hypoplasia of glenoid due to growth disturbances</a:t>
            </a:r>
            <a:endParaRPr lang="en-IN" sz="2000" dirty="0"/>
          </a:p>
        </p:txBody>
      </p:sp>
      <p:pic>
        <p:nvPicPr>
          <p:cNvPr id="6" name="Picture 2" descr="Audiological abnormalities in the Klippel-Feil syndrome | Archives of ...">
            <a:extLst>
              <a:ext uri="{FF2B5EF4-FFF2-40B4-BE49-F238E27FC236}">
                <a16:creationId xmlns:a16="http://schemas.microsoft.com/office/drawing/2014/main" id="{97082C02-D9CA-02F2-B164-B30D1FCC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17" y="1731962"/>
            <a:ext cx="3603700" cy="4059237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Klippel-Feil Syndrome Pictures | Medical Pictures and Images - (2021 ...">
            <a:extLst>
              <a:ext uri="{FF2B5EF4-FFF2-40B4-BE49-F238E27FC236}">
                <a16:creationId xmlns:a16="http://schemas.microsoft.com/office/drawing/2014/main" id="{93C3F4E0-BC6A-5EBD-C89E-93891312C9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0" y="2598723"/>
            <a:ext cx="2810241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achial Plexus Injury Treatment - Propel Physiotherapy">
            <a:extLst>
              <a:ext uri="{FF2B5EF4-FFF2-40B4-BE49-F238E27FC236}">
                <a16:creationId xmlns:a16="http://schemas.microsoft.com/office/drawing/2014/main" id="{701F2487-92CD-5D3A-BD54-88832A16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8" y="324350"/>
            <a:ext cx="6216862" cy="59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verview image">
            <a:extLst>
              <a:ext uri="{FF2B5EF4-FFF2-40B4-BE49-F238E27FC236}">
                <a16:creationId xmlns:a16="http://schemas.microsoft.com/office/drawing/2014/main" id="{8B97AFA6-E500-1168-4679-D811AF79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77" y="324350"/>
            <a:ext cx="4962895" cy="33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8852A-5BC2-1F05-B127-96D5297886D0}"/>
              </a:ext>
            </a:extLst>
          </p:cNvPr>
          <p:cNvSpPr txBox="1"/>
          <p:nvPr/>
        </p:nvSpPr>
        <p:spPr>
          <a:xfrm>
            <a:off x="6986838" y="3805084"/>
            <a:ext cx="4962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Glenoid : Socket of the ball-and-socket shoulder joint. The glenoid is part of the scapula (shoulder blade), a thin, broad bone that sits behind the rib cage.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91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0D86-948B-C18A-533D-00AFEA31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1.2. </a:t>
            </a:r>
            <a:r>
              <a:rPr lang="en-IN" dirty="0"/>
              <a:t>Madelung Deformity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6A70-89C1-53CE-59CD-F9363FAEE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Wrist grows abnormally and part of the radius, one of the bones of the forearms, stops growing early and is short and bowed.</a:t>
            </a:r>
          </a:p>
          <a:p>
            <a:r>
              <a:rPr lang="en-US" sz="2400" dirty="0"/>
              <a:t>Due to growth disturbance of the medial aspect of the distal epiphysis.</a:t>
            </a:r>
          </a:p>
          <a:p>
            <a:r>
              <a:rPr lang="en-US" sz="2400" dirty="0"/>
              <a:t>Reason: Localized trauma or infection which causes premature fusion of part of the growth plate.</a:t>
            </a:r>
            <a:endParaRPr lang="en-IN" sz="2400" dirty="0"/>
          </a:p>
        </p:txBody>
      </p:sp>
      <p:pic>
        <p:nvPicPr>
          <p:cNvPr id="3074" name="Picture 2" descr="JMSR">
            <a:extLst>
              <a:ext uri="{FF2B5EF4-FFF2-40B4-BE49-F238E27FC236}">
                <a16:creationId xmlns:a16="http://schemas.microsoft.com/office/drawing/2014/main" id="{5AEA47D8-26F1-FB9E-8E7B-F207C7F98A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5" y="1731963"/>
            <a:ext cx="4797616" cy="47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5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F774-C3C3-7A38-3E8A-876A2850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2A54E-37CE-0754-58ED-C219BB141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065120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71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152</TotalTime>
  <Words>626</Words>
  <Application>Microsoft Office PowerPoint</Application>
  <PresentationFormat>Widescreen</PresentationFormat>
  <Paragraphs>70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Calisto MT</vt:lpstr>
      <vt:lpstr>Wingdings 2</vt:lpstr>
      <vt:lpstr>Slate</vt:lpstr>
      <vt:lpstr>CONGENITAL ANOMALIES</vt:lpstr>
      <vt:lpstr>PowerPoint Presentation</vt:lpstr>
      <vt:lpstr>CAUSES</vt:lpstr>
      <vt:lpstr>Genetic Anomalies VS Congenital Anomalies</vt:lpstr>
      <vt:lpstr>TYPES</vt:lpstr>
      <vt:lpstr>1.1. Shoulder Girdle</vt:lpstr>
      <vt:lpstr>PowerPoint Presentation</vt:lpstr>
      <vt:lpstr>1.2. Madelung Deformity</vt:lpstr>
      <vt:lpstr>TYPES</vt:lpstr>
      <vt:lpstr>STRUCTURAL ANOMALIES</vt:lpstr>
      <vt:lpstr>PowerPoint Presentation</vt:lpstr>
      <vt:lpstr>Neural Tube Defects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ANOMALIES</dc:title>
  <dc:creator>Shruti Rajwar</dc:creator>
  <cp:lastModifiedBy>Shruti Rajwar</cp:lastModifiedBy>
  <cp:revision>13</cp:revision>
  <dcterms:created xsi:type="dcterms:W3CDTF">2023-03-18T04:23:52Z</dcterms:created>
  <dcterms:modified xsi:type="dcterms:W3CDTF">2023-04-10T04:50:57Z</dcterms:modified>
</cp:coreProperties>
</file>