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C5421-C283-49A1-92FB-78A79EEA20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10072B-D615-446C-8286-0176DAF2CF67}">
      <dgm:prSet phldrT="[Text]"/>
      <dgm:spPr/>
      <dgm:t>
        <a:bodyPr/>
        <a:lstStyle/>
        <a:p>
          <a:r>
            <a:rPr lang="en-US" dirty="0" smtClean="0"/>
            <a:t>Forensic Psychiatry</a:t>
          </a:r>
          <a:endParaRPr lang="en-GB" dirty="0"/>
        </a:p>
      </dgm:t>
    </dgm:pt>
    <dgm:pt modelId="{FF70D4DA-F9D2-4CC6-837F-D9B5F7A07ED7}" type="parTrans" cxnId="{6DF37D51-CE5A-4F24-8504-28EEBC479F88}">
      <dgm:prSet/>
      <dgm:spPr/>
      <dgm:t>
        <a:bodyPr/>
        <a:lstStyle/>
        <a:p>
          <a:endParaRPr lang="en-GB"/>
        </a:p>
      </dgm:t>
    </dgm:pt>
    <dgm:pt modelId="{BE5C83EF-DD12-4F34-B7FC-9414D7C32841}" type="sibTrans" cxnId="{6DF37D51-CE5A-4F24-8504-28EEBC479F88}">
      <dgm:prSet/>
      <dgm:spPr/>
      <dgm:t>
        <a:bodyPr/>
        <a:lstStyle/>
        <a:p>
          <a:endParaRPr lang="en-GB"/>
        </a:p>
      </dgm:t>
    </dgm:pt>
    <dgm:pt modelId="{F8362234-9DA4-4E05-A941-62F6080670A0}">
      <dgm:prSet phldrT="[Text]"/>
      <dgm:spPr/>
      <dgm:t>
        <a:bodyPr/>
        <a:lstStyle/>
        <a:p>
          <a:r>
            <a:rPr lang="en-GB" dirty="0" smtClean="0"/>
            <a:t>Psychiatry is a medical specialty attained by medical doctors.</a:t>
          </a:r>
          <a:endParaRPr lang="en-GB" dirty="0"/>
        </a:p>
      </dgm:t>
    </dgm:pt>
    <dgm:pt modelId="{02F48359-6D4A-4BE5-82BC-D2FA1F7367D3}" type="parTrans" cxnId="{CB55C46E-CA22-4C8C-BE17-650455681B0E}">
      <dgm:prSet/>
      <dgm:spPr/>
      <dgm:t>
        <a:bodyPr/>
        <a:lstStyle/>
        <a:p>
          <a:endParaRPr lang="en-GB"/>
        </a:p>
      </dgm:t>
    </dgm:pt>
    <dgm:pt modelId="{2172D07E-23D8-4AC0-9D7C-047B5EF1A702}" type="sibTrans" cxnId="{CB55C46E-CA22-4C8C-BE17-650455681B0E}">
      <dgm:prSet/>
      <dgm:spPr/>
      <dgm:t>
        <a:bodyPr/>
        <a:lstStyle/>
        <a:p>
          <a:endParaRPr lang="en-GB"/>
        </a:p>
      </dgm:t>
    </dgm:pt>
    <dgm:pt modelId="{E952729B-F464-4161-8F2B-D702C4C83769}">
      <dgm:prSet phldrT="[Text]"/>
      <dgm:spPr/>
      <dgm:t>
        <a:bodyPr/>
        <a:lstStyle/>
        <a:p>
          <a:r>
            <a:rPr lang="en-US" dirty="0" smtClean="0"/>
            <a:t>Forensic Psychology</a:t>
          </a:r>
          <a:endParaRPr lang="en-GB" dirty="0"/>
        </a:p>
      </dgm:t>
    </dgm:pt>
    <dgm:pt modelId="{72B1AED3-CCB4-4F7A-8C6D-FE1CCDE832F8}" type="parTrans" cxnId="{A6F7268D-CDB7-402C-ACBA-0B6D5884FE3E}">
      <dgm:prSet/>
      <dgm:spPr/>
      <dgm:t>
        <a:bodyPr/>
        <a:lstStyle/>
        <a:p>
          <a:endParaRPr lang="en-GB"/>
        </a:p>
      </dgm:t>
    </dgm:pt>
    <dgm:pt modelId="{BE0C0A34-9E08-4572-B992-8AA7BFA1FE56}" type="sibTrans" cxnId="{A6F7268D-CDB7-402C-ACBA-0B6D5884FE3E}">
      <dgm:prSet/>
      <dgm:spPr/>
      <dgm:t>
        <a:bodyPr/>
        <a:lstStyle/>
        <a:p>
          <a:endParaRPr lang="en-GB"/>
        </a:p>
      </dgm:t>
    </dgm:pt>
    <dgm:pt modelId="{55D6C706-C10E-48E4-B5F6-17AF417AC945}">
      <dgm:prSet phldrT="[Text]"/>
      <dgm:spPr/>
      <dgm:t>
        <a:bodyPr/>
        <a:lstStyle/>
        <a:p>
          <a:r>
            <a:rPr lang="en-GB" dirty="0" smtClean="0"/>
            <a:t>Psychology is a behavioural science that does not involve medical training.</a:t>
          </a:r>
          <a:endParaRPr lang="en-GB" dirty="0"/>
        </a:p>
      </dgm:t>
    </dgm:pt>
    <dgm:pt modelId="{BA9896BB-BE41-47C5-B690-A51D52C70803}" type="parTrans" cxnId="{DB1631CC-DEA9-43F6-9BF2-6810220E93C7}">
      <dgm:prSet/>
      <dgm:spPr/>
      <dgm:t>
        <a:bodyPr/>
        <a:lstStyle/>
        <a:p>
          <a:endParaRPr lang="en-GB"/>
        </a:p>
      </dgm:t>
    </dgm:pt>
    <dgm:pt modelId="{09B6D62E-77F3-4DC7-92F5-BC40A687BE10}" type="sibTrans" cxnId="{DB1631CC-DEA9-43F6-9BF2-6810220E93C7}">
      <dgm:prSet/>
      <dgm:spPr/>
      <dgm:t>
        <a:bodyPr/>
        <a:lstStyle/>
        <a:p>
          <a:endParaRPr lang="en-GB"/>
        </a:p>
      </dgm:t>
    </dgm:pt>
    <dgm:pt modelId="{1E561319-9CCC-4F3D-8DA3-09CB38F4A332}">
      <dgm:prSet phldrT="[Text]"/>
      <dgm:spPr/>
      <dgm:t>
        <a:bodyPr/>
        <a:lstStyle/>
        <a:p>
          <a:r>
            <a:rPr lang="en-US" dirty="0" smtClean="0"/>
            <a:t>Deals with evaluation, diagnosis and treatment of Suspect/Victim/Witness.</a:t>
          </a:r>
          <a:endParaRPr lang="en-GB" dirty="0"/>
        </a:p>
      </dgm:t>
    </dgm:pt>
    <dgm:pt modelId="{04B80873-DDED-4726-BAAC-70D6F9160927}" type="parTrans" cxnId="{B879D4F0-0946-407B-BF49-14B1FC830629}">
      <dgm:prSet/>
      <dgm:spPr/>
      <dgm:t>
        <a:bodyPr/>
        <a:lstStyle/>
        <a:p>
          <a:endParaRPr lang="en-GB"/>
        </a:p>
      </dgm:t>
    </dgm:pt>
    <dgm:pt modelId="{4F9A735B-07A6-4B2E-9437-9614A1097A8B}" type="sibTrans" cxnId="{B879D4F0-0946-407B-BF49-14B1FC830629}">
      <dgm:prSet/>
      <dgm:spPr/>
      <dgm:t>
        <a:bodyPr/>
        <a:lstStyle/>
        <a:p>
          <a:endParaRPr lang="en-GB"/>
        </a:p>
      </dgm:t>
    </dgm:pt>
    <dgm:pt modelId="{8DBD5D21-6186-410A-AA26-C2B8B0A3757C}">
      <dgm:prSet phldrT="[Text]"/>
      <dgm:spPr/>
      <dgm:t>
        <a:bodyPr/>
        <a:lstStyle/>
        <a:p>
          <a:r>
            <a:rPr lang="en-US" dirty="0" smtClean="0"/>
            <a:t>Requires research and clinical experience which is applied to  legal issues such as civil, criminal or correctional matters.</a:t>
          </a:r>
          <a:endParaRPr lang="en-GB" dirty="0"/>
        </a:p>
      </dgm:t>
    </dgm:pt>
    <dgm:pt modelId="{2CDD4BAB-D0BE-4BCA-93F2-1910EE88D5B6}" type="parTrans" cxnId="{46958916-CC73-478E-BE8D-32DA97473029}">
      <dgm:prSet/>
      <dgm:spPr/>
      <dgm:t>
        <a:bodyPr/>
        <a:lstStyle/>
        <a:p>
          <a:endParaRPr lang="en-GB"/>
        </a:p>
      </dgm:t>
    </dgm:pt>
    <dgm:pt modelId="{F3062548-EFA7-4730-9E25-20918457BE46}" type="sibTrans" cxnId="{46958916-CC73-478E-BE8D-32DA97473029}">
      <dgm:prSet/>
      <dgm:spPr/>
      <dgm:t>
        <a:bodyPr/>
        <a:lstStyle/>
        <a:p>
          <a:endParaRPr lang="en-GB"/>
        </a:p>
      </dgm:t>
    </dgm:pt>
    <dgm:pt modelId="{31ABFA2A-0E0D-4B19-B857-2F0600B280F7}">
      <dgm:prSet phldrT="[Text]"/>
      <dgm:spPr/>
      <dgm:t>
        <a:bodyPr/>
        <a:lstStyle/>
        <a:p>
          <a:r>
            <a:rPr lang="en-US" dirty="0" smtClean="0"/>
            <a:t>Can also testify about physical aspects of mental disorders including their biological basis, psychotherapeutic considerations etc.</a:t>
          </a:r>
          <a:endParaRPr lang="en-GB" dirty="0"/>
        </a:p>
      </dgm:t>
    </dgm:pt>
    <dgm:pt modelId="{9DB86450-4D54-4C08-8B9E-35F9FD6BC7F2}" type="parTrans" cxnId="{64478873-F294-44BD-83B2-3D80F3F70B74}">
      <dgm:prSet/>
      <dgm:spPr/>
      <dgm:t>
        <a:bodyPr/>
        <a:lstStyle/>
        <a:p>
          <a:endParaRPr lang="en-GB"/>
        </a:p>
      </dgm:t>
    </dgm:pt>
    <dgm:pt modelId="{31537203-BA70-4C88-84C4-2CEB2A2194D9}" type="sibTrans" cxnId="{64478873-F294-44BD-83B2-3D80F3F70B74}">
      <dgm:prSet/>
      <dgm:spPr/>
      <dgm:t>
        <a:bodyPr/>
        <a:lstStyle/>
        <a:p>
          <a:endParaRPr lang="en-GB"/>
        </a:p>
      </dgm:t>
    </dgm:pt>
    <dgm:pt modelId="{B3158366-6BF3-4422-962B-603870D8E4D2}">
      <dgm:prSet phldrT="[Text]"/>
      <dgm:spPr/>
      <dgm:t>
        <a:bodyPr/>
        <a:lstStyle/>
        <a:p>
          <a:r>
            <a:rPr lang="en-US" dirty="0" smtClean="0"/>
            <a:t>Requires MD in medicine.</a:t>
          </a:r>
          <a:endParaRPr lang="en-GB" dirty="0"/>
        </a:p>
      </dgm:t>
    </dgm:pt>
    <dgm:pt modelId="{152B81CE-C090-44E8-A520-8DEAE58CF574}" type="parTrans" cxnId="{CBC60D86-6A6B-457A-9AE2-E76B42FFDF68}">
      <dgm:prSet/>
      <dgm:spPr/>
      <dgm:t>
        <a:bodyPr/>
        <a:lstStyle/>
        <a:p>
          <a:endParaRPr lang="en-GB"/>
        </a:p>
      </dgm:t>
    </dgm:pt>
    <dgm:pt modelId="{1F22DDCA-94A6-4E64-8196-CED3491E3042}" type="sibTrans" cxnId="{CBC60D86-6A6B-457A-9AE2-E76B42FFDF68}">
      <dgm:prSet/>
      <dgm:spPr/>
      <dgm:t>
        <a:bodyPr/>
        <a:lstStyle/>
        <a:p>
          <a:endParaRPr lang="en-GB"/>
        </a:p>
      </dgm:t>
    </dgm:pt>
    <dgm:pt modelId="{B0839325-7083-4C85-AD81-7B01750BD6DB}">
      <dgm:prSet phldrT="[Text]"/>
      <dgm:spPr/>
      <dgm:t>
        <a:bodyPr/>
        <a:lstStyle/>
        <a:p>
          <a:r>
            <a:rPr lang="en-GB" b="0" i="0" dirty="0" smtClean="0"/>
            <a:t>Deals with human mind and its effects on human behaviour.</a:t>
          </a:r>
          <a:endParaRPr lang="en-GB" dirty="0"/>
        </a:p>
      </dgm:t>
    </dgm:pt>
    <dgm:pt modelId="{01649F77-D201-41DB-8237-41AFD04C8637}" type="parTrans" cxnId="{09355A6A-E13A-4241-9750-9A78DB0DC26C}">
      <dgm:prSet/>
      <dgm:spPr/>
      <dgm:t>
        <a:bodyPr/>
        <a:lstStyle/>
        <a:p>
          <a:endParaRPr lang="en-GB"/>
        </a:p>
      </dgm:t>
    </dgm:pt>
    <dgm:pt modelId="{DBD0CAAB-AFFA-4588-A808-85847D4180C0}" type="sibTrans" cxnId="{09355A6A-E13A-4241-9750-9A78DB0DC26C}">
      <dgm:prSet/>
      <dgm:spPr/>
      <dgm:t>
        <a:bodyPr/>
        <a:lstStyle/>
        <a:p>
          <a:endParaRPr lang="en-GB"/>
        </a:p>
      </dgm:t>
    </dgm:pt>
    <dgm:pt modelId="{D2069938-951D-4D25-B6BA-604B272E89F8}">
      <dgm:prSet phldrT="[Text]"/>
      <dgm:spPr/>
      <dgm:t>
        <a:bodyPr/>
        <a:lstStyle/>
        <a:p>
          <a:r>
            <a:rPr lang="en-GB" b="0" i="0" dirty="0" smtClean="0"/>
            <a:t>Evaluate mental health conditions and disorders and apply to the criminal justice system.</a:t>
          </a:r>
          <a:endParaRPr lang="en-GB" dirty="0"/>
        </a:p>
      </dgm:t>
    </dgm:pt>
    <dgm:pt modelId="{1FE69E8C-F13B-49E3-B4B4-66C7DAE4FCF3}" type="parTrans" cxnId="{11183069-336D-486D-8774-7FCE76D50CF4}">
      <dgm:prSet/>
      <dgm:spPr/>
      <dgm:t>
        <a:bodyPr/>
        <a:lstStyle/>
        <a:p>
          <a:endParaRPr lang="en-GB"/>
        </a:p>
      </dgm:t>
    </dgm:pt>
    <dgm:pt modelId="{DFF6445E-EDDE-4C3E-B8A0-CCF33F02BF63}" type="sibTrans" cxnId="{11183069-336D-486D-8774-7FCE76D50CF4}">
      <dgm:prSet/>
      <dgm:spPr/>
      <dgm:t>
        <a:bodyPr/>
        <a:lstStyle/>
        <a:p>
          <a:endParaRPr lang="en-GB"/>
        </a:p>
      </dgm:t>
    </dgm:pt>
    <dgm:pt modelId="{1B370D84-AB83-474A-9421-A2BDA169A7AB}">
      <dgm:prSet phldrT="[Text]"/>
      <dgm:spPr/>
      <dgm:t>
        <a:bodyPr/>
        <a:lstStyle/>
        <a:p>
          <a:r>
            <a:rPr lang="en-GB" b="0" i="0" dirty="0" smtClean="0"/>
            <a:t>Determine trial competency for defendants or witnesses.</a:t>
          </a:r>
          <a:endParaRPr lang="en-GB" dirty="0"/>
        </a:p>
      </dgm:t>
    </dgm:pt>
    <dgm:pt modelId="{39604EE6-B8AC-4181-A90F-FC2BF4D49E8B}" type="parTrans" cxnId="{4F59A049-94D3-4965-BAA5-7493252E04CC}">
      <dgm:prSet/>
      <dgm:spPr/>
      <dgm:t>
        <a:bodyPr/>
        <a:lstStyle/>
        <a:p>
          <a:endParaRPr lang="en-GB"/>
        </a:p>
      </dgm:t>
    </dgm:pt>
    <dgm:pt modelId="{D9618DA2-1B0D-4B6A-97A4-F2DB18EEE3B8}" type="sibTrans" cxnId="{4F59A049-94D3-4965-BAA5-7493252E04CC}">
      <dgm:prSet/>
      <dgm:spPr/>
      <dgm:t>
        <a:bodyPr/>
        <a:lstStyle/>
        <a:p>
          <a:endParaRPr lang="en-GB"/>
        </a:p>
      </dgm:t>
    </dgm:pt>
    <dgm:pt modelId="{CC365F73-2673-42A0-A7A1-8E503D253E66}">
      <dgm:prSet phldrT="[Text]"/>
      <dgm:spPr/>
      <dgm:t>
        <a:bodyPr/>
        <a:lstStyle/>
        <a:p>
          <a:r>
            <a:rPr lang="en-GB" b="0" i="0" dirty="0" smtClean="0"/>
            <a:t>Apply psychological theory and practice to criminal, court and correction systems.</a:t>
          </a:r>
          <a:endParaRPr lang="en-GB" dirty="0"/>
        </a:p>
      </dgm:t>
    </dgm:pt>
    <dgm:pt modelId="{256642A3-35BB-4531-A048-13064328C23C}" type="parTrans" cxnId="{B2025AFE-B870-4A16-86CE-AD95B3D6E726}">
      <dgm:prSet/>
      <dgm:spPr/>
      <dgm:t>
        <a:bodyPr/>
        <a:lstStyle/>
        <a:p>
          <a:endParaRPr lang="en-GB"/>
        </a:p>
      </dgm:t>
    </dgm:pt>
    <dgm:pt modelId="{90925943-84D6-457F-AF2A-93D92885304E}" type="sibTrans" cxnId="{B2025AFE-B870-4A16-86CE-AD95B3D6E726}">
      <dgm:prSet/>
      <dgm:spPr/>
      <dgm:t>
        <a:bodyPr/>
        <a:lstStyle/>
        <a:p>
          <a:endParaRPr lang="en-GB"/>
        </a:p>
      </dgm:t>
    </dgm:pt>
    <dgm:pt modelId="{709EC21D-4C7E-456F-BB5B-DFCF97431715}">
      <dgm:prSet phldrT="[Text]"/>
      <dgm:spPr/>
      <dgm:t>
        <a:bodyPr/>
        <a:lstStyle/>
        <a:p>
          <a:r>
            <a:rPr lang="en-GB" b="0" i="0" dirty="0" smtClean="0"/>
            <a:t>PhD in psychology or a Doctor of Psychology (</a:t>
          </a:r>
          <a:r>
            <a:rPr lang="en-GB" b="0" i="0" dirty="0" err="1" smtClean="0"/>
            <a:t>PsyD</a:t>
          </a:r>
          <a:r>
            <a:rPr lang="en-GB" b="0" i="0" dirty="0" smtClean="0"/>
            <a:t>)</a:t>
          </a:r>
          <a:endParaRPr lang="en-GB" dirty="0"/>
        </a:p>
      </dgm:t>
    </dgm:pt>
    <dgm:pt modelId="{B5CB127A-1025-4EAF-9BF0-71CE1A699A94}" type="parTrans" cxnId="{6E40B469-25E5-444A-8B4D-226E78B1DEC7}">
      <dgm:prSet/>
      <dgm:spPr/>
      <dgm:t>
        <a:bodyPr/>
        <a:lstStyle/>
        <a:p>
          <a:endParaRPr lang="en-GB"/>
        </a:p>
      </dgm:t>
    </dgm:pt>
    <dgm:pt modelId="{B7D8D697-52EA-4D81-BAB7-E94EA776B04B}" type="sibTrans" cxnId="{6E40B469-25E5-444A-8B4D-226E78B1DEC7}">
      <dgm:prSet/>
      <dgm:spPr/>
      <dgm:t>
        <a:bodyPr/>
        <a:lstStyle/>
        <a:p>
          <a:endParaRPr lang="en-GB"/>
        </a:p>
      </dgm:t>
    </dgm:pt>
    <dgm:pt modelId="{F670419E-B5B3-4095-8193-25E0AEE85B63}">
      <dgm:prSet phldrT="[Text]"/>
      <dgm:spPr/>
      <dgm:t>
        <a:bodyPr/>
        <a:lstStyle/>
        <a:p>
          <a:r>
            <a:rPr lang="en-GB" b="0" i="0" dirty="0" smtClean="0"/>
            <a:t>Have training and expertise in statistical analysis and psychological testing.</a:t>
          </a:r>
          <a:endParaRPr lang="en-GB" dirty="0"/>
        </a:p>
      </dgm:t>
    </dgm:pt>
    <dgm:pt modelId="{F62EBF4C-79E6-438B-B0EF-833264FAE054}" type="parTrans" cxnId="{4B806EE4-A7C8-4860-95BB-B974B4416947}">
      <dgm:prSet/>
      <dgm:spPr/>
      <dgm:t>
        <a:bodyPr/>
        <a:lstStyle/>
        <a:p>
          <a:endParaRPr lang="en-GB"/>
        </a:p>
      </dgm:t>
    </dgm:pt>
    <dgm:pt modelId="{48E8F792-951C-48B4-9371-A4EE0C8FA7BB}" type="sibTrans" cxnId="{4B806EE4-A7C8-4860-95BB-B974B4416947}">
      <dgm:prSet/>
      <dgm:spPr/>
      <dgm:t>
        <a:bodyPr/>
        <a:lstStyle/>
        <a:p>
          <a:endParaRPr lang="en-GB"/>
        </a:p>
      </dgm:t>
    </dgm:pt>
    <dgm:pt modelId="{8E34ACAC-6D65-43E4-8A52-8219B1F6E644}" type="pres">
      <dgm:prSet presAssocID="{A98C5421-C283-49A1-92FB-78A79EEA20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9A96371-2F5E-41DD-8D43-252D02FE4CE3}" type="pres">
      <dgm:prSet presAssocID="{9D10072B-D615-446C-8286-0176DAF2CF67}" presName="parentText" presStyleLbl="node1" presStyleIdx="0" presStyleCnt="2" custLinFactNeighborX="-7923" custLinFactNeighborY="-1797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1B5BA3-090B-4636-A280-F030D89B6977}" type="pres">
      <dgm:prSet presAssocID="{9D10072B-D615-446C-8286-0176DAF2CF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E4626E-493F-4236-9975-8A67DAA58EDC}" type="pres">
      <dgm:prSet presAssocID="{E952729B-F464-4161-8F2B-D702C4C837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0F75E2-C65F-44EA-91CA-25EA5174950F}" type="pres">
      <dgm:prSet presAssocID="{E952729B-F464-4161-8F2B-D702C4C837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B806EE4-A7C8-4860-95BB-B974B4416947}" srcId="{E952729B-F464-4161-8F2B-D702C4C83769}" destId="{F670419E-B5B3-4095-8193-25E0AEE85B63}" srcOrd="2" destOrd="0" parTransId="{F62EBF4C-79E6-438B-B0EF-833264FAE054}" sibTransId="{48E8F792-951C-48B4-9371-A4EE0C8FA7BB}"/>
    <dgm:cxn modelId="{CBC60D86-6A6B-457A-9AE2-E76B42FFDF68}" srcId="{9D10072B-D615-446C-8286-0176DAF2CF67}" destId="{B3158366-6BF3-4422-962B-603870D8E4D2}" srcOrd="4" destOrd="0" parTransId="{152B81CE-C090-44E8-A520-8DEAE58CF574}" sibTransId="{1F22DDCA-94A6-4E64-8196-CED3491E3042}"/>
    <dgm:cxn modelId="{11183069-336D-486D-8774-7FCE76D50CF4}" srcId="{E952729B-F464-4161-8F2B-D702C4C83769}" destId="{D2069938-951D-4D25-B6BA-604B272E89F8}" srcOrd="3" destOrd="0" parTransId="{1FE69E8C-F13B-49E3-B4B4-66C7DAE4FCF3}" sibTransId="{DFF6445E-EDDE-4C3E-B8A0-CCF33F02BF63}"/>
    <dgm:cxn modelId="{781970C2-2399-4422-A3ED-56D22CA42F81}" type="presOf" srcId="{B3158366-6BF3-4422-962B-603870D8E4D2}" destId="{771B5BA3-090B-4636-A280-F030D89B6977}" srcOrd="0" destOrd="4" presId="urn:microsoft.com/office/officeart/2005/8/layout/vList2"/>
    <dgm:cxn modelId="{64478873-F294-44BD-83B2-3D80F3F70B74}" srcId="{9D10072B-D615-446C-8286-0176DAF2CF67}" destId="{31ABFA2A-0E0D-4B19-B857-2F0600B280F7}" srcOrd="3" destOrd="0" parTransId="{9DB86450-4D54-4C08-8B9E-35F9FD6BC7F2}" sibTransId="{31537203-BA70-4C88-84C4-2CEB2A2194D9}"/>
    <dgm:cxn modelId="{92572EC6-A330-4690-9383-761B095DA93B}" type="presOf" srcId="{E952729B-F464-4161-8F2B-D702C4C83769}" destId="{A3E4626E-493F-4236-9975-8A67DAA58EDC}" srcOrd="0" destOrd="0" presId="urn:microsoft.com/office/officeart/2005/8/layout/vList2"/>
    <dgm:cxn modelId="{42F5101B-2C44-4F35-8F91-A65D7E238030}" type="presOf" srcId="{9D10072B-D615-446C-8286-0176DAF2CF67}" destId="{19A96371-2F5E-41DD-8D43-252D02FE4CE3}" srcOrd="0" destOrd="0" presId="urn:microsoft.com/office/officeart/2005/8/layout/vList2"/>
    <dgm:cxn modelId="{6DF37D51-CE5A-4F24-8504-28EEBC479F88}" srcId="{A98C5421-C283-49A1-92FB-78A79EEA205A}" destId="{9D10072B-D615-446C-8286-0176DAF2CF67}" srcOrd="0" destOrd="0" parTransId="{FF70D4DA-F9D2-4CC6-837F-D9B5F7A07ED7}" sibTransId="{BE5C83EF-DD12-4F34-B7FC-9414D7C32841}"/>
    <dgm:cxn modelId="{E66BB87B-A8D3-4F60-B499-5A6D43224EE7}" type="presOf" srcId="{A98C5421-C283-49A1-92FB-78A79EEA205A}" destId="{8E34ACAC-6D65-43E4-8A52-8219B1F6E644}" srcOrd="0" destOrd="0" presId="urn:microsoft.com/office/officeart/2005/8/layout/vList2"/>
    <dgm:cxn modelId="{09355A6A-E13A-4241-9750-9A78DB0DC26C}" srcId="{E952729B-F464-4161-8F2B-D702C4C83769}" destId="{B0839325-7083-4C85-AD81-7B01750BD6DB}" srcOrd="1" destOrd="0" parTransId="{01649F77-D201-41DB-8237-41AFD04C8637}" sibTransId="{DBD0CAAB-AFFA-4588-A808-85847D4180C0}"/>
    <dgm:cxn modelId="{238376E6-F441-45AF-A893-3B1D3567405B}" type="presOf" srcId="{B0839325-7083-4C85-AD81-7B01750BD6DB}" destId="{550F75E2-C65F-44EA-91CA-25EA5174950F}" srcOrd="0" destOrd="1" presId="urn:microsoft.com/office/officeart/2005/8/layout/vList2"/>
    <dgm:cxn modelId="{6E40B469-25E5-444A-8B4D-226E78B1DEC7}" srcId="{E952729B-F464-4161-8F2B-D702C4C83769}" destId="{709EC21D-4C7E-456F-BB5B-DFCF97431715}" srcOrd="6" destOrd="0" parTransId="{B5CB127A-1025-4EAF-9BF0-71CE1A699A94}" sibTransId="{B7D8D697-52EA-4D81-BAB7-E94EA776B04B}"/>
    <dgm:cxn modelId="{434788CD-714F-4D46-82C4-C0C7A06B126C}" type="presOf" srcId="{1B370D84-AB83-474A-9421-A2BDA169A7AB}" destId="{550F75E2-C65F-44EA-91CA-25EA5174950F}" srcOrd="0" destOrd="4" presId="urn:microsoft.com/office/officeart/2005/8/layout/vList2"/>
    <dgm:cxn modelId="{CB55C46E-CA22-4C8C-BE17-650455681B0E}" srcId="{9D10072B-D615-446C-8286-0176DAF2CF67}" destId="{F8362234-9DA4-4E05-A941-62F6080670A0}" srcOrd="0" destOrd="0" parTransId="{02F48359-6D4A-4BE5-82BC-D2FA1F7367D3}" sibTransId="{2172D07E-23D8-4AC0-9D7C-047B5EF1A702}"/>
    <dgm:cxn modelId="{A6F7268D-CDB7-402C-ACBA-0B6D5884FE3E}" srcId="{A98C5421-C283-49A1-92FB-78A79EEA205A}" destId="{E952729B-F464-4161-8F2B-D702C4C83769}" srcOrd="1" destOrd="0" parTransId="{72B1AED3-CCB4-4F7A-8C6D-FE1CCDE832F8}" sibTransId="{BE0C0A34-9E08-4572-B992-8AA7BFA1FE56}"/>
    <dgm:cxn modelId="{C1104912-AF5F-4192-92F8-39E207A74D50}" type="presOf" srcId="{F8362234-9DA4-4E05-A941-62F6080670A0}" destId="{771B5BA3-090B-4636-A280-F030D89B6977}" srcOrd="0" destOrd="0" presId="urn:microsoft.com/office/officeart/2005/8/layout/vList2"/>
    <dgm:cxn modelId="{C1E43EB9-8EF9-47B5-9D4C-F23202E2E0A8}" type="presOf" srcId="{1E561319-9CCC-4F3D-8DA3-09CB38F4A332}" destId="{771B5BA3-090B-4636-A280-F030D89B6977}" srcOrd="0" destOrd="1" presId="urn:microsoft.com/office/officeart/2005/8/layout/vList2"/>
    <dgm:cxn modelId="{B879D4F0-0946-407B-BF49-14B1FC830629}" srcId="{9D10072B-D615-446C-8286-0176DAF2CF67}" destId="{1E561319-9CCC-4F3D-8DA3-09CB38F4A332}" srcOrd="1" destOrd="0" parTransId="{04B80873-DDED-4726-BAAC-70D6F9160927}" sibTransId="{4F9A735B-07A6-4B2E-9437-9614A1097A8B}"/>
    <dgm:cxn modelId="{68CB60C9-32FE-4648-90CF-F6C93A1E0970}" type="presOf" srcId="{8DBD5D21-6186-410A-AA26-C2B8B0A3757C}" destId="{771B5BA3-090B-4636-A280-F030D89B6977}" srcOrd="0" destOrd="2" presId="urn:microsoft.com/office/officeart/2005/8/layout/vList2"/>
    <dgm:cxn modelId="{DB1631CC-DEA9-43F6-9BF2-6810220E93C7}" srcId="{E952729B-F464-4161-8F2B-D702C4C83769}" destId="{55D6C706-C10E-48E4-B5F6-17AF417AC945}" srcOrd="0" destOrd="0" parTransId="{BA9896BB-BE41-47C5-B690-A51D52C70803}" sibTransId="{09B6D62E-77F3-4DC7-92F5-BC40A687BE10}"/>
    <dgm:cxn modelId="{3E2B604C-E9C4-4E8F-8AAF-81E11E37CC0B}" type="presOf" srcId="{31ABFA2A-0E0D-4B19-B857-2F0600B280F7}" destId="{771B5BA3-090B-4636-A280-F030D89B6977}" srcOrd="0" destOrd="3" presId="urn:microsoft.com/office/officeart/2005/8/layout/vList2"/>
    <dgm:cxn modelId="{B2025AFE-B870-4A16-86CE-AD95B3D6E726}" srcId="{E952729B-F464-4161-8F2B-D702C4C83769}" destId="{CC365F73-2673-42A0-A7A1-8E503D253E66}" srcOrd="5" destOrd="0" parTransId="{256642A3-35BB-4531-A048-13064328C23C}" sibTransId="{90925943-84D6-457F-AF2A-93D92885304E}"/>
    <dgm:cxn modelId="{D65CFBCB-4E03-4B67-AE5A-E5B277469ED7}" type="presOf" srcId="{709EC21D-4C7E-456F-BB5B-DFCF97431715}" destId="{550F75E2-C65F-44EA-91CA-25EA5174950F}" srcOrd="0" destOrd="6" presId="urn:microsoft.com/office/officeart/2005/8/layout/vList2"/>
    <dgm:cxn modelId="{59DA21C6-587A-4B30-ABAD-68E697CC47C2}" type="presOf" srcId="{CC365F73-2673-42A0-A7A1-8E503D253E66}" destId="{550F75E2-C65F-44EA-91CA-25EA5174950F}" srcOrd="0" destOrd="5" presId="urn:microsoft.com/office/officeart/2005/8/layout/vList2"/>
    <dgm:cxn modelId="{4F59A049-94D3-4965-BAA5-7493252E04CC}" srcId="{E952729B-F464-4161-8F2B-D702C4C83769}" destId="{1B370D84-AB83-474A-9421-A2BDA169A7AB}" srcOrd="4" destOrd="0" parTransId="{39604EE6-B8AC-4181-A90F-FC2BF4D49E8B}" sibTransId="{D9618DA2-1B0D-4B6A-97A4-F2DB18EEE3B8}"/>
    <dgm:cxn modelId="{4CB85221-EDC4-4C2A-A0B5-9CD5896B2690}" type="presOf" srcId="{55D6C706-C10E-48E4-B5F6-17AF417AC945}" destId="{550F75E2-C65F-44EA-91CA-25EA5174950F}" srcOrd="0" destOrd="0" presId="urn:microsoft.com/office/officeart/2005/8/layout/vList2"/>
    <dgm:cxn modelId="{55810A8B-84EF-4468-91AD-2578ACD8F779}" type="presOf" srcId="{D2069938-951D-4D25-B6BA-604B272E89F8}" destId="{550F75E2-C65F-44EA-91CA-25EA5174950F}" srcOrd="0" destOrd="3" presId="urn:microsoft.com/office/officeart/2005/8/layout/vList2"/>
    <dgm:cxn modelId="{48BFE968-9888-481E-AFB1-5E70866F5A9C}" type="presOf" srcId="{F670419E-B5B3-4095-8193-25E0AEE85B63}" destId="{550F75E2-C65F-44EA-91CA-25EA5174950F}" srcOrd="0" destOrd="2" presId="urn:microsoft.com/office/officeart/2005/8/layout/vList2"/>
    <dgm:cxn modelId="{46958916-CC73-478E-BE8D-32DA97473029}" srcId="{9D10072B-D615-446C-8286-0176DAF2CF67}" destId="{8DBD5D21-6186-410A-AA26-C2B8B0A3757C}" srcOrd="2" destOrd="0" parTransId="{2CDD4BAB-D0BE-4BCA-93F2-1910EE88D5B6}" sibTransId="{F3062548-EFA7-4730-9E25-20918457BE46}"/>
    <dgm:cxn modelId="{B4BDCFFB-654C-40DC-852F-45BE61DDA236}" type="presParOf" srcId="{8E34ACAC-6D65-43E4-8A52-8219B1F6E644}" destId="{19A96371-2F5E-41DD-8D43-252D02FE4CE3}" srcOrd="0" destOrd="0" presId="urn:microsoft.com/office/officeart/2005/8/layout/vList2"/>
    <dgm:cxn modelId="{3EB0A042-649B-4981-9F64-9DF136E95402}" type="presParOf" srcId="{8E34ACAC-6D65-43E4-8A52-8219B1F6E644}" destId="{771B5BA3-090B-4636-A280-F030D89B6977}" srcOrd="1" destOrd="0" presId="urn:microsoft.com/office/officeart/2005/8/layout/vList2"/>
    <dgm:cxn modelId="{10493CC9-C243-42DC-8556-22FE3541039A}" type="presParOf" srcId="{8E34ACAC-6D65-43E4-8A52-8219B1F6E644}" destId="{A3E4626E-493F-4236-9975-8A67DAA58EDC}" srcOrd="2" destOrd="0" presId="urn:microsoft.com/office/officeart/2005/8/layout/vList2"/>
    <dgm:cxn modelId="{5D91063D-CF5A-41FF-9115-369FC8FFFD78}" type="presParOf" srcId="{8E34ACAC-6D65-43E4-8A52-8219B1F6E644}" destId="{550F75E2-C65F-44EA-91CA-25EA5174950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E40F1-FBE4-43AB-8B62-179863A8EC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1ED8F6F-2EE9-430F-A5E1-4CB587EB7325}">
      <dgm:prSet phldrT="[Text]"/>
      <dgm:spPr/>
      <dgm:t>
        <a:bodyPr/>
        <a:lstStyle/>
        <a:p>
          <a:r>
            <a:rPr lang="en-US" dirty="0" smtClean="0"/>
            <a:t>Legal Psychology </a:t>
          </a:r>
          <a:endParaRPr lang="en-GB" dirty="0"/>
        </a:p>
      </dgm:t>
    </dgm:pt>
    <dgm:pt modelId="{AF3A1D57-4462-4387-B4AE-21BC3C546C1F}" type="parTrans" cxnId="{D7E0DFBA-466B-4FC4-BCFF-1A6102DAD92C}">
      <dgm:prSet/>
      <dgm:spPr/>
      <dgm:t>
        <a:bodyPr/>
        <a:lstStyle/>
        <a:p>
          <a:endParaRPr lang="en-GB"/>
        </a:p>
      </dgm:t>
    </dgm:pt>
    <dgm:pt modelId="{A8DAEAAE-897B-44B0-8DE1-F0E7F49677AA}" type="sibTrans" cxnId="{D7E0DFBA-466B-4FC4-BCFF-1A6102DAD92C}">
      <dgm:prSet/>
      <dgm:spPr/>
      <dgm:t>
        <a:bodyPr/>
        <a:lstStyle/>
        <a:p>
          <a:endParaRPr lang="en-GB"/>
        </a:p>
      </dgm:t>
    </dgm:pt>
    <dgm:pt modelId="{B9E4BE37-B485-48E8-A333-BC5A031A732B}">
      <dgm:prSet phldrT="[Text]"/>
      <dgm:spPr/>
      <dgm:t>
        <a:bodyPr/>
        <a:lstStyle/>
        <a:p>
          <a:r>
            <a:rPr lang="en-GB" b="0" i="0" dirty="0" smtClean="0"/>
            <a:t>Deals with cognitive and social principles and their usage in the legal system.</a:t>
          </a:r>
          <a:endParaRPr lang="en-GB" dirty="0"/>
        </a:p>
      </dgm:t>
    </dgm:pt>
    <dgm:pt modelId="{2371397D-14E8-4CD2-A0A0-5E00F977D600}" type="parTrans" cxnId="{82768A96-4AB9-4B92-BE4A-C30D52DB13B8}">
      <dgm:prSet/>
      <dgm:spPr/>
      <dgm:t>
        <a:bodyPr/>
        <a:lstStyle/>
        <a:p>
          <a:endParaRPr lang="en-GB"/>
        </a:p>
      </dgm:t>
    </dgm:pt>
    <dgm:pt modelId="{ABC9298E-B851-4A51-A699-20209051B824}" type="sibTrans" cxnId="{82768A96-4AB9-4B92-BE4A-C30D52DB13B8}">
      <dgm:prSet/>
      <dgm:spPr/>
      <dgm:t>
        <a:bodyPr/>
        <a:lstStyle/>
        <a:p>
          <a:endParaRPr lang="en-GB"/>
        </a:p>
      </dgm:t>
    </dgm:pt>
    <dgm:pt modelId="{6DE05A68-34C4-4430-9816-F312EAE5E3BB}">
      <dgm:prSet phldrT="[Text]"/>
      <dgm:spPr/>
      <dgm:t>
        <a:bodyPr/>
        <a:lstStyle/>
        <a:p>
          <a:r>
            <a:rPr lang="en-US" dirty="0" smtClean="0"/>
            <a:t>Forensic Psychology</a:t>
          </a:r>
          <a:endParaRPr lang="en-GB" dirty="0"/>
        </a:p>
      </dgm:t>
    </dgm:pt>
    <dgm:pt modelId="{B6509C77-020E-4834-92E1-EA18EBE850D6}" type="parTrans" cxnId="{D6A1A882-B0C5-4CE2-8E53-E7FE29E1FA1C}">
      <dgm:prSet/>
      <dgm:spPr/>
      <dgm:t>
        <a:bodyPr/>
        <a:lstStyle/>
        <a:p>
          <a:endParaRPr lang="en-GB"/>
        </a:p>
      </dgm:t>
    </dgm:pt>
    <dgm:pt modelId="{E1E88527-55C5-409A-963C-5AD65AE691B7}" type="sibTrans" cxnId="{D6A1A882-B0C5-4CE2-8E53-E7FE29E1FA1C}">
      <dgm:prSet/>
      <dgm:spPr/>
      <dgm:t>
        <a:bodyPr/>
        <a:lstStyle/>
        <a:p>
          <a:endParaRPr lang="en-GB"/>
        </a:p>
      </dgm:t>
    </dgm:pt>
    <dgm:pt modelId="{FF971F37-5EE8-407F-BDEC-1A1ABCB8E4A4}">
      <dgm:prSet phldrT="[Text]"/>
      <dgm:spPr/>
      <dgm:t>
        <a:bodyPr/>
        <a:lstStyle/>
        <a:p>
          <a:r>
            <a:rPr lang="en-GB" b="0" i="0" dirty="0" smtClean="0"/>
            <a:t>Applying psychology in understanding crimes and other legal concerns.</a:t>
          </a:r>
          <a:endParaRPr lang="en-GB" dirty="0"/>
        </a:p>
      </dgm:t>
    </dgm:pt>
    <dgm:pt modelId="{C9D01C20-CAA6-43AA-823F-2F93D520909B}" type="parTrans" cxnId="{DB3BE30A-A0A0-4EC7-94C5-BE71F6DD78EF}">
      <dgm:prSet/>
      <dgm:spPr/>
      <dgm:t>
        <a:bodyPr/>
        <a:lstStyle/>
        <a:p>
          <a:endParaRPr lang="en-GB"/>
        </a:p>
      </dgm:t>
    </dgm:pt>
    <dgm:pt modelId="{256A3008-0CD9-4C38-9243-D6003F604B10}" type="sibTrans" cxnId="{DB3BE30A-A0A0-4EC7-94C5-BE71F6DD78EF}">
      <dgm:prSet/>
      <dgm:spPr/>
      <dgm:t>
        <a:bodyPr/>
        <a:lstStyle/>
        <a:p>
          <a:endParaRPr lang="en-GB"/>
        </a:p>
      </dgm:t>
    </dgm:pt>
    <dgm:pt modelId="{76F752B4-2544-46FD-9318-F91414493B95}">
      <dgm:prSet phldrT="[Text]"/>
      <dgm:spPr/>
      <dgm:t>
        <a:bodyPr/>
        <a:lstStyle/>
        <a:p>
          <a:r>
            <a:rPr lang="en-GB" b="0" i="0" dirty="0" smtClean="0"/>
            <a:t>Psychological research of law along with legal institutions.</a:t>
          </a:r>
          <a:endParaRPr lang="en-GB" dirty="0"/>
        </a:p>
      </dgm:t>
    </dgm:pt>
    <dgm:pt modelId="{635261CE-1655-4D28-9DA0-ECBFF8B094C4}" type="parTrans" cxnId="{3E64A73C-8BD4-479E-B69D-48E8983E1D2A}">
      <dgm:prSet/>
      <dgm:spPr/>
      <dgm:t>
        <a:bodyPr/>
        <a:lstStyle/>
        <a:p>
          <a:endParaRPr lang="en-GB"/>
        </a:p>
      </dgm:t>
    </dgm:pt>
    <dgm:pt modelId="{A07C22CA-B503-4918-ACF4-873B7DA236DC}" type="sibTrans" cxnId="{3E64A73C-8BD4-479E-B69D-48E8983E1D2A}">
      <dgm:prSet/>
      <dgm:spPr/>
      <dgm:t>
        <a:bodyPr/>
        <a:lstStyle/>
        <a:p>
          <a:endParaRPr lang="en-GB"/>
        </a:p>
      </dgm:t>
    </dgm:pt>
    <dgm:pt modelId="{A892E575-244A-46F7-A505-1322DFF619BA}">
      <dgm:prSet phldrT="[Text]"/>
      <dgm:spPr/>
      <dgm:t>
        <a:bodyPr/>
        <a:lstStyle/>
        <a:p>
          <a:r>
            <a:rPr lang="en-GB" b="0" i="0" dirty="0" smtClean="0"/>
            <a:t>Plays an advisory role in court systems.</a:t>
          </a:r>
          <a:endParaRPr lang="en-GB" dirty="0"/>
        </a:p>
      </dgm:t>
    </dgm:pt>
    <dgm:pt modelId="{C5896C57-0B96-4E61-8DDC-E12F6F3A7AAB}" type="parTrans" cxnId="{D74A9D90-2FD4-4DA8-8C39-0865F4C9D906}">
      <dgm:prSet/>
      <dgm:spPr/>
      <dgm:t>
        <a:bodyPr/>
        <a:lstStyle/>
        <a:p>
          <a:endParaRPr lang="en-GB"/>
        </a:p>
      </dgm:t>
    </dgm:pt>
    <dgm:pt modelId="{1A68EB69-18F5-4782-B7CE-29D9F0DD7848}" type="sibTrans" cxnId="{D74A9D90-2FD4-4DA8-8C39-0865F4C9D906}">
      <dgm:prSet/>
      <dgm:spPr/>
      <dgm:t>
        <a:bodyPr/>
        <a:lstStyle/>
        <a:p>
          <a:endParaRPr lang="en-GB"/>
        </a:p>
      </dgm:t>
    </dgm:pt>
    <dgm:pt modelId="{953BC9EF-CD01-4214-9D0A-C91A34744B67}">
      <dgm:prSet phldrT="[Text]"/>
      <dgm:spPr/>
      <dgm:t>
        <a:bodyPr/>
        <a:lstStyle/>
        <a:p>
          <a:r>
            <a:rPr lang="en-GB" b="0" i="0" dirty="0" smtClean="0"/>
            <a:t>Trial consultants play different roles such as picking up the jurors, performing mock </a:t>
          </a:r>
          <a:r>
            <a:rPr lang="en-GB" b="0" i="0" dirty="0" err="1" smtClean="0"/>
            <a:t>trials,etc</a:t>
          </a:r>
          <a:endParaRPr lang="en-GB" dirty="0"/>
        </a:p>
      </dgm:t>
    </dgm:pt>
    <dgm:pt modelId="{14CE9EFE-228E-4C8E-B654-69FE16B3D10B}" type="parTrans" cxnId="{948A77BC-64B5-4A2E-A04C-2D177F672BAA}">
      <dgm:prSet/>
      <dgm:spPr/>
      <dgm:t>
        <a:bodyPr/>
        <a:lstStyle/>
        <a:p>
          <a:endParaRPr lang="en-GB"/>
        </a:p>
      </dgm:t>
    </dgm:pt>
    <dgm:pt modelId="{BB98972B-6069-49EA-9055-313CD6956FA7}" type="sibTrans" cxnId="{948A77BC-64B5-4A2E-A04C-2D177F672BAA}">
      <dgm:prSet/>
      <dgm:spPr/>
      <dgm:t>
        <a:bodyPr/>
        <a:lstStyle/>
        <a:p>
          <a:endParaRPr lang="en-GB"/>
        </a:p>
      </dgm:t>
    </dgm:pt>
    <dgm:pt modelId="{BE292740-40BF-47DC-B22A-950F4AFC939B}">
      <dgm:prSet phldrT="[Text]"/>
      <dgm:spPr/>
      <dgm:t>
        <a:bodyPr/>
        <a:lstStyle/>
        <a:p>
          <a:r>
            <a:rPr lang="en-GB" b="0" i="0" u="none" dirty="0" smtClean="0"/>
            <a:t>Policy making and legislative guidance</a:t>
          </a:r>
          <a:endParaRPr lang="en-GB" dirty="0"/>
        </a:p>
      </dgm:t>
    </dgm:pt>
    <dgm:pt modelId="{61F1447C-05ED-43AB-A14C-0114823FB4C1}" type="parTrans" cxnId="{0E7E06A3-D0AB-4296-A974-F22803E3E68C}">
      <dgm:prSet/>
      <dgm:spPr/>
      <dgm:t>
        <a:bodyPr/>
        <a:lstStyle/>
        <a:p>
          <a:endParaRPr lang="en-GB"/>
        </a:p>
      </dgm:t>
    </dgm:pt>
    <dgm:pt modelId="{17E19D30-29C1-4DF4-BDDC-2BC39C0A4A8E}" type="sibTrans" cxnId="{0E7E06A3-D0AB-4296-A974-F22803E3E68C}">
      <dgm:prSet/>
      <dgm:spPr/>
      <dgm:t>
        <a:bodyPr/>
        <a:lstStyle/>
        <a:p>
          <a:endParaRPr lang="en-GB"/>
        </a:p>
      </dgm:t>
    </dgm:pt>
    <dgm:pt modelId="{84E382B7-193B-4618-BFCD-07CB7FDEDBA3}">
      <dgm:prSet phldrT="[Text]"/>
      <dgm:spPr/>
      <dgm:t>
        <a:bodyPr/>
        <a:lstStyle/>
        <a:p>
          <a:r>
            <a:rPr lang="en-GB" b="0" i="0" dirty="0" smtClean="0"/>
            <a:t>Helpful in testifying the witnesses. They also test the memory of eye witnesses.</a:t>
          </a:r>
          <a:endParaRPr lang="en-GB" dirty="0"/>
        </a:p>
      </dgm:t>
    </dgm:pt>
    <dgm:pt modelId="{24A1ED95-54C1-451C-89DF-D4281957804D}" type="parTrans" cxnId="{AC62B68C-AF09-46FB-84F2-2C2413367946}">
      <dgm:prSet/>
      <dgm:spPr/>
      <dgm:t>
        <a:bodyPr/>
        <a:lstStyle/>
        <a:p>
          <a:endParaRPr lang="en-GB"/>
        </a:p>
      </dgm:t>
    </dgm:pt>
    <dgm:pt modelId="{704B0257-AEB6-4D96-BD5C-35754CD41EFA}" type="sibTrans" cxnId="{AC62B68C-AF09-46FB-84F2-2C2413367946}">
      <dgm:prSet/>
      <dgm:spPr/>
      <dgm:t>
        <a:bodyPr/>
        <a:lstStyle/>
        <a:p>
          <a:endParaRPr lang="en-GB"/>
        </a:p>
      </dgm:t>
    </dgm:pt>
    <dgm:pt modelId="{855B4C48-FE8A-4C04-BDC3-D109C84D9C88}">
      <dgm:prSet phldrT="[Text]"/>
      <dgm:spPr/>
      <dgm:t>
        <a:bodyPr/>
        <a:lstStyle/>
        <a:p>
          <a:r>
            <a:rPr lang="en-GB" b="0" i="0" u="none" dirty="0" smtClean="0"/>
            <a:t>Assessment of mental condition</a:t>
          </a:r>
          <a:endParaRPr lang="en-GB" i="0" u="none" dirty="0"/>
        </a:p>
      </dgm:t>
    </dgm:pt>
    <dgm:pt modelId="{D6DAEE89-AB80-4197-9FB9-EF066999A5BD}" type="parTrans" cxnId="{3C55D965-8E0A-4E22-8811-9D20E6477835}">
      <dgm:prSet/>
      <dgm:spPr/>
      <dgm:t>
        <a:bodyPr/>
        <a:lstStyle/>
        <a:p>
          <a:endParaRPr lang="en-GB"/>
        </a:p>
      </dgm:t>
    </dgm:pt>
    <dgm:pt modelId="{E8B02F57-07C6-49C3-B010-C206B42E3B99}" type="sibTrans" cxnId="{3C55D965-8E0A-4E22-8811-9D20E6477835}">
      <dgm:prSet/>
      <dgm:spPr/>
      <dgm:t>
        <a:bodyPr/>
        <a:lstStyle/>
        <a:p>
          <a:endParaRPr lang="en-GB"/>
        </a:p>
      </dgm:t>
    </dgm:pt>
    <dgm:pt modelId="{9C9947AB-DF53-4A6D-AD61-49C351FFED7D}">
      <dgm:prSet phldrT="[Text]"/>
      <dgm:spPr/>
      <dgm:t>
        <a:bodyPr/>
        <a:lstStyle/>
        <a:p>
          <a:r>
            <a:rPr lang="en-GB" b="0" i="0" u="none" dirty="0" smtClean="0"/>
            <a:t>Prediction of violence and risk management</a:t>
          </a:r>
          <a:endParaRPr lang="en-GB" i="0" u="none" dirty="0"/>
        </a:p>
      </dgm:t>
    </dgm:pt>
    <dgm:pt modelId="{2D0AB381-02ED-4C82-BC00-43F712CB9CC7}" type="parTrans" cxnId="{569BF201-A981-4A06-8E18-FC6F212E538E}">
      <dgm:prSet/>
      <dgm:spPr/>
      <dgm:t>
        <a:bodyPr/>
        <a:lstStyle/>
        <a:p>
          <a:endParaRPr lang="en-GB"/>
        </a:p>
      </dgm:t>
    </dgm:pt>
    <dgm:pt modelId="{9B39A456-B112-4FE0-ACF1-E2D840965359}" type="sibTrans" cxnId="{569BF201-A981-4A06-8E18-FC6F212E538E}">
      <dgm:prSet/>
      <dgm:spPr/>
      <dgm:t>
        <a:bodyPr/>
        <a:lstStyle/>
        <a:p>
          <a:endParaRPr lang="en-GB"/>
        </a:p>
      </dgm:t>
    </dgm:pt>
    <dgm:pt modelId="{79346577-188A-4385-B006-9A33805BE435}">
      <dgm:prSet phldrT="[Text]"/>
      <dgm:spPr/>
      <dgm:t>
        <a:bodyPr/>
        <a:lstStyle/>
        <a:p>
          <a:r>
            <a:rPr lang="en-GB" b="0" i="0" u="none" dirty="0" smtClean="0"/>
            <a:t>Assessment of Child Custody in Divorce cases</a:t>
          </a:r>
          <a:endParaRPr lang="en-GB" i="0" u="none" dirty="0"/>
        </a:p>
      </dgm:t>
    </dgm:pt>
    <dgm:pt modelId="{B7A7773C-6608-4C6A-8B32-45D2D58EB476}" type="parTrans" cxnId="{AB3BC109-CC3D-4195-BF7F-2F9F31B3D619}">
      <dgm:prSet/>
      <dgm:spPr/>
      <dgm:t>
        <a:bodyPr/>
        <a:lstStyle/>
        <a:p>
          <a:endParaRPr lang="en-GB"/>
        </a:p>
      </dgm:t>
    </dgm:pt>
    <dgm:pt modelId="{E54DA8E7-E001-4BE5-AC6B-F6A5DDAC3435}" type="sibTrans" cxnId="{AB3BC109-CC3D-4195-BF7F-2F9F31B3D619}">
      <dgm:prSet/>
      <dgm:spPr/>
      <dgm:t>
        <a:bodyPr/>
        <a:lstStyle/>
        <a:p>
          <a:endParaRPr lang="en-GB"/>
        </a:p>
      </dgm:t>
    </dgm:pt>
    <dgm:pt modelId="{65271AD2-150F-4337-8563-B89193C9169D}">
      <dgm:prSet phldrT="[Text]"/>
      <dgm:spPr/>
      <dgm:t>
        <a:bodyPr/>
        <a:lstStyle/>
        <a:p>
          <a:r>
            <a:rPr lang="en-GB" b="0" i="0" u="none" dirty="0" smtClean="0"/>
            <a:t>Competency to stand trial</a:t>
          </a:r>
          <a:endParaRPr lang="en-GB" i="0" u="none" dirty="0"/>
        </a:p>
      </dgm:t>
    </dgm:pt>
    <dgm:pt modelId="{DA2A9525-F0C4-4A93-8CB5-DA30A6423866}" type="parTrans" cxnId="{DBBF4093-DEE5-4362-AF07-1F0B156867C4}">
      <dgm:prSet/>
      <dgm:spPr/>
      <dgm:t>
        <a:bodyPr/>
        <a:lstStyle/>
        <a:p>
          <a:endParaRPr lang="en-GB"/>
        </a:p>
      </dgm:t>
    </dgm:pt>
    <dgm:pt modelId="{0B824968-6FAD-4EDE-BAF4-F6AC1E4C1195}" type="sibTrans" cxnId="{DBBF4093-DEE5-4362-AF07-1F0B156867C4}">
      <dgm:prSet/>
      <dgm:spPr/>
      <dgm:t>
        <a:bodyPr/>
        <a:lstStyle/>
        <a:p>
          <a:endParaRPr lang="en-GB"/>
        </a:p>
      </dgm:t>
    </dgm:pt>
    <dgm:pt modelId="{B5FEE135-57F4-4B5A-BD06-B3312FFEBC34}">
      <dgm:prSet phldrT="[Text]"/>
      <dgm:spPr/>
      <dgm:t>
        <a:bodyPr/>
        <a:lstStyle/>
        <a:p>
          <a:r>
            <a:rPr lang="en-GB" b="0" i="0" dirty="0" smtClean="0"/>
            <a:t>Forensic psychologist particularly testifies the competency of the defendant.</a:t>
          </a:r>
          <a:endParaRPr lang="en-GB" dirty="0"/>
        </a:p>
      </dgm:t>
    </dgm:pt>
    <dgm:pt modelId="{61CA6C90-91F4-4441-9AA6-5598AFB78145}" type="parTrans" cxnId="{9B5B584C-09C1-4C79-9CA3-88D9BA321654}">
      <dgm:prSet/>
      <dgm:spPr/>
      <dgm:t>
        <a:bodyPr/>
        <a:lstStyle/>
        <a:p>
          <a:endParaRPr lang="en-GB"/>
        </a:p>
      </dgm:t>
    </dgm:pt>
    <dgm:pt modelId="{9191C001-ABFF-4DCB-A4D6-BDBD9539B3EE}" type="sibTrans" cxnId="{9B5B584C-09C1-4C79-9CA3-88D9BA321654}">
      <dgm:prSet/>
      <dgm:spPr/>
      <dgm:t>
        <a:bodyPr/>
        <a:lstStyle/>
        <a:p>
          <a:endParaRPr lang="en-GB"/>
        </a:p>
      </dgm:t>
    </dgm:pt>
    <dgm:pt modelId="{8F6A4D75-6F42-4597-8CCE-335C3AACE9A7}" type="pres">
      <dgm:prSet presAssocID="{4AFE40F1-FBE4-43AB-8B62-179863A8EC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71E288A-37D0-41F6-8722-65DE484FB168}" type="pres">
      <dgm:prSet presAssocID="{01ED8F6F-2EE9-430F-A5E1-4CB587EB7325}" presName="linNode" presStyleCnt="0"/>
      <dgm:spPr/>
    </dgm:pt>
    <dgm:pt modelId="{93E4144F-2A3F-4A05-A95B-904166C75C6E}" type="pres">
      <dgm:prSet presAssocID="{01ED8F6F-2EE9-430F-A5E1-4CB587EB732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858729-319C-46FB-A449-2E4A71C17D85}" type="pres">
      <dgm:prSet presAssocID="{01ED8F6F-2EE9-430F-A5E1-4CB587EB732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B5DD6F-39CC-4C35-AB7D-C010702C83E2}" type="pres">
      <dgm:prSet presAssocID="{A8DAEAAE-897B-44B0-8DE1-F0E7F49677AA}" presName="sp" presStyleCnt="0"/>
      <dgm:spPr/>
    </dgm:pt>
    <dgm:pt modelId="{D65A8E52-3BDB-4611-82EC-72B17F370A6B}" type="pres">
      <dgm:prSet presAssocID="{6DE05A68-34C4-4430-9816-F312EAE5E3BB}" presName="linNode" presStyleCnt="0"/>
      <dgm:spPr/>
    </dgm:pt>
    <dgm:pt modelId="{04C6C424-96E2-4318-B301-53529C7D3898}" type="pres">
      <dgm:prSet presAssocID="{6DE05A68-34C4-4430-9816-F312EAE5E3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EB99D1-AC86-4C60-8C03-7B3A9DBC52AF}" type="pres">
      <dgm:prSet presAssocID="{6DE05A68-34C4-4430-9816-F312EAE5E3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55D965-8E0A-4E22-8811-9D20E6477835}" srcId="{6DE05A68-34C4-4430-9816-F312EAE5E3BB}" destId="{855B4C48-FE8A-4C04-BDC3-D109C84D9C88}" srcOrd="2" destOrd="0" parTransId="{D6DAEE89-AB80-4197-9FB9-EF066999A5BD}" sibTransId="{E8B02F57-07C6-49C3-B010-C206B42E3B99}"/>
    <dgm:cxn modelId="{E8D4EAE6-58DE-4212-AEC6-F845F71BAC1A}" type="presOf" srcId="{FF971F37-5EE8-407F-BDEC-1A1ABCB8E4A4}" destId="{12EB99D1-AC86-4C60-8C03-7B3A9DBC52AF}" srcOrd="0" destOrd="0" presId="urn:microsoft.com/office/officeart/2005/8/layout/vList5"/>
    <dgm:cxn modelId="{0088166A-A761-478F-8DCA-BD9D9CE8D401}" type="presOf" srcId="{79346577-188A-4385-B006-9A33805BE435}" destId="{12EB99D1-AC86-4C60-8C03-7B3A9DBC52AF}" srcOrd="0" destOrd="4" presId="urn:microsoft.com/office/officeart/2005/8/layout/vList5"/>
    <dgm:cxn modelId="{FEEF5483-B9C7-4369-8313-FB2B3E323401}" type="presOf" srcId="{855B4C48-FE8A-4C04-BDC3-D109C84D9C88}" destId="{12EB99D1-AC86-4C60-8C03-7B3A9DBC52AF}" srcOrd="0" destOrd="2" presId="urn:microsoft.com/office/officeart/2005/8/layout/vList5"/>
    <dgm:cxn modelId="{948A77BC-64B5-4A2E-A04C-2D177F672BAA}" srcId="{01ED8F6F-2EE9-430F-A5E1-4CB587EB7325}" destId="{953BC9EF-CD01-4214-9D0A-C91A34744B67}" srcOrd="3" destOrd="0" parTransId="{14CE9EFE-228E-4C8E-B654-69FE16B3D10B}" sibTransId="{BB98972B-6069-49EA-9055-313CD6956FA7}"/>
    <dgm:cxn modelId="{569BF201-A981-4A06-8E18-FC6F212E538E}" srcId="{6DE05A68-34C4-4430-9816-F312EAE5E3BB}" destId="{9C9947AB-DF53-4A6D-AD61-49C351FFED7D}" srcOrd="3" destOrd="0" parTransId="{2D0AB381-02ED-4C82-BC00-43F712CB9CC7}" sibTransId="{9B39A456-B112-4FE0-ACF1-E2D840965359}"/>
    <dgm:cxn modelId="{271DCA31-A2A5-45F3-B02B-CA6FE4257197}" type="presOf" srcId="{84E382B7-193B-4618-BFCD-07CB7FDEDBA3}" destId="{1A858729-319C-46FB-A449-2E4A71C17D85}" srcOrd="0" destOrd="5" presId="urn:microsoft.com/office/officeart/2005/8/layout/vList5"/>
    <dgm:cxn modelId="{6314E6C0-8730-4966-9831-0C6D646949C7}" type="presOf" srcId="{B5FEE135-57F4-4B5A-BD06-B3312FFEBC34}" destId="{12EB99D1-AC86-4C60-8C03-7B3A9DBC52AF}" srcOrd="0" destOrd="1" presId="urn:microsoft.com/office/officeart/2005/8/layout/vList5"/>
    <dgm:cxn modelId="{D1554A4A-82CF-4BEB-999C-A0D26EBB7A65}" type="presOf" srcId="{76F752B4-2544-46FD-9318-F91414493B95}" destId="{1A858729-319C-46FB-A449-2E4A71C17D85}" srcOrd="0" destOrd="1" presId="urn:microsoft.com/office/officeart/2005/8/layout/vList5"/>
    <dgm:cxn modelId="{9B5B584C-09C1-4C79-9CA3-88D9BA321654}" srcId="{6DE05A68-34C4-4430-9816-F312EAE5E3BB}" destId="{B5FEE135-57F4-4B5A-BD06-B3312FFEBC34}" srcOrd="1" destOrd="0" parTransId="{61CA6C90-91F4-4441-9AA6-5598AFB78145}" sibTransId="{9191C001-ABFF-4DCB-A4D6-BDBD9539B3EE}"/>
    <dgm:cxn modelId="{98ACA334-D3F3-427B-9532-691134D51A3A}" type="presOf" srcId="{A892E575-244A-46F7-A505-1322DFF619BA}" destId="{1A858729-319C-46FB-A449-2E4A71C17D85}" srcOrd="0" destOrd="2" presId="urn:microsoft.com/office/officeart/2005/8/layout/vList5"/>
    <dgm:cxn modelId="{D6A1A882-B0C5-4CE2-8E53-E7FE29E1FA1C}" srcId="{4AFE40F1-FBE4-43AB-8B62-179863A8EC1D}" destId="{6DE05A68-34C4-4430-9816-F312EAE5E3BB}" srcOrd="1" destOrd="0" parTransId="{B6509C77-020E-4834-92E1-EA18EBE850D6}" sibTransId="{E1E88527-55C5-409A-963C-5AD65AE691B7}"/>
    <dgm:cxn modelId="{3E64A73C-8BD4-479E-B69D-48E8983E1D2A}" srcId="{01ED8F6F-2EE9-430F-A5E1-4CB587EB7325}" destId="{76F752B4-2544-46FD-9318-F91414493B95}" srcOrd="1" destOrd="0" parTransId="{635261CE-1655-4D28-9DA0-ECBFF8B094C4}" sibTransId="{A07C22CA-B503-4918-ACF4-873B7DA236DC}"/>
    <dgm:cxn modelId="{DB3BE30A-A0A0-4EC7-94C5-BE71F6DD78EF}" srcId="{6DE05A68-34C4-4430-9816-F312EAE5E3BB}" destId="{FF971F37-5EE8-407F-BDEC-1A1ABCB8E4A4}" srcOrd="0" destOrd="0" parTransId="{C9D01C20-CAA6-43AA-823F-2F93D520909B}" sibTransId="{256A3008-0CD9-4C38-9243-D6003F604B10}"/>
    <dgm:cxn modelId="{161B1CBB-FCE2-4BD2-845B-C9EF1C975CAA}" type="presOf" srcId="{BE292740-40BF-47DC-B22A-950F4AFC939B}" destId="{1A858729-319C-46FB-A449-2E4A71C17D85}" srcOrd="0" destOrd="4" presId="urn:microsoft.com/office/officeart/2005/8/layout/vList5"/>
    <dgm:cxn modelId="{DBBF4093-DEE5-4362-AF07-1F0B156867C4}" srcId="{6DE05A68-34C4-4430-9816-F312EAE5E3BB}" destId="{65271AD2-150F-4337-8563-B89193C9169D}" srcOrd="5" destOrd="0" parTransId="{DA2A9525-F0C4-4A93-8CB5-DA30A6423866}" sibTransId="{0B824968-6FAD-4EDE-BAF4-F6AC1E4C1195}"/>
    <dgm:cxn modelId="{0E7E06A3-D0AB-4296-A974-F22803E3E68C}" srcId="{01ED8F6F-2EE9-430F-A5E1-4CB587EB7325}" destId="{BE292740-40BF-47DC-B22A-950F4AFC939B}" srcOrd="4" destOrd="0" parTransId="{61F1447C-05ED-43AB-A14C-0114823FB4C1}" sibTransId="{17E19D30-29C1-4DF4-BDDC-2BC39C0A4A8E}"/>
    <dgm:cxn modelId="{E07C93F2-4144-417C-9E0C-F0D393C7F566}" type="presOf" srcId="{4AFE40F1-FBE4-43AB-8B62-179863A8EC1D}" destId="{8F6A4D75-6F42-4597-8CCE-335C3AACE9A7}" srcOrd="0" destOrd="0" presId="urn:microsoft.com/office/officeart/2005/8/layout/vList5"/>
    <dgm:cxn modelId="{15D2379B-30D2-45E0-AD25-BCB964E4C57D}" type="presOf" srcId="{65271AD2-150F-4337-8563-B89193C9169D}" destId="{12EB99D1-AC86-4C60-8C03-7B3A9DBC52AF}" srcOrd="0" destOrd="5" presId="urn:microsoft.com/office/officeart/2005/8/layout/vList5"/>
    <dgm:cxn modelId="{72F1E100-BFC0-45F5-8E28-1E6C932A0AE8}" type="presOf" srcId="{01ED8F6F-2EE9-430F-A5E1-4CB587EB7325}" destId="{93E4144F-2A3F-4A05-A95B-904166C75C6E}" srcOrd="0" destOrd="0" presId="urn:microsoft.com/office/officeart/2005/8/layout/vList5"/>
    <dgm:cxn modelId="{DAAC79D5-E54F-40A3-BCD6-74C5BAAB170C}" type="presOf" srcId="{B9E4BE37-B485-48E8-A333-BC5A031A732B}" destId="{1A858729-319C-46FB-A449-2E4A71C17D85}" srcOrd="0" destOrd="0" presId="urn:microsoft.com/office/officeart/2005/8/layout/vList5"/>
    <dgm:cxn modelId="{D7E0DFBA-466B-4FC4-BCFF-1A6102DAD92C}" srcId="{4AFE40F1-FBE4-43AB-8B62-179863A8EC1D}" destId="{01ED8F6F-2EE9-430F-A5E1-4CB587EB7325}" srcOrd="0" destOrd="0" parTransId="{AF3A1D57-4462-4387-B4AE-21BC3C546C1F}" sibTransId="{A8DAEAAE-897B-44B0-8DE1-F0E7F49677AA}"/>
    <dgm:cxn modelId="{82768A96-4AB9-4B92-BE4A-C30D52DB13B8}" srcId="{01ED8F6F-2EE9-430F-A5E1-4CB587EB7325}" destId="{B9E4BE37-B485-48E8-A333-BC5A031A732B}" srcOrd="0" destOrd="0" parTransId="{2371397D-14E8-4CD2-A0A0-5E00F977D600}" sibTransId="{ABC9298E-B851-4A51-A699-20209051B824}"/>
    <dgm:cxn modelId="{996A232F-DFF5-46D5-B98B-2306D54A4CBD}" type="presOf" srcId="{953BC9EF-CD01-4214-9D0A-C91A34744B67}" destId="{1A858729-319C-46FB-A449-2E4A71C17D85}" srcOrd="0" destOrd="3" presId="urn:microsoft.com/office/officeart/2005/8/layout/vList5"/>
    <dgm:cxn modelId="{AC62B68C-AF09-46FB-84F2-2C2413367946}" srcId="{01ED8F6F-2EE9-430F-A5E1-4CB587EB7325}" destId="{84E382B7-193B-4618-BFCD-07CB7FDEDBA3}" srcOrd="5" destOrd="0" parTransId="{24A1ED95-54C1-451C-89DF-D4281957804D}" sibTransId="{704B0257-AEB6-4D96-BD5C-35754CD41EFA}"/>
    <dgm:cxn modelId="{AB3BC109-CC3D-4195-BF7F-2F9F31B3D619}" srcId="{6DE05A68-34C4-4430-9816-F312EAE5E3BB}" destId="{79346577-188A-4385-B006-9A33805BE435}" srcOrd="4" destOrd="0" parTransId="{B7A7773C-6608-4C6A-8B32-45D2D58EB476}" sibTransId="{E54DA8E7-E001-4BE5-AC6B-F6A5DDAC3435}"/>
    <dgm:cxn modelId="{8A559FDB-4D76-4F1E-9BA4-BC2CB2D3550E}" type="presOf" srcId="{9C9947AB-DF53-4A6D-AD61-49C351FFED7D}" destId="{12EB99D1-AC86-4C60-8C03-7B3A9DBC52AF}" srcOrd="0" destOrd="3" presId="urn:microsoft.com/office/officeart/2005/8/layout/vList5"/>
    <dgm:cxn modelId="{D74A9D90-2FD4-4DA8-8C39-0865F4C9D906}" srcId="{01ED8F6F-2EE9-430F-A5E1-4CB587EB7325}" destId="{A892E575-244A-46F7-A505-1322DFF619BA}" srcOrd="2" destOrd="0" parTransId="{C5896C57-0B96-4E61-8DDC-E12F6F3A7AAB}" sibTransId="{1A68EB69-18F5-4782-B7CE-29D9F0DD7848}"/>
    <dgm:cxn modelId="{0F86AA08-91CB-4485-A5D0-66FD8C58BE42}" type="presOf" srcId="{6DE05A68-34C4-4430-9816-F312EAE5E3BB}" destId="{04C6C424-96E2-4318-B301-53529C7D3898}" srcOrd="0" destOrd="0" presId="urn:microsoft.com/office/officeart/2005/8/layout/vList5"/>
    <dgm:cxn modelId="{6DE6D921-E927-42E3-AC76-DD6711FAC9A3}" type="presParOf" srcId="{8F6A4D75-6F42-4597-8CCE-335C3AACE9A7}" destId="{471E288A-37D0-41F6-8722-65DE484FB168}" srcOrd="0" destOrd="0" presId="urn:microsoft.com/office/officeart/2005/8/layout/vList5"/>
    <dgm:cxn modelId="{A6EFC5F9-DFB9-4B30-ADA0-7BBBC56D7CDB}" type="presParOf" srcId="{471E288A-37D0-41F6-8722-65DE484FB168}" destId="{93E4144F-2A3F-4A05-A95B-904166C75C6E}" srcOrd="0" destOrd="0" presId="urn:microsoft.com/office/officeart/2005/8/layout/vList5"/>
    <dgm:cxn modelId="{0221B055-0AAB-41E5-9E40-FC97996A4430}" type="presParOf" srcId="{471E288A-37D0-41F6-8722-65DE484FB168}" destId="{1A858729-319C-46FB-A449-2E4A71C17D85}" srcOrd="1" destOrd="0" presId="urn:microsoft.com/office/officeart/2005/8/layout/vList5"/>
    <dgm:cxn modelId="{E8F95CE0-094A-4102-A55D-D8A5910C81C6}" type="presParOf" srcId="{8F6A4D75-6F42-4597-8CCE-335C3AACE9A7}" destId="{0FB5DD6F-39CC-4C35-AB7D-C010702C83E2}" srcOrd="1" destOrd="0" presId="urn:microsoft.com/office/officeart/2005/8/layout/vList5"/>
    <dgm:cxn modelId="{53A41B3C-E436-4B75-A3C8-90081D41E901}" type="presParOf" srcId="{8F6A4D75-6F42-4597-8CCE-335C3AACE9A7}" destId="{D65A8E52-3BDB-4611-82EC-72B17F370A6B}" srcOrd="2" destOrd="0" presId="urn:microsoft.com/office/officeart/2005/8/layout/vList5"/>
    <dgm:cxn modelId="{C1B1EBAD-12AD-4F21-8205-209EC206E40B}" type="presParOf" srcId="{D65A8E52-3BDB-4611-82EC-72B17F370A6B}" destId="{04C6C424-96E2-4318-B301-53529C7D3898}" srcOrd="0" destOrd="0" presId="urn:microsoft.com/office/officeart/2005/8/layout/vList5"/>
    <dgm:cxn modelId="{4651966C-575B-4B03-939D-2A92C524A2AB}" type="presParOf" srcId="{D65A8E52-3BDB-4611-82EC-72B17F370A6B}" destId="{12EB99D1-AC86-4C60-8C03-7B3A9DBC52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96371-2F5E-41DD-8D43-252D02FE4CE3}">
      <dsp:nvSpPr>
        <dsp:cNvPr id="0" name=""/>
        <dsp:cNvSpPr/>
      </dsp:nvSpPr>
      <dsp:spPr>
        <a:xfrm>
          <a:off x="0" y="0"/>
          <a:ext cx="11217499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Forensic Psychiatry</a:t>
          </a:r>
          <a:endParaRPr lang="en-GB" sz="2700" kern="1200" dirty="0"/>
        </a:p>
      </dsp:txBody>
      <dsp:txXfrm>
        <a:off x="30842" y="30842"/>
        <a:ext cx="11155815" cy="570116"/>
      </dsp:txXfrm>
    </dsp:sp>
    <dsp:sp modelId="{771B5BA3-090B-4636-A280-F030D89B6977}">
      <dsp:nvSpPr>
        <dsp:cNvPr id="0" name=""/>
        <dsp:cNvSpPr/>
      </dsp:nvSpPr>
      <dsp:spPr>
        <a:xfrm>
          <a:off x="0" y="679154"/>
          <a:ext cx="11217499" cy="229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15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 smtClean="0"/>
            <a:t>Psychiatry is a medical specialty attained by medical doctors.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Deals with evaluation, diagnosis and treatment of Suspect/Victim/Witness.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Requires research and clinical experience which is applied to  legal issues such as civil, criminal or correctional matters.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Can also testify about physical aspects of mental disorders including their biological basis, psychotherapeutic considerations etc.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Requires MD in medicine.</a:t>
          </a:r>
          <a:endParaRPr lang="en-GB" sz="2100" kern="1200" dirty="0"/>
        </a:p>
      </dsp:txBody>
      <dsp:txXfrm>
        <a:off x="0" y="679154"/>
        <a:ext cx="11217499" cy="2291489"/>
      </dsp:txXfrm>
    </dsp:sp>
    <dsp:sp modelId="{A3E4626E-493F-4236-9975-8A67DAA58EDC}">
      <dsp:nvSpPr>
        <dsp:cNvPr id="0" name=""/>
        <dsp:cNvSpPr/>
      </dsp:nvSpPr>
      <dsp:spPr>
        <a:xfrm>
          <a:off x="0" y="2970644"/>
          <a:ext cx="11217499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Forensic Psychology</a:t>
          </a:r>
          <a:endParaRPr lang="en-GB" sz="2700" kern="1200" dirty="0"/>
        </a:p>
      </dsp:txBody>
      <dsp:txXfrm>
        <a:off x="30842" y="3001486"/>
        <a:ext cx="11155815" cy="570116"/>
      </dsp:txXfrm>
    </dsp:sp>
    <dsp:sp modelId="{550F75E2-C65F-44EA-91CA-25EA5174950F}">
      <dsp:nvSpPr>
        <dsp:cNvPr id="0" name=""/>
        <dsp:cNvSpPr/>
      </dsp:nvSpPr>
      <dsp:spPr>
        <a:xfrm>
          <a:off x="0" y="3602444"/>
          <a:ext cx="11217499" cy="2403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615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 smtClean="0"/>
            <a:t>Psychology is a behavioural science that does not involve medical training.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0" i="0" kern="1200" dirty="0" smtClean="0"/>
            <a:t>Deals with human mind and its effects on human behaviour.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0" i="0" kern="1200" dirty="0" smtClean="0"/>
            <a:t>Have training and expertise in statistical analysis and psychological testing.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0" i="0" kern="1200" dirty="0" smtClean="0"/>
            <a:t>Evaluate mental health conditions and disorders and apply to the criminal justice system.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0" i="0" kern="1200" dirty="0" smtClean="0"/>
            <a:t>Determine trial competency for defendants or witnesses.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0" i="0" kern="1200" dirty="0" smtClean="0"/>
            <a:t>Apply psychological theory and practice to criminal, court and correction systems.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b="0" i="0" kern="1200" dirty="0" smtClean="0"/>
            <a:t>PhD in psychology or a Doctor of Psychology (</a:t>
          </a:r>
          <a:r>
            <a:rPr lang="en-GB" sz="2100" b="0" i="0" kern="1200" dirty="0" err="1" smtClean="0"/>
            <a:t>PsyD</a:t>
          </a:r>
          <a:r>
            <a:rPr lang="en-GB" sz="2100" b="0" i="0" kern="1200" dirty="0" smtClean="0"/>
            <a:t>)</a:t>
          </a:r>
          <a:endParaRPr lang="en-GB" sz="2100" kern="1200" dirty="0"/>
        </a:p>
      </dsp:txBody>
      <dsp:txXfrm>
        <a:off x="0" y="3602444"/>
        <a:ext cx="11217499" cy="2403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58729-319C-46FB-A449-2E4A71C17D85}">
      <dsp:nvSpPr>
        <dsp:cNvPr id="0" name=""/>
        <dsp:cNvSpPr/>
      </dsp:nvSpPr>
      <dsp:spPr>
        <a:xfrm rot="5400000">
          <a:off x="5922559" y="-1962967"/>
          <a:ext cx="2114550" cy="65692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Deals with cognitive and social principles and their usage in the legal system.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Psychological research of law along with legal institutions.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Plays an advisory role in court systems.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Trial consultants play different roles such as picking up the jurors, performing mock </a:t>
          </a:r>
          <a:r>
            <a:rPr lang="en-GB" sz="1500" b="0" i="0" kern="1200" dirty="0" err="1" smtClean="0"/>
            <a:t>trials,etc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u="none" kern="1200" dirty="0" smtClean="0"/>
            <a:t>Policy making and legislative guidance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Helpful in testifying the witnesses. They also test the memory of eye witnesses.</a:t>
          </a:r>
          <a:endParaRPr lang="en-GB" sz="1500" kern="1200" dirty="0"/>
        </a:p>
      </dsp:txBody>
      <dsp:txXfrm rot="-5400000">
        <a:off x="3695207" y="367609"/>
        <a:ext cx="6466031" cy="1908102"/>
      </dsp:txXfrm>
    </dsp:sp>
    <dsp:sp modelId="{93E4144F-2A3F-4A05-A95B-904166C75C6E}">
      <dsp:nvSpPr>
        <dsp:cNvPr id="0" name=""/>
        <dsp:cNvSpPr/>
      </dsp:nvSpPr>
      <dsp:spPr>
        <a:xfrm>
          <a:off x="0" y="66"/>
          <a:ext cx="3695206" cy="264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Legal Psychology </a:t>
          </a:r>
          <a:endParaRPr lang="en-GB" sz="5100" kern="1200" dirty="0"/>
        </a:p>
      </dsp:txBody>
      <dsp:txXfrm>
        <a:off x="129030" y="129096"/>
        <a:ext cx="3437146" cy="2385127"/>
      </dsp:txXfrm>
    </dsp:sp>
    <dsp:sp modelId="{12EB99D1-AC86-4C60-8C03-7B3A9DBC52AF}">
      <dsp:nvSpPr>
        <dsp:cNvPr id="0" name=""/>
        <dsp:cNvSpPr/>
      </dsp:nvSpPr>
      <dsp:spPr>
        <a:xfrm rot="5400000">
          <a:off x="5922559" y="812379"/>
          <a:ext cx="2114550" cy="65692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Applying psychology in understanding crimes and other legal concerns.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kern="1200" dirty="0" smtClean="0"/>
            <a:t>Forensic psychologist particularly testifies the competency of the defendant.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u="none" kern="1200" dirty="0" smtClean="0"/>
            <a:t>Assessment of mental condition</a:t>
          </a:r>
          <a:endParaRPr lang="en-GB" sz="1500" i="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u="none" kern="1200" dirty="0" smtClean="0"/>
            <a:t>Prediction of violence and risk management</a:t>
          </a:r>
          <a:endParaRPr lang="en-GB" sz="1500" i="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u="none" kern="1200" dirty="0" smtClean="0"/>
            <a:t>Assessment of Child Custody in Divorce cases</a:t>
          </a:r>
          <a:endParaRPr lang="en-GB" sz="1500" i="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0" i="0" u="none" kern="1200" dirty="0" smtClean="0"/>
            <a:t>Competency to stand trial</a:t>
          </a:r>
          <a:endParaRPr lang="en-GB" sz="1500" i="0" u="none" kern="1200" dirty="0"/>
        </a:p>
      </dsp:txBody>
      <dsp:txXfrm rot="-5400000">
        <a:off x="3695207" y="3142955"/>
        <a:ext cx="6466031" cy="1908102"/>
      </dsp:txXfrm>
    </dsp:sp>
    <dsp:sp modelId="{04C6C424-96E2-4318-B301-53529C7D3898}">
      <dsp:nvSpPr>
        <dsp:cNvPr id="0" name=""/>
        <dsp:cNvSpPr/>
      </dsp:nvSpPr>
      <dsp:spPr>
        <a:xfrm>
          <a:off x="0" y="2775413"/>
          <a:ext cx="3695206" cy="264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Forensic Psychology</a:t>
          </a:r>
          <a:endParaRPr lang="en-GB" sz="5100" kern="1200" dirty="0"/>
        </a:p>
      </dsp:txBody>
      <dsp:txXfrm>
        <a:off x="129030" y="2904443"/>
        <a:ext cx="3437146" cy="2385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ipleaders.in/psychology-and-la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Basics of Forensic Psychology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3232597"/>
            <a:ext cx="10993546" cy="298789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Definition </a:t>
            </a:r>
            <a:r>
              <a:rPr lang="en-GB" dirty="0">
                <a:solidFill>
                  <a:schemeClr val="bg1"/>
                </a:solidFill>
              </a:rPr>
              <a:t>and fundamental concepts of forensic psychology and forensic psychiatry. 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psychology </a:t>
            </a:r>
            <a:r>
              <a:rPr lang="en-GB" dirty="0">
                <a:solidFill>
                  <a:schemeClr val="bg1"/>
                </a:solidFill>
              </a:rPr>
              <a:t>and </a:t>
            </a:r>
            <a:r>
              <a:rPr lang="en-GB">
                <a:solidFill>
                  <a:schemeClr val="bg1"/>
                </a:solidFill>
              </a:rPr>
              <a:t>law</a:t>
            </a:r>
            <a:r>
              <a:rPr lang="en-GB" smtClean="0">
                <a:solidFill>
                  <a:schemeClr val="bg1"/>
                </a:solidFill>
              </a:rPr>
              <a:t>.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5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Definition and fundamental concepts of forensic psychology and forensic psychiatry.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Behavioural Forensic Sciences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Applications </a:t>
            </a:r>
            <a:r>
              <a:rPr lang="en-GB" dirty="0"/>
              <a:t>of psychology and psychiatry to criminal matters including competency, interrogation, and crime scene reconstruction</a:t>
            </a:r>
            <a:r>
              <a:rPr lang="en-GB" dirty="0" smtClean="0"/>
              <a:t>.</a:t>
            </a:r>
          </a:p>
          <a:p>
            <a:r>
              <a:rPr lang="en-GB" dirty="0"/>
              <a:t>As long as there has been crime, people </a:t>
            </a:r>
            <a:r>
              <a:rPr lang="en-GB" dirty="0" smtClean="0"/>
              <a:t>have talked about </a:t>
            </a:r>
            <a:r>
              <a:rPr lang="en-GB" dirty="0"/>
              <a:t>responsibility. </a:t>
            </a:r>
          </a:p>
          <a:p>
            <a:r>
              <a:rPr lang="en-GB" dirty="0"/>
              <a:t>If a person is truly insane, can they be held responsible for committing a crime? </a:t>
            </a:r>
          </a:p>
          <a:p>
            <a:r>
              <a:rPr lang="en-GB" dirty="0"/>
              <a:t>Forensic psychiatrists and psychologists examine defendants and render expert opinions to courts. Both have a role to play in determining responsibility for committing crimes.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0782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09049957"/>
              </p:ext>
            </p:extLst>
          </p:nvPr>
        </p:nvGraphicFramePr>
        <p:xfrm>
          <a:off x="309093" y="502276"/>
          <a:ext cx="11217499" cy="6053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08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6974" y="1120462"/>
            <a:ext cx="10282975" cy="4739001"/>
          </a:xfrm>
        </p:spPr>
        <p:txBody>
          <a:bodyPr/>
          <a:lstStyle/>
          <a:p>
            <a:r>
              <a:rPr lang="en-GB" dirty="0" smtClean="0"/>
              <a:t>Forensic psychologists play other roles in the criminal justice system : Psychological </a:t>
            </a:r>
            <a:r>
              <a:rPr lang="en-GB" dirty="0"/>
              <a:t>C</a:t>
            </a:r>
            <a:r>
              <a:rPr lang="en-GB" dirty="0" smtClean="0"/>
              <a:t>rime Reconstruction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Serial </a:t>
            </a:r>
            <a:r>
              <a:rPr lang="en-GB" dirty="0"/>
              <a:t>killers and others who commit multiple crimes develop habits and traits that show up time after time as they commit crimes. </a:t>
            </a:r>
            <a:endParaRPr lang="en-GB" dirty="0" smtClean="0"/>
          </a:p>
          <a:p>
            <a:r>
              <a:rPr lang="en-GB" dirty="0" smtClean="0"/>
              <a:t>Discovering </a:t>
            </a:r>
            <a:r>
              <a:rPr lang="en-GB" dirty="0"/>
              <a:t>and understanding these patterns can help lead investigators to the right suspect.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15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American Society of Psychology and </a:t>
            </a:r>
            <a:r>
              <a:rPr lang="en-GB" dirty="0" smtClean="0"/>
              <a:t>Law</a:t>
            </a:r>
          </a:p>
          <a:p>
            <a:r>
              <a:rPr lang="en-GB" dirty="0" smtClean="0"/>
              <a:t>The </a:t>
            </a:r>
            <a:r>
              <a:rPr lang="en-GB" dirty="0"/>
              <a:t>field of psychology and law suggests the application of scientific and professional aspects of psychology to questions and issues related to law and the legal </a:t>
            </a:r>
            <a:r>
              <a:rPr lang="en-GB" dirty="0" smtClean="0"/>
              <a:t>system.</a:t>
            </a:r>
          </a:p>
          <a:p>
            <a:r>
              <a:rPr lang="en-GB" dirty="0" smtClean="0"/>
              <a:t>A Field that covers </a:t>
            </a:r>
            <a:r>
              <a:rPr lang="en-GB" dirty="0"/>
              <a:t>contributions conducted in a number of different areas (research, clinical practice, public policies and teaching / </a:t>
            </a:r>
            <a:r>
              <a:rPr lang="en-GB" dirty="0" smtClean="0"/>
              <a:t>training) </a:t>
            </a:r>
            <a:r>
              <a:rPr lang="en-GB" dirty="0"/>
              <a:t>of a variety of orientations within the field of psychology, such as development, social, cognitive and </a:t>
            </a:r>
            <a:r>
              <a:rPr lang="en-GB" dirty="0" smtClean="0"/>
              <a:t>clinical.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 and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38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Law </a:t>
            </a:r>
            <a:r>
              <a:rPr lang="en-GB" dirty="0"/>
              <a:t>embodies the theories of behaviour</a:t>
            </a:r>
            <a:r>
              <a:rPr lang="en-GB" dirty="0" smtClean="0"/>
              <a:t>.</a:t>
            </a:r>
          </a:p>
          <a:p>
            <a:r>
              <a:rPr lang="en-GB" dirty="0" smtClean="0"/>
              <a:t>What </a:t>
            </a:r>
            <a:r>
              <a:rPr lang="en-GB" dirty="0"/>
              <a:t>causes people to act the way they do. </a:t>
            </a:r>
            <a:endParaRPr lang="en-GB" dirty="0" smtClean="0"/>
          </a:p>
          <a:p>
            <a:r>
              <a:rPr lang="en-GB" dirty="0" smtClean="0"/>
              <a:t>Laws , </a:t>
            </a:r>
            <a:r>
              <a:rPr lang="en-GB" dirty="0"/>
              <a:t>procedures and doctrines reflect the basic assumptions of human nature.</a:t>
            </a:r>
          </a:p>
          <a:p>
            <a:pPr lvl="1"/>
            <a:r>
              <a:rPr lang="en-GB" dirty="0"/>
              <a:t>Psychology </a:t>
            </a:r>
            <a:r>
              <a:rPr lang="en-GB" dirty="0" smtClean="0"/>
              <a:t>helps decision </a:t>
            </a:r>
            <a:r>
              <a:rPr lang="en-GB" dirty="0"/>
              <a:t>makers in making decisions by providing </a:t>
            </a:r>
            <a:r>
              <a:rPr lang="en-GB" dirty="0" smtClean="0"/>
              <a:t>accurate </a:t>
            </a:r>
            <a:r>
              <a:rPr lang="en-GB" dirty="0"/>
              <a:t>human perceptions and preferences.</a:t>
            </a:r>
          </a:p>
          <a:p>
            <a:pPr lvl="1"/>
            <a:r>
              <a:rPr lang="en-GB" dirty="0" smtClean="0"/>
              <a:t>Helps </a:t>
            </a:r>
            <a:r>
              <a:rPr lang="en-GB" dirty="0"/>
              <a:t>to check the veracity of witnesses, as eyewitnesses </a:t>
            </a:r>
            <a:r>
              <a:rPr lang="en-GB" dirty="0" smtClean="0"/>
              <a:t>can be easily influenced.</a:t>
            </a:r>
            <a:endParaRPr lang="en-GB" dirty="0"/>
          </a:p>
          <a:p>
            <a:pPr lvl="1"/>
            <a:r>
              <a:rPr lang="en-GB" dirty="0" smtClean="0"/>
              <a:t>Psychological </a:t>
            </a:r>
            <a:r>
              <a:rPr lang="en-GB" dirty="0"/>
              <a:t>studies include the examination of different areas which have legal and social significance.</a:t>
            </a:r>
          </a:p>
          <a:p>
            <a:pPr lvl="1"/>
            <a:r>
              <a:rPr lang="en-GB" dirty="0" smtClean="0"/>
              <a:t>Pronouncing </a:t>
            </a:r>
            <a:r>
              <a:rPr lang="en-GB" dirty="0"/>
              <a:t>judgements considering the psychological aspects of the accused’s mind ensures justice in its real meaning.</a:t>
            </a:r>
          </a:p>
          <a:p>
            <a:r>
              <a:rPr lang="en-GB" dirty="0"/>
              <a:t>There are two units of psychology which influence law and justice: legal psychology and forensic psychology, which together form psychology and law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26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90035567"/>
              </p:ext>
            </p:extLst>
          </p:nvPr>
        </p:nvGraphicFramePr>
        <p:xfrm>
          <a:off x="811369" y="719666"/>
          <a:ext cx="1026446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00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https://blog.ipleaders.in/psychology-and-law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/>
              <a:t>https://www.lawteacher.net/free-law-essays/criminal-law/the-relationship-between-psychology-and-the-law-2023.php</a:t>
            </a:r>
          </a:p>
        </p:txBody>
      </p:sp>
    </p:spTree>
    <p:extLst>
      <p:ext uri="{BB962C8B-B14F-4D97-AF65-F5344CB8AC3E}">
        <p14:creationId xmlns:p14="http://schemas.microsoft.com/office/powerpoint/2010/main" val="104510813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145</TotalTime>
  <Words>527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Wingdings</vt:lpstr>
      <vt:lpstr>Wingdings 2</vt:lpstr>
      <vt:lpstr>Dividend</vt:lpstr>
      <vt:lpstr>Basics of Forensic Psychology </vt:lpstr>
      <vt:lpstr>Definition and fundamental concepts of forensic psychology and forensic psychiatry. </vt:lpstr>
      <vt:lpstr>PowerPoint Presentation</vt:lpstr>
      <vt:lpstr>PowerPoint Presentation</vt:lpstr>
      <vt:lpstr>PSYCHOLOGY and law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Forensic Psychology</dc:title>
  <dc:creator>Shruti Rajwar</dc:creator>
  <cp:lastModifiedBy>Shruti Rajwar</cp:lastModifiedBy>
  <cp:revision>16</cp:revision>
  <dcterms:created xsi:type="dcterms:W3CDTF">2021-04-23T10:10:46Z</dcterms:created>
  <dcterms:modified xsi:type="dcterms:W3CDTF">2021-05-26T18:00:54Z</dcterms:modified>
</cp:coreProperties>
</file>