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9"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3" autoAdjust="0"/>
    <p:restoredTop sz="94660"/>
  </p:normalViewPr>
  <p:slideViewPr>
    <p:cSldViewPr snapToGrid="0">
      <p:cViewPr varScale="1">
        <p:scale>
          <a:sx n="50" d="100"/>
          <a:sy n="50" d="100"/>
        </p:scale>
        <p:origin x="6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3.xml"/><Relationship Id="rId1" Type="http://schemas.openxmlformats.org/officeDocument/2006/relationships/slide" Target="../slides/slide12.xml"/><Relationship Id="rId4" Type="http://schemas.openxmlformats.org/officeDocument/2006/relationships/slide" Target="../slides/slide19.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1A9D1-FDCF-4012-AFD7-FB09304BFC22}" type="doc">
      <dgm:prSet loTypeId="urn:microsoft.com/office/officeart/2005/8/layout/vList5" loCatId="list" qsTypeId="urn:microsoft.com/office/officeart/2005/8/quickstyle/simple3" qsCatId="simple" csTypeId="urn:microsoft.com/office/officeart/2005/8/colors/accent1_4" csCatId="accent1"/>
      <dgm:spPr/>
      <dgm:t>
        <a:bodyPr/>
        <a:lstStyle/>
        <a:p>
          <a:endParaRPr lang="en-GB"/>
        </a:p>
      </dgm:t>
    </dgm:pt>
    <dgm:pt modelId="{814534C6-7C45-4B92-9AB2-4CD2A6BFFE80}">
      <dgm:prSet/>
      <dgm:spPr/>
      <dgm:t>
        <a:bodyPr/>
        <a:lstStyle/>
        <a:p>
          <a:pPr rtl="0"/>
          <a:r>
            <a:rPr lang="en-GB" smtClean="0"/>
            <a:t>Some of the signs that a person might be experiencing some form of psychopathology include:</a:t>
          </a:r>
          <a:endParaRPr lang="en-GB"/>
        </a:p>
      </dgm:t>
    </dgm:pt>
    <dgm:pt modelId="{78E325B5-B27D-4CF8-960E-A714E47C2A68}" type="parTrans" cxnId="{C388D1DC-2159-4C64-8C85-09874830967B}">
      <dgm:prSet/>
      <dgm:spPr/>
      <dgm:t>
        <a:bodyPr/>
        <a:lstStyle/>
        <a:p>
          <a:endParaRPr lang="en-GB"/>
        </a:p>
      </dgm:t>
    </dgm:pt>
    <dgm:pt modelId="{9FC19546-31BA-477A-BE4D-56F143C87CDC}" type="sibTrans" cxnId="{C388D1DC-2159-4C64-8C85-09874830967B}">
      <dgm:prSet/>
      <dgm:spPr/>
      <dgm:t>
        <a:bodyPr/>
        <a:lstStyle/>
        <a:p>
          <a:endParaRPr lang="en-GB"/>
        </a:p>
      </dgm:t>
    </dgm:pt>
    <dgm:pt modelId="{9EDA915C-F2AF-4537-B47A-0428603BE6D4}">
      <dgm:prSet/>
      <dgm:spPr/>
      <dgm:t>
        <a:bodyPr/>
        <a:lstStyle/>
        <a:p>
          <a:pPr rtl="0"/>
          <a:r>
            <a:rPr lang="en-GB" smtClean="0"/>
            <a:t>Changes in eating habits</a:t>
          </a:r>
          <a:endParaRPr lang="en-GB"/>
        </a:p>
      </dgm:t>
    </dgm:pt>
    <dgm:pt modelId="{C216AD17-78B2-4DBB-994F-3640410BC947}" type="parTrans" cxnId="{6667F46E-BEE3-4073-9A7C-BF6AC3BEEE91}">
      <dgm:prSet/>
      <dgm:spPr/>
      <dgm:t>
        <a:bodyPr/>
        <a:lstStyle/>
        <a:p>
          <a:endParaRPr lang="en-GB"/>
        </a:p>
      </dgm:t>
    </dgm:pt>
    <dgm:pt modelId="{E78B9D96-00FD-4165-A2CC-8C9460AD1A14}" type="sibTrans" cxnId="{6667F46E-BEE3-4073-9A7C-BF6AC3BEEE91}">
      <dgm:prSet/>
      <dgm:spPr/>
      <dgm:t>
        <a:bodyPr/>
        <a:lstStyle/>
        <a:p>
          <a:endParaRPr lang="en-GB"/>
        </a:p>
      </dgm:t>
    </dgm:pt>
    <dgm:pt modelId="{307CAFC2-5193-49A8-96C9-1FE84A087464}">
      <dgm:prSet/>
      <dgm:spPr/>
      <dgm:t>
        <a:bodyPr/>
        <a:lstStyle/>
        <a:p>
          <a:pPr rtl="0"/>
          <a:r>
            <a:rPr lang="en-GB" smtClean="0"/>
            <a:t>Changes in mood</a:t>
          </a:r>
          <a:endParaRPr lang="en-GB"/>
        </a:p>
      </dgm:t>
    </dgm:pt>
    <dgm:pt modelId="{1641C89F-CEE1-4089-8035-2FBC8BC4C68E}" type="parTrans" cxnId="{BDFF26D0-0047-4F0A-9171-D41A088DC60C}">
      <dgm:prSet/>
      <dgm:spPr/>
      <dgm:t>
        <a:bodyPr/>
        <a:lstStyle/>
        <a:p>
          <a:endParaRPr lang="en-GB"/>
        </a:p>
      </dgm:t>
    </dgm:pt>
    <dgm:pt modelId="{430C8A4B-D1BE-4268-BF1F-83F79E60F8EC}" type="sibTrans" cxnId="{BDFF26D0-0047-4F0A-9171-D41A088DC60C}">
      <dgm:prSet/>
      <dgm:spPr/>
      <dgm:t>
        <a:bodyPr/>
        <a:lstStyle/>
        <a:p>
          <a:endParaRPr lang="en-GB"/>
        </a:p>
      </dgm:t>
    </dgm:pt>
    <dgm:pt modelId="{5A87D8E6-0ADE-4C8A-9AED-CE5D5D60A711}">
      <dgm:prSet/>
      <dgm:spPr/>
      <dgm:t>
        <a:bodyPr/>
        <a:lstStyle/>
        <a:p>
          <a:pPr rtl="0"/>
          <a:r>
            <a:rPr lang="en-GB" smtClean="0"/>
            <a:t>Excessive worry, anxiety, or fear</a:t>
          </a:r>
          <a:endParaRPr lang="en-GB"/>
        </a:p>
      </dgm:t>
    </dgm:pt>
    <dgm:pt modelId="{D7AD5CC5-6398-4A78-A168-CA3ED830E19F}" type="parTrans" cxnId="{93FE6567-89FC-4798-8C26-20A5B21D919A}">
      <dgm:prSet/>
      <dgm:spPr/>
      <dgm:t>
        <a:bodyPr/>
        <a:lstStyle/>
        <a:p>
          <a:endParaRPr lang="en-GB"/>
        </a:p>
      </dgm:t>
    </dgm:pt>
    <dgm:pt modelId="{89859EEC-5FC1-4B8C-8B64-1FD43D73C3EB}" type="sibTrans" cxnId="{93FE6567-89FC-4798-8C26-20A5B21D919A}">
      <dgm:prSet/>
      <dgm:spPr/>
      <dgm:t>
        <a:bodyPr/>
        <a:lstStyle/>
        <a:p>
          <a:endParaRPr lang="en-GB"/>
        </a:p>
      </dgm:t>
    </dgm:pt>
    <dgm:pt modelId="{A0F755C3-F21A-4ACC-AFCE-E798B14815E4}">
      <dgm:prSet/>
      <dgm:spPr/>
      <dgm:t>
        <a:bodyPr/>
        <a:lstStyle/>
        <a:p>
          <a:pPr rtl="0"/>
          <a:r>
            <a:rPr lang="en-GB" smtClean="0"/>
            <a:t>Feelings of distress</a:t>
          </a:r>
          <a:endParaRPr lang="en-GB"/>
        </a:p>
      </dgm:t>
    </dgm:pt>
    <dgm:pt modelId="{40732C30-963F-4E9B-97B7-7E20CA420442}" type="parTrans" cxnId="{95EBC612-1144-42F0-99D1-485E0A3E70BE}">
      <dgm:prSet/>
      <dgm:spPr/>
      <dgm:t>
        <a:bodyPr/>
        <a:lstStyle/>
        <a:p>
          <a:endParaRPr lang="en-GB"/>
        </a:p>
      </dgm:t>
    </dgm:pt>
    <dgm:pt modelId="{2F41118B-3E4A-4F42-B676-926A012CFA98}" type="sibTrans" cxnId="{95EBC612-1144-42F0-99D1-485E0A3E70BE}">
      <dgm:prSet/>
      <dgm:spPr/>
      <dgm:t>
        <a:bodyPr/>
        <a:lstStyle/>
        <a:p>
          <a:endParaRPr lang="en-GB"/>
        </a:p>
      </dgm:t>
    </dgm:pt>
    <dgm:pt modelId="{C542319B-42A7-49AE-AD6B-798CAEDA8748}">
      <dgm:prSet/>
      <dgm:spPr/>
      <dgm:t>
        <a:bodyPr/>
        <a:lstStyle/>
        <a:p>
          <a:pPr rtl="0"/>
          <a:r>
            <a:rPr lang="en-GB" smtClean="0"/>
            <a:t>Inability to concentrate</a:t>
          </a:r>
          <a:endParaRPr lang="en-GB"/>
        </a:p>
      </dgm:t>
    </dgm:pt>
    <dgm:pt modelId="{6AFBBC70-B1FC-4CAF-859C-2917D3C2365F}" type="parTrans" cxnId="{DED3BB5F-AFE2-46C9-B0F3-A2FB22A13D29}">
      <dgm:prSet/>
      <dgm:spPr/>
      <dgm:t>
        <a:bodyPr/>
        <a:lstStyle/>
        <a:p>
          <a:endParaRPr lang="en-GB"/>
        </a:p>
      </dgm:t>
    </dgm:pt>
    <dgm:pt modelId="{3A821059-D806-4F88-B0C0-D8C6611F5D30}" type="sibTrans" cxnId="{DED3BB5F-AFE2-46C9-B0F3-A2FB22A13D29}">
      <dgm:prSet/>
      <dgm:spPr/>
      <dgm:t>
        <a:bodyPr/>
        <a:lstStyle/>
        <a:p>
          <a:endParaRPr lang="en-GB"/>
        </a:p>
      </dgm:t>
    </dgm:pt>
    <dgm:pt modelId="{3EF98C6D-057C-4203-ABB1-D9B846957398}">
      <dgm:prSet/>
      <dgm:spPr/>
      <dgm:t>
        <a:bodyPr/>
        <a:lstStyle/>
        <a:p>
          <a:pPr rtl="0"/>
          <a:r>
            <a:rPr lang="en-GB" smtClean="0"/>
            <a:t>Irritability or anger</a:t>
          </a:r>
          <a:endParaRPr lang="en-GB"/>
        </a:p>
      </dgm:t>
    </dgm:pt>
    <dgm:pt modelId="{6E4B65F7-4171-41D8-BBDD-3611AFD65227}" type="parTrans" cxnId="{9C966DC5-A1B4-4831-AA34-11A5A8671196}">
      <dgm:prSet/>
      <dgm:spPr/>
      <dgm:t>
        <a:bodyPr/>
        <a:lstStyle/>
        <a:p>
          <a:endParaRPr lang="en-GB"/>
        </a:p>
      </dgm:t>
    </dgm:pt>
    <dgm:pt modelId="{8628A0FA-26D8-4F02-9E8D-60DBFE5E6C3C}" type="sibTrans" cxnId="{9C966DC5-A1B4-4831-AA34-11A5A8671196}">
      <dgm:prSet/>
      <dgm:spPr/>
      <dgm:t>
        <a:bodyPr/>
        <a:lstStyle/>
        <a:p>
          <a:endParaRPr lang="en-GB"/>
        </a:p>
      </dgm:t>
    </dgm:pt>
    <dgm:pt modelId="{3E74B665-7C53-4C85-9E42-C1EE8DF4E577}">
      <dgm:prSet/>
      <dgm:spPr/>
      <dgm:t>
        <a:bodyPr/>
        <a:lstStyle/>
        <a:p>
          <a:pPr rtl="0"/>
          <a:r>
            <a:rPr lang="en-GB" smtClean="0"/>
            <a:t>Low energy or feelings of fatigue</a:t>
          </a:r>
          <a:endParaRPr lang="en-GB"/>
        </a:p>
      </dgm:t>
    </dgm:pt>
    <dgm:pt modelId="{E86BB3D2-5A82-4463-98E2-CEA8877C921E}" type="parTrans" cxnId="{78BCB492-8672-4B95-9E05-4A67756DFBA4}">
      <dgm:prSet/>
      <dgm:spPr/>
      <dgm:t>
        <a:bodyPr/>
        <a:lstStyle/>
        <a:p>
          <a:endParaRPr lang="en-GB"/>
        </a:p>
      </dgm:t>
    </dgm:pt>
    <dgm:pt modelId="{C4F39FE4-7F42-4136-B02F-BA1E1B6399BD}" type="sibTrans" cxnId="{78BCB492-8672-4B95-9E05-4A67756DFBA4}">
      <dgm:prSet/>
      <dgm:spPr/>
      <dgm:t>
        <a:bodyPr/>
        <a:lstStyle/>
        <a:p>
          <a:endParaRPr lang="en-GB"/>
        </a:p>
      </dgm:t>
    </dgm:pt>
    <dgm:pt modelId="{39BBA245-8B97-48E3-8842-B34B4F7EC3B6}">
      <dgm:prSet/>
      <dgm:spPr/>
      <dgm:t>
        <a:bodyPr/>
        <a:lstStyle/>
        <a:p>
          <a:pPr rtl="0"/>
          <a:r>
            <a:rPr lang="en-GB" smtClean="0"/>
            <a:t>Sleep disruptions</a:t>
          </a:r>
          <a:endParaRPr lang="en-GB"/>
        </a:p>
      </dgm:t>
    </dgm:pt>
    <dgm:pt modelId="{EE7E5109-13C5-466C-AF03-7013F826C9C4}" type="parTrans" cxnId="{65A6AF6E-F92C-4963-B18A-E07662F5EF00}">
      <dgm:prSet/>
      <dgm:spPr/>
      <dgm:t>
        <a:bodyPr/>
        <a:lstStyle/>
        <a:p>
          <a:endParaRPr lang="en-GB"/>
        </a:p>
      </dgm:t>
    </dgm:pt>
    <dgm:pt modelId="{3E58162C-CD79-43B5-BC9E-86CECA735751}" type="sibTrans" cxnId="{65A6AF6E-F92C-4963-B18A-E07662F5EF00}">
      <dgm:prSet/>
      <dgm:spPr/>
      <dgm:t>
        <a:bodyPr/>
        <a:lstStyle/>
        <a:p>
          <a:endParaRPr lang="en-GB"/>
        </a:p>
      </dgm:t>
    </dgm:pt>
    <dgm:pt modelId="{CECBEB44-BCB6-481E-B092-3A6F448CE515}">
      <dgm:prSet/>
      <dgm:spPr/>
      <dgm:t>
        <a:bodyPr/>
        <a:lstStyle/>
        <a:p>
          <a:pPr rtl="0"/>
          <a:r>
            <a:rPr lang="en-GB" smtClean="0"/>
            <a:t>Thoughts of self-harm or suicide</a:t>
          </a:r>
          <a:endParaRPr lang="en-GB"/>
        </a:p>
      </dgm:t>
    </dgm:pt>
    <dgm:pt modelId="{57B1573D-7CFC-465B-ADAE-C4DB1F2C6A95}" type="parTrans" cxnId="{F3AD7C7C-E64C-4627-B2F3-1642DF69894F}">
      <dgm:prSet/>
      <dgm:spPr/>
      <dgm:t>
        <a:bodyPr/>
        <a:lstStyle/>
        <a:p>
          <a:endParaRPr lang="en-GB"/>
        </a:p>
      </dgm:t>
    </dgm:pt>
    <dgm:pt modelId="{3525A086-00D4-42C1-A19C-F6ECE3AF1F79}" type="sibTrans" cxnId="{F3AD7C7C-E64C-4627-B2F3-1642DF69894F}">
      <dgm:prSet/>
      <dgm:spPr/>
      <dgm:t>
        <a:bodyPr/>
        <a:lstStyle/>
        <a:p>
          <a:endParaRPr lang="en-GB"/>
        </a:p>
      </dgm:t>
    </dgm:pt>
    <dgm:pt modelId="{AEB50D29-D83F-4A2B-90B5-C49D2D45BCF5}">
      <dgm:prSet/>
      <dgm:spPr/>
      <dgm:t>
        <a:bodyPr/>
        <a:lstStyle/>
        <a:p>
          <a:pPr rtl="0"/>
          <a:r>
            <a:rPr lang="en-GB" smtClean="0"/>
            <a:t>Trouble coping with daily life</a:t>
          </a:r>
          <a:endParaRPr lang="en-GB"/>
        </a:p>
      </dgm:t>
    </dgm:pt>
    <dgm:pt modelId="{CB0553D1-43D9-49F8-A7FF-09E33C5D34F9}" type="parTrans" cxnId="{9A0A35AB-1E5B-424A-95B5-42C17CCDFDFA}">
      <dgm:prSet/>
      <dgm:spPr/>
      <dgm:t>
        <a:bodyPr/>
        <a:lstStyle/>
        <a:p>
          <a:endParaRPr lang="en-GB"/>
        </a:p>
      </dgm:t>
    </dgm:pt>
    <dgm:pt modelId="{23B338CF-BD8D-47F4-8C48-DF4C3D15F190}" type="sibTrans" cxnId="{9A0A35AB-1E5B-424A-95B5-42C17CCDFDFA}">
      <dgm:prSet/>
      <dgm:spPr/>
      <dgm:t>
        <a:bodyPr/>
        <a:lstStyle/>
        <a:p>
          <a:endParaRPr lang="en-GB"/>
        </a:p>
      </dgm:t>
    </dgm:pt>
    <dgm:pt modelId="{8EE13193-12DA-478D-9A2A-87971354BB2B}">
      <dgm:prSet/>
      <dgm:spPr/>
      <dgm:t>
        <a:bodyPr/>
        <a:lstStyle/>
        <a:p>
          <a:pPr rtl="0"/>
          <a:r>
            <a:rPr lang="en-GB" smtClean="0"/>
            <a:t>Withdrawal from activities and friends</a:t>
          </a:r>
          <a:endParaRPr lang="en-GB"/>
        </a:p>
      </dgm:t>
    </dgm:pt>
    <dgm:pt modelId="{3A681362-2F96-4478-A7A6-D99E75772732}" type="parTrans" cxnId="{5711288A-D274-40F0-BCF0-BFF681BB9524}">
      <dgm:prSet/>
      <dgm:spPr/>
      <dgm:t>
        <a:bodyPr/>
        <a:lstStyle/>
        <a:p>
          <a:endParaRPr lang="en-GB"/>
        </a:p>
      </dgm:t>
    </dgm:pt>
    <dgm:pt modelId="{49058386-89C4-4207-8A51-44444C539920}" type="sibTrans" cxnId="{5711288A-D274-40F0-BCF0-BFF681BB9524}">
      <dgm:prSet/>
      <dgm:spPr/>
      <dgm:t>
        <a:bodyPr/>
        <a:lstStyle/>
        <a:p>
          <a:endParaRPr lang="en-GB"/>
        </a:p>
      </dgm:t>
    </dgm:pt>
    <dgm:pt modelId="{A0C8A7E8-1164-4461-B899-0593D029279E}" type="pres">
      <dgm:prSet presAssocID="{0B01A9D1-FDCF-4012-AFD7-FB09304BFC22}" presName="Name0" presStyleCnt="0">
        <dgm:presLayoutVars>
          <dgm:dir/>
          <dgm:animLvl val="lvl"/>
          <dgm:resizeHandles val="exact"/>
        </dgm:presLayoutVars>
      </dgm:prSet>
      <dgm:spPr/>
      <dgm:t>
        <a:bodyPr/>
        <a:lstStyle/>
        <a:p>
          <a:endParaRPr lang="en-GB"/>
        </a:p>
      </dgm:t>
    </dgm:pt>
    <dgm:pt modelId="{56946AA6-BA2E-4BC7-B794-B1B13AA7B586}" type="pres">
      <dgm:prSet presAssocID="{814534C6-7C45-4B92-9AB2-4CD2A6BFFE80}" presName="linNode" presStyleCnt="0"/>
      <dgm:spPr/>
    </dgm:pt>
    <dgm:pt modelId="{FC7A4665-DAF5-449A-8E8B-75466380AF9C}" type="pres">
      <dgm:prSet presAssocID="{814534C6-7C45-4B92-9AB2-4CD2A6BFFE80}" presName="parentText" presStyleLbl="node1" presStyleIdx="0" presStyleCnt="1" custLinFactNeighborX="-5881" custLinFactNeighborY="-20387">
        <dgm:presLayoutVars>
          <dgm:chMax val="1"/>
          <dgm:bulletEnabled val="1"/>
        </dgm:presLayoutVars>
      </dgm:prSet>
      <dgm:spPr/>
      <dgm:t>
        <a:bodyPr/>
        <a:lstStyle/>
        <a:p>
          <a:endParaRPr lang="en-GB"/>
        </a:p>
      </dgm:t>
    </dgm:pt>
    <dgm:pt modelId="{E8212A23-3BFF-48F2-A9BE-3B66EE548787}" type="pres">
      <dgm:prSet presAssocID="{814534C6-7C45-4B92-9AB2-4CD2A6BFFE80}" presName="descendantText" presStyleLbl="alignAccFollowNode1" presStyleIdx="0" presStyleCnt="1">
        <dgm:presLayoutVars>
          <dgm:bulletEnabled val="1"/>
        </dgm:presLayoutVars>
      </dgm:prSet>
      <dgm:spPr/>
      <dgm:t>
        <a:bodyPr/>
        <a:lstStyle/>
        <a:p>
          <a:endParaRPr lang="en-GB"/>
        </a:p>
      </dgm:t>
    </dgm:pt>
  </dgm:ptLst>
  <dgm:cxnLst>
    <dgm:cxn modelId="{2070999F-985E-4842-8A1D-9AA68F0E47E2}" type="presOf" srcId="{5A87D8E6-0ADE-4C8A-9AED-CE5D5D60A711}" destId="{E8212A23-3BFF-48F2-A9BE-3B66EE548787}" srcOrd="0" destOrd="2" presId="urn:microsoft.com/office/officeart/2005/8/layout/vList5"/>
    <dgm:cxn modelId="{93FE6567-89FC-4798-8C26-20A5B21D919A}" srcId="{814534C6-7C45-4B92-9AB2-4CD2A6BFFE80}" destId="{5A87D8E6-0ADE-4C8A-9AED-CE5D5D60A711}" srcOrd="2" destOrd="0" parTransId="{D7AD5CC5-6398-4A78-A168-CA3ED830E19F}" sibTransId="{89859EEC-5FC1-4B8C-8B64-1FD43D73C3EB}"/>
    <dgm:cxn modelId="{6667F46E-BEE3-4073-9A7C-BF6AC3BEEE91}" srcId="{814534C6-7C45-4B92-9AB2-4CD2A6BFFE80}" destId="{9EDA915C-F2AF-4537-B47A-0428603BE6D4}" srcOrd="0" destOrd="0" parTransId="{C216AD17-78B2-4DBB-994F-3640410BC947}" sibTransId="{E78B9D96-00FD-4165-A2CC-8C9460AD1A14}"/>
    <dgm:cxn modelId="{FE860985-D6F8-40E7-9420-7F6DE720484C}" type="presOf" srcId="{8EE13193-12DA-478D-9A2A-87971354BB2B}" destId="{E8212A23-3BFF-48F2-A9BE-3B66EE548787}" srcOrd="0" destOrd="10" presId="urn:microsoft.com/office/officeart/2005/8/layout/vList5"/>
    <dgm:cxn modelId="{5711288A-D274-40F0-BCF0-BFF681BB9524}" srcId="{814534C6-7C45-4B92-9AB2-4CD2A6BFFE80}" destId="{8EE13193-12DA-478D-9A2A-87971354BB2B}" srcOrd="10" destOrd="0" parTransId="{3A681362-2F96-4478-A7A6-D99E75772732}" sibTransId="{49058386-89C4-4207-8A51-44444C539920}"/>
    <dgm:cxn modelId="{2639F443-4ECC-4443-9B0D-1D1338F0B8BD}" type="presOf" srcId="{307CAFC2-5193-49A8-96C9-1FE84A087464}" destId="{E8212A23-3BFF-48F2-A9BE-3B66EE548787}" srcOrd="0" destOrd="1" presId="urn:microsoft.com/office/officeart/2005/8/layout/vList5"/>
    <dgm:cxn modelId="{9A0A35AB-1E5B-424A-95B5-42C17CCDFDFA}" srcId="{814534C6-7C45-4B92-9AB2-4CD2A6BFFE80}" destId="{AEB50D29-D83F-4A2B-90B5-C49D2D45BCF5}" srcOrd="9" destOrd="0" parTransId="{CB0553D1-43D9-49F8-A7FF-09E33C5D34F9}" sibTransId="{23B338CF-BD8D-47F4-8C48-DF4C3D15F190}"/>
    <dgm:cxn modelId="{F3AD7C7C-E64C-4627-B2F3-1642DF69894F}" srcId="{814534C6-7C45-4B92-9AB2-4CD2A6BFFE80}" destId="{CECBEB44-BCB6-481E-B092-3A6F448CE515}" srcOrd="8" destOrd="0" parTransId="{57B1573D-7CFC-465B-ADAE-C4DB1F2C6A95}" sibTransId="{3525A086-00D4-42C1-A19C-F6ECE3AF1F79}"/>
    <dgm:cxn modelId="{37ECE98F-EC32-42D7-A881-D68917850EA6}" type="presOf" srcId="{814534C6-7C45-4B92-9AB2-4CD2A6BFFE80}" destId="{FC7A4665-DAF5-449A-8E8B-75466380AF9C}" srcOrd="0" destOrd="0" presId="urn:microsoft.com/office/officeart/2005/8/layout/vList5"/>
    <dgm:cxn modelId="{C388D1DC-2159-4C64-8C85-09874830967B}" srcId="{0B01A9D1-FDCF-4012-AFD7-FB09304BFC22}" destId="{814534C6-7C45-4B92-9AB2-4CD2A6BFFE80}" srcOrd="0" destOrd="0" parTransId="{78E325B5-B27D-4CF8-960E-A714E47C2A68}" sibTransId="{9FC19546-31BA-477A-BE4D-56F143C87CDC}"/>
    <dgm:cxn modelId="{CB98170C-6422-4E13-B6A7-A7BC56259222}" type="presOf" srcId="{39BBA245-8B97-48E3-8842-B34B4F7EC3B6}" destId="{E8212A23-3BFF-48F2-A9BE-3B66EE548787}" srcOrd="0" destOrd="7" presId="urn:microsoft.com/office/officeart/2005/8/layout/vList5"/>
    <dgm:cxn modelId="{95EBC612-1144-42F0-99D1-485E0A3E70BE}" srcId="{814534C6-7C45-4B92-9AB2-4CD2A6BFFE80}" destId="{A0F755C3-F21A-4ACC-AFCE-E798B14815E4}" srcOrd="3" destOrd="0" parTransId="{40732C30-963F-4E9B-97B7-7E20CA420442}" sibTransId="{2F41118B-3E4A-4F42-B676-926A012CFA98}"/>
    <dgm:cxn modelId="{8FABEF54-AB61-4C76-87EB-E1F2C5E13E85}" type="presOf" srcId="{9EDA915C-F2AF-4537-B47A-0428603BE6D4}" destId="{E8212A23-3BFF-48F2-A9BE-3B66EE548787}" srcOrd="0" destOrd="0" presId="urn:microsoft.com/office/officeart/2005/8/layout/vList5"/>
    <dgm:cxn modelId="{BDFF26D0-0047-4F0A-9171-D41A088DC60C}" srcId="{814534C6-7C45-4B92-9AB2-4CD2A6BFFE80}" destId="{307CAFC2-5193-49A8-96C9-1FE84A087464}" srcOrd="1" destOrd="0" parTransId="{1641C89F-CEE1-4089-8035-2FBC8BC4C68E}" sibTransId="{430C8A4B-D1BE-4268-BF1F-83F79E60F8EC}"/>
    <dgm:cxn modelId="{9DCBA52F-6DAC-44E0-9E11-499DB1FF69C1}" type="presOf" srcId="{A0F755C3-F21A-4ACC-AFCE-E798B14815E4}" destId="{E8212A23-3BFF-48F2-A9BE-3B66EE548787}" srcOrd="0" destOrd="3" presId="urn:microsoft.com/office/officeart/2005/8/layout/vList5"/>
    <dgm:cxn modelId="{8EF89781-8303-4BA4-9E57-AE16795AA271}" type="presOf" srcId="{3EF98C6D-057C-4203-ABB1-D9B846957398}" destId="{E8212A23-3BFF-48F2-A9BE-3B66EE548787}" srcOrd="0" destOrd="5" presId="urn:microsoft.com/office/officeart/2005/8/layout/vList5"/>
    <dgm:cxn modelId="{C052753D-0F13-4A36-B811-DDA46ED7B044}" type="presOf" srcId="{AEB50D29-D83F-4A2B-90B5-C49D2D45BCF5}" destId="{E8212A23-3BFF-48F2-A9BE-3B66EE548787}" srcOrd="0" destOrd="9" presId="urn:microsoft.com/office/officeart/2005/8/layout/vList5"/>
    <dgm:cxn modelId="{9C966DC5-A1B4-4831-AA34-11A5A8671196}" srcId="{814534C6-7C45-4B92-9AB2-4CD2A6BFFE80}" destId="{3EF98C6D-057C-4203-ABB1-D9B846957398}" srcOrd="5" destOrd="0" parTransId="{6E4B65F7-4171-41D8-BBDD-3611AFD65227}" sibTransId="{8628A0FA-26D8-4F02-9E8D-60DBFE5E6C3C}"/>
    <dgm:cxn modelId="{46FDA66F-53D7-4AFA-B15E-40C6067DAF54}" type="presOf" srcId="{CECBEB44-BCB6-481E-B092-3A6F448CE515}" destId="{E8212A23-3BFF-48F2-A9BE-3B66EE548787}" srcOrd="0" destOrd="8" presId="urn:microsoft.com/office/officeart/2005/8/layout/vList5"/>
    <dgm:cxn modelId="{75F04D48-0E10-4C5C-9146-FB5E4A5AE108}" type="presOf" srcId="{C542319B-42A7-49AE-AD6B-798CAEDA8748}" destId="{E8212A23-3BFF-48F2-A9BE-3B66EE548787}" srcOrd="0" destOrd="4" presId="urn:microsoft.com/office/officeart/2005/8/layout/vList5"/>
    <dgm:cxn modelId="{65A6AF6E-F92C-4963-B18A-E07662F5EF00}" srcId="{814534C6-7C45-4B92-9AB2-4CD2A6BFFE80}" destId="{39BBA245-8B97-48E3-8842-B34B4F7EC3B6}" srcOrd="7" destOrd="0" parTransId="{EE7E5109-13C5-466C-AF03-7013F826C9C4}" sibTransId="{3E58162C-CD79-43B5-BC9E-86CECA735751}"/>
    <dgm:cxn modelId="{C0048F30-14B7-42B8-B8D8-8FB336B9E2DD}" type="presOf" srcId="{0B01A9D1-FDCF-4012-AFD7-FB09304BFC22}" destId="{A0C8A7E8-1164-4461-B899-0593D029279E}" srcOrd="0" destOrd="0" presId="urn:microsoft.com/office/officeart/2005/8/layout/vList5"/>
    <dgm:cxn modelId="{592BD798-9363-4EB3-929F-AC3A510DEDB2}" type="presOf" srcId="{3E74B665-7C53-4C85-9E42-C1EE8DF4E577}" destId="{E8212A23-3BFF-48F2-A9BE-3B66EE548787}" srcOrd="0" destOrd="6" presId="urn:microsoft.com/office/officeart/2005/8/layout/vList5"/>
    <dgm:cxn modelId="{78BCB492-8672-4B95-9E05-4A67756DFBA4}" srcId="{814534C6-7C45-4B92-9AB2-4CD2A6BFFE80}" destId="{3E74B665-7C53-4C85-9E42-C1EE8DF4E577}" srcOrd="6" destOrd="0" parTransId="{E86BB3D2-5A82-4463-98E2-CEA8877C921E}" sibTransId="{C4F39FE4-7F42-4136-B02F-BA1E1B6399BD}"/>
    <dgm:cxn modelId="{DED3BB5F-AFE2-46C9-B0F3-A2FB22A13D29}" srcId="{814534C6-7C45-4B92-9AB2-4CD2A6BFFE80}" destId="{C542319B-42A7-49AE-AD6B-798CAEDA8748}" srcOrd="4" destOrd="0" parTransId="{6AFBBC70-B1FC-4CAF-859C-2917D3C2365F}" sibTransId="{3A821059-D806-4F88-B0C0-D8C6611F5D30}"/>
    <dgm:cxn modelId="{38351904-C166-44AE-826C-C06FD4AC71EF}" type="presParOf" srcId="{A0C8A7E8-1164-4461-B899-0593D029279E}" destId="{56946AA6-BA2E-4BC7-B794-B1B13AA7B586}" srcOrd="0" destOrd="0" presId="urn:microsoft.com/office/officeart/2005/8/layout/vList5"/>
    <dgm:cxn modelId="{0D3DA149-8710-4650-8E11-DD07289CB65F}" type="presParOf" srcId="{56946AA6-BA2E-4BC7-B794-B1B13AA7B586}" destId="{FC7A4665-DAF5-449A-8E8B-75466380AF9C}" srcOrd="0" destOrd="0" presId="urn:microsoft.com/office/officeart/2005/8/layout/vList5"/>
    <dgm:cxn modelId="{E12D57D7-DFB4-4677-8A9A-F1871F47866C}" type="presParOf" srcId="{56946AA6-BA2E-4BC7-B794-B1B13AA7B586}" destId="{E8212A23-3BFF-48F2-A9BE-3B66EE54878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25C1AE-A4E1-4E2A-9D7B-18F1656DE5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95BC641B-E32D-49D6-80A1-7BE7136EEE8A}">
      <dgm:prSet/>
      <dgm:spPr/>
      <dgm:t>
        <a:bodyPr/>
        <a:lstStyle/>
        <a:p>
          <a:pPr rtl="0"/>
          <a:r>
            <a:rPr lang="en-GB" dirty="0" smtClean="0"/>
            <a:t>Diagnostic and Statistical Manual of Mental Disorders (DSM) : created by the American Psychiatric Association (APA) as an assessment system for mental illness. The</a:t>
          </a:r>
          <a:r>
            <a:rPr lang="en-GB" u="sng" dirty="0" smtClean="0"/>
            <a:t> DSM-5 </a:t>
          </a:r>
          <a:r>
            <a:rPr lang="en-GB" dirty="0" smtClean="0"/>
            <a:t>published in 2013 is the current edition and includes identifiable criteria that mental health professionals use to arrive at a specific diagnosis</a:t>
          </a:r>
          <a:endParaRPr lang="en-GB" dirty="0"/>
        </a:p>
      </dgm:t>
    </dgm:pt>
    <dgm:pt modelId="{7550467B-9D7C-4684-8592-C3B4D20CCC35}" type="parTrans" cxnId="{8082AD83-1D58-402F-B2D0-BFD73A1C14CE}">
      <dgm:prSet/>
      <dgm:spPr/>
      <dgm:t>
        <a:bodyPr/>
        <a:lstStyle/>
        <a:p>
          <a:endParaRPr lang="en-GB"/>
        </a:p>
      </dgm:t>
    </dgm:pt>
    <dgm:pt modelId="{D7BD64AF-3367-4C44-B425-83E437DC8212}" type="sibTrans" cxnId="{8082AD83-1D58-402F-B2D0-BFD73A1C14CE}">
      <dgm:prSet/>
      <dgm:spPr/>
      <dgm:t>
        <a:bodyPr/>
        <a:lstStyle/>
        <a:p>
          <a:endParaRPr lang="en-GB"/>
        </a:p>
      </dgm:t>
    </dgm:pt>
    <dgm:pt modelId="{231CF5AF-9D8B-4243-A1BC-EE02315DD272}">
      <dgm:prSet/>
      <dgm:spPr/>
      <dgm:t>
        <a:bodyPr/>
        <a:lstStyle/>
        <a:p>
          <a:pPr rtl="0"/>
          <a:r>
            <a:rPr lang="en-GB" dirty="0" smtClean="0"/>
            <a:t>International Classification of Diseases (ICD) : ICD-11 is produced by a global agency  to reduce the burden of disease globally. It includes medical as well as mental health diagnoses. It is freely available on the Internet. </a:t>
          </a:r>
          <a:endParaRPr lang="en-GB" dirty="0"/>
        </a:p>
      </dgm:t>
    </dgm:pt>
    <dgm:pt modelId="{59F383A0-5300-479C-BA75-054EBADCC7DB}" type="parTrans" cxnId="{86785FE5-F19D-487E-B134-18F00A4B8A8C}">
      <dgm:prSet/>
      <dgm:spPr/>
      <dgm:t>
        <a:bodyPr/>
        <a:lstStyle/>
        <a:p>
          <a:endParaRPr lang="en-GB"/>
        </a:p>
      </dgm:t>
    </dgm:pt>
    <dgm:pt modelId="{464DE872-6418-4E93-A0CE-2867C8CE5E4E}" type="sibTrans" cxnId="{86785FE5-F19D-487E-B134-18F00A4B8A8C}">
      <dgm:prSet/>
      <dgm:spPr/>
      <dgm:t>
        <a:bodyPr/>
        <a:lstStyle/>
        <a:p>
          <a:endParaRPr lang="en-GB"/>
        </a:p>
      </dgm:t>
    </dgm:pt>
    <dgm:pt modelId="{C959632B-7D2B-4B6F-B094-3F0063F12221}">
      <dgm:prSet/>
      <dgm:spPr/>
      <dgm:t>
        <a:bodyPr/>
        <a:lstStyle/>
        <a:p>
          <a:pPr rtl="0"/>
          <a:r>
            <a:rPr lang="en-GB" smtClean="0"/>
            <a:t>Research Domain Criteria (RDoC) : RDoC is involved in describing the signs and symptoms of psychopathology rather than grouping them into disorders as has been historically done with the DSM and ICD.</a:t>
          </a:r>
          <a:endParaRPr lang="en-GB"/>
        </a:p>
      </dgm:t>
    </dgm:pt>
    <dgm:pt modelId="{218D5346-15A8-4896-ABCA-2D95D1761EEC}" type="parTrans" cxnId="{2CBBBE6D-AF51-43B3-8FF5-5DB7BC213DCB}">
      <dgm:prSet/>
      <dgm:spPr/>
      <dgm:t>
        <a:bodyPr/>
        <a:lstStyle/>
        <a:p>
          <a:endParaRPr lang="en-GB"/>
        </a:p>
      </dgm:t>
    </dgm:pt>
    <dgm:pt modelId="{0A90F06F-B26D-429E-A4B3-226D482556DE}" type="sibTrans" cxnId="{2CBBBE6D-AF51-43B3-8FF5-5DB7BC213DCB}">
      <dgm:prSet/>
      <dgm:spPr/>
      <dgm:t>
        <a:bodyPr/>
        <a:lstStyle/>
        <a:p>
          <a:endParaRPr lang="en-GB"/>
        </a:p>
      </dgm:t>
    </dgm:pt>
    <dgm:pt modelId="{E1BC1ECC-5165-4974-8307-D70EC594B5B3}" type="pres">
      <dgm:prSet presAssocID="{0725C1AE-A4E1-4E2A-9D7B-18F1656DE58C}" presName="linear" presStyleCnt="0">
        <dgm:presLayoutVars>
          <dgm:animLvl val="lvl"/>
          <dgm:resizeHandles val="exact"/>
        </dgm:presLayoutVars>
      </dgm:prSet>
      <dgm:spPr/>
      <dgm:t>
        <a:bodyPr/>
        <a:lstStyle/>
        <a:p>
          <a:endParaRPr lang="en-GB"/>
        </a:p>
      </dgm:t>
    </dgm:pt>
    <dgm:pt modelId="{7AEECFB0-74F3-4453-9409-B68FE0197CDC}" type="pres">
      <dgm:prSet presAssocID="{95BC641B-E32D-49D6-80A1-7BE7136EEE8A}" presName="parentText" presStyleLbl="node1" presStyleIdx="0" presStyleCnt="3">
        <dgm:presLayoutVars>
          <dgm:chMax val="0"/>
          <dgm:bulletEnabled val="1"/>
        </dgm:presLayoutVars>
      </dgm:prSet>
      <dgm:spPr/>
      <dgm:t>
        <a:bodyPr/>
        <a:lstStyle/>
        <a:p>
          <a:endParaRPr lang="en-GB"/>
        </a:p>
      </dgm:t>
    </dgm:pt>
    <dgm:pt modelId="{3BBA671F-5146-4747-ADCE-D37AD59C0AC5}" type="pres">
      <dgm:prSet presAssocID="{D7BD64AF-3367-4C44-B425-83E437DC8212}" presName="spacer" presStyleCnt="0"/>
      <dgm:spPr/>
    </dgm:pt>
    <dgm:pt modelId="{350945D9-DFB2-4087-8494-55837124271C}" type="pres">
      <dgm:prSet presAssocID="{231CF5AF-9D8B-4243-A1BC-EE02315DD272}" presName="parentText" presStyleLbl="node1" presStyleIdx="1" presStyleCnt="3">
        <dgm:presLayoutVars>
          <dgm:chMax val="0"/>
          <dgm:bulletEnabled val="1"/>
        </dgm:presLayoutVars>
      </dgm:prSet>
      <dgm:spPr/>
      <dgm:t>
        <a:bodyPr/>
        <a:lstStyle/>
        <a:p>
          <a:endParaRPr lang="en-GB"/>
        </a:p>
      </dgm:t>
    </dgm:pt>
    <dgm:pt modelId="{57B53D5C-58F7-4890-8913-8F45C64F3575}" type="pres">
      <dgm:prSet presAssocID="{464DE872-6418-4E93-A0CE-2867C8CE5E4E}" presName="spacer" presStyleCnt="0"/>
      <dgm:spPr/>
    </dgm:pt>
    <dgm:pt modelId="{69B73464-93F0-4408-9952-65D76BE88D0E}" type="pres">
      <dgm:prSet presAssocID="{C959632B-7D2B-4B6F-B094-3F0063F12221}" presName="parentText" presStyleLbl="node1" presStyleIdx="2" presStyleCnt="3">
        <dgm:presLayoutVars>
          <dgm:chMax val="0"/>
          <dgm:bulletEnabled val="1"/>
        </dgm:presLayoutVars>
      </dgm:prSet>
      <dgm:spPr/>
      <dgm:t>
        <a:bodyPr/>
        <a:lstStyle/>
        <a:p>
          <a:endParaRPr lang="en-GB"/>
        </a:p>
      </dgm:t>
    </dgm:pt>
  </dgm:ptLst>
  <dgm:cxnLst>
    <dgm:cxn modelId="{8082AD83-1D58-402F-B2D0-BFD73A1C14CE}" srcId="{0725C1AE-A4E1-4E2A-9D7B-18F1656DE58C}" destId="{95BC641B-E32D-49D6-80A1-7BE7136EEE8A}" srcOrd="0" destOrd="0" parTransId="{7550467B-9D7C-4684-8592-C3B4D20CCC35}" sibTransId="{D7BD64AF-3367-4C44-B425-83E437DC8212}"/>
    <dgm:cxn modelId="{D5D6B352-7B89-429E-A2D1-3830373D030D}" type="presOf" srcId="{0725C1AE-A4E1-4E2A-9D7B-18F1656DE58C}" destId="{E1BC1ECC-5165-4974-8307-D70EC594B5B3}" srcOrd="0" destOrd="0" presId="urn:microsoft.com/office/officeart/2005/8/layout/vList2"/>
    <dgm:cxn modelId="{86785FE5-F19D-487E-B134-18F00A4B8A8C}" srcId="{0725C1AE-A4E1-4E2A-9D7B-18F1656DE58C}" destId="{231CF5AF-9D8B-4243-A1BC-EE02315DD272}" srcOrd="1" destOrd="0" parTransId="{59F383A0-5300-479C-BA75-054EBADCC7DB}" sibTransId="{464DE872-6418-4E93-A0CE-2867C8CE5E4E}"/>
    <dgm:cxn modelId="{2CBBBE6D-AF51-43B3-8FF5-5DB7BC213DCB}" srcId="{0725C1AE-A4E1-4E2A-9D7B-18F1656DE58C}" destId="{C959632B-7D2B-4B6F-B094-3F0063F12221}" srcOrd="2" destOrd="0" parTransId="{218D5346-15A8-4896-ABCA-2D95D1761EEC}" sibTransId="{0A90F06F-B26D-429E-A4B3-226D482556DE}"/>
    <dgm:cxn modelId="{07C7F2EB-DB60-45DB-9F5A-C640EFD41ACE}" type="presOf" srcId="{95BC641B-E32D-49D6-80A1-7BE7136EEE8A}" destId="{7AEECFB0-74F3-4453-9409-B68FE0197CDC}" srcOrd="0" destOrd="0" presId="urn:microsoft.com/office/officeart/2005/8/layout/vList2"/>
    <dgm:cxn modelId="{32D3FBA8-DFA1-4851-A50C-FE093970709D}" type="presOf" srcId="{231CF5AF-9D8B-4243-A1BC-EE02315DD272}" destId="{350945D9-DFB2-4087-8494-55837124271C}" srcOrd="0" destOrd="0" presId="urn:microsoft.com/office/officeart/2005/8/layout/vList2"/>
    <dgm:cxn modelId="{29A0B124-8D2A-4B94-809C-02E609672262}" type="presOf" srcId="{C959632B-7D2B-4B6F-B094-3F0063F12221}" destId="{69B73464-93F0-4408-9952-65D76BE88D0E}" srcOrd="0" destOrd="0" presId="urn:microsoft.com/office/officeart/2005/8/layout/vList2"/>
    <dgm:cxn modelId="{66AEE72B-3ACA-43AF-90D9-4DEBDBA041F0}" type="presParOf" srcId="{E1BC1ECC-5165-4974-8307-D70EC594B5B3}" destId="{7AEECFB0-74F3-4453-9409-B68FE0197CDC}" srcOrd="0" destOrd="0" presId="urn:microsoft.com/office/officeart/2005/8/layout/vList2"/>
    <dgm:cxn modelId="{6631DC0C-B4C4-47B9-9CD2-D1EEE4633522}" type="presParOf" srcId="{E1BC1ECC-5165-4974-8307-D70EC594B5B3}" destId="{3BBA671F-5146-4747-ADCE-D37AD59C0AC5}" srcOrd="1" destOrd="0" presId="urn:microsoft.com/office/officeart/2005/8/layout/vList2"/>
    <dgm:cxn modelId="{A15C2FD2-B543-4204-B786-129CD2A93B3F}" type="presParOf" srcId="{E1BC1ECC-5165-4974-8307-D70EC594B5B3}" destId="{350945D9-DFB2-4087-8494-55837124271C}" srcOrd="2" destOrd="0" presId="urn:microsoft.com/office/officeart/2005/8/layout/vList2"/>
    <dgm:cxn modelId="{4DD0FFAD-A2BF-4E12-8B3C-EC01DE2FB6C6}" type="presParOf" srcId="{E1BC1ECC-5165-4974-8307-D70EC594B5B3}" destId="{57B53D5C-58F7-4890-8913-8F45C64F3575}" srcOrd="3" destOrd="0" presId="urn:microsoft.com/office/officeart/2005/8/layout/vList2"/>
    <dgm:cxn modelId="{5B38F5B7-939C-4EC8-B723-E2488446B6D2}" type="presParOf" srcId="{E1BC1ECC-5165-4974-8307-D70EC594B5B3}" destId="{69B73464-93F0-4408-9952-65D76BE88D0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FD1ACB-60AF-4B37-B90C-689CF0120A88}" type="doc">
      <dgm:prSet loTypeId="urn:microsoft.com/office/officeart/2005/8/layout/vList5" loCatId="list" qsTypeId="urn:microsoft.com/office/officeart/2005/8/quickstyle/simple3" qsCatId="simple" csTypeId="urn:microsoft.com/office/officeart/2005/8/colors/accent1_4" csCatId="accent1"/>
      <dgm:spPr/>
      <dgm:t>
        <a:bodyPr/>
        <a:lstStyle/>
        <a:p>
          <a:endParaRPr lang="en-GB"/>
        </a:p>
      </dgm:t>
    </dgm:pt>
    <dgm:pt modelId="{E7331AC1-290A-41F2-A71F-FB06CFBD4B58}">
      <dgm:prSet/>
      <dgm:spPr/>
      <dgm:t>
        <a:bodyPr/>
        <a:lstStyle/>
        <a:p>
          <a:pPr rtl="0"/>
          <a:r>
            <a:rPr lang="en-GB" smtClean="0"/>
            <a:t>Personality disorders affect at least two of these areas:</a:t>
          </a:r>
          <a:endParaRPr lang="en-GB"/>
        </a:p>
      </dgm:t>
    </dgm:pt>
    <dgm:pt modelId="{8844DFDC-CB1F-4539-8C6D-5A15B6CB00F8}" type="parTrans" cxnId="{2CE8239B-63B7-47B1-8726-3DC13FB1FBF8}">
      <dgm:prSet/>
      <dgm:spPr/>
      <dgm:t>
        <a:bodyPr/>
        <a:lstStyle/>
        <a:p>
          <a:endParaRPr lang="en-GB"/>
        </a:p>
      </dgm:t>
    </dgm:pt>
    <dgm:pt modelId="{947EBEBB-7953-41A1-AAD2-CB8C07251A0A}" type="sibTrans" cxnId="{2CE8239B-63B7-47B1-8726-3DC13FB1FBF8}">
      <dgm:prSet/>
      <dgm:spPr/>
      <dgm:t>
        <a:bodyPr/>
        <a:lstStyle/>
        <a:p>
          <a:endParaRPr lang="en-GB"/>
        </a:p>
      </dgm:t>
    </dgm:pt>
    <dgm:pt modelId="{113EBA0C-94E7-406C-9C6B-110BAA151567}">
      <dgm:prSet/>
      <dgm:spPr/>
      <dgm:t>
        <a:bodyPr/>
        <a:lstStyle/>
        <a:p>
          <a:pPr rtl="0"/>
          <a:r>
            <a:rPr lang="en-GB" smtClean="0"/>
            <a:t>Way of thinking about oneself and others</a:t>
          </a:r>
          <a:endParaRPr lang="en-GB"/>
        </a:p>
      </dgm:t>
    </dgm:pt>
    <dgm:pt modelId="{7F1F30D6-62D9-4DAB-957B-ACDA09D7B0F3}" type="parTrans" cxnId="{11A2CE45-0165-4AAB-90AF-043EE3FCCB32}">
      <dgm:prSet/>
      <dgm:spPr/>
      <dgm:t>
        <a:bodyPr/>
        <a:lstStyle/>
        <a:p>
          <a:endParaRPr lang="en-GB"/>
        </a:p>
      </dgm:t>
    </dgm:pt>
    <dgm:pt modelId="{7902F4F6-2961-4ABE-A4E6-B6EEEBC68CBB}" type="sibTrans" cxnId="{11A2CE45-0165-4AAB-90AF-043EE3FCCB32}">
      <dgm:prSet/>
      <dgm:spPr/>
      <dgm:t>
        <a:bodyPr/>
        <a:lstStyle/>
        <a:p>
          <a:endParaRPr lang="en-GB"/>
        </a:p>
      </dgm:t>
    </dgm:pt>
    <dgm:pt modelId="{0CB30A05-4504-414C-92ED-F3619DC5B0FC}">
      <dgm:prSet/>
      <dgm:spPr/>
      <dgm:t>
        <a:bodyPr/>
        <a:lstStyle/>
        <a:p>
          <a:pPr rtl="0"/>
          <a:r>
            <a:rPr lang="en-GB" smtClean="0"/>
            <a:t>Way of responding emotionally</a:t>
          </a:r>
          <a:endParaRPr lang="en-GB"/>
        </a:p>
      </dgm:t>
    </dgm:pt>
    <dgm:pt modelId="{FFCE6CE1-49BD-44F0-84C8-9FD5F3DF372F}" type="parTrans" cxnId="{FB474504-64BF-4243-A028-E49F9E0E92D9}">
      <dgm:prSet/>
      <dgm:spPr/>
      <dgm:t>
        <a:bodyPr/>
        <a:lstStyle/>
        <a:p>
          <a:endParaRPr lang="en-GB"/>
        </a:p>
      </dgm:t>
    </dgm:pt>
    <dgm:pt modelId="{4F826307-8A30-4D60-A8F6-EF790E5CA209}" type="sibTrans" cxnId="{FB474504-64BF-4243-A028-E49F9E0E92D9}">
      <dgm:prSet/>
      <dgm:spPr/>
      <dgm:t>
        <a:bodyPr/>
        <a:lstStyle/>
        <a:p>
          <a:endParaRPr lang="en-GB"/>
        </a:p>
      </dgm:t>
    </dgm:pt>
    <dgm:pt modelId="{C060302D-76E0-4F5C-874C-A615C0F88CDF}">
      <dgm:prSet/>
      <dgm:spPr/>
      <dgm:t>
        <a:bodyPr/>
        <a:lstStyle/>
        <a:p>
          <a:pPr rtl="0"/>
          <a:r>
            <a:rPr lang="en-GB" smtClean="0"/>
            <a:t>Way of relating to other people</a:t>
          </a:r>
          <a:endParaRPr lang="en-GB"/>
        </a:p>
      </dgm:t>
    </dgm:pt>
    <dgm:pt modelId="{5D08C570-957E-42FE-A085-ED9F44EC1213}" type="parTrans" cxnId="{3AD18267-9C34-4872-8726-6984C8B6E934}">
      <dgm:prSet/>
      <dgm:spPr/>
      <dgm:t>
        <a:bodyPr/>
        <a:lstStyle/>
        <a:p>
          <a:endParaRPr lang="en-GB"/>
        </a:p>
      </dgm:t>
    </dgm:pt>
    <dgm:pt modelId="{6B5B0A7B-D6CE-485E-9E97-F9CF5ED80AFB}" type="sibTrans" cxnId="{3AD18267-9C34-4872-8726-6984C8B6E934}">
      <dgm:prSet/>
      <dgm:spPr/>
      <dgm:t>
        <a:bodyPr/>
        <a:lstStyle/>
        <a:p>
          <a:endParaRPr lang="en-GB"/>
        </a:p>
      </dgm:t>
    </dgm:pt>
    <dgm:pt modelId="{D5028D9D-B651-4329-98F3-032C73CEC4FF}">
      <dgm:prSet/>
      <dgm:spPr/>
      <dgm:t>
        <a:bodyPr/>
        <a:lstStyle/>
        <a:p>
          <a:pPr rtl="0"/>
          <a:r>
            <a:rPr lang="en-GB" smtClean="0"/>
            <a:t>Way of controlling one’s behaviour</a:t>
          </a:r>
          <a:endParaRPr lang="en-GB"/>
        </a:p>
      </dgm:t>
    </dgm:pt>
    <dgm:pt modelId="{6FF801CC-D5B3-419A-B1E9-14956395CA97}" type="parTrans" cxnId="{402EBB12-F943-4277-A3C7-257B8A3252B4}">
      <dgm:prSet/>
      <dgm:spPr/>
      <dgm:t>
        <a:bodyPr/>
        <a:lstStyle/>
        <a:p>
          <a:endParaRPr lang="en-GB"/>
        </a:p>
      </dgm:t>
    </dgm:pt>
    <dgm:pt modelId="{AC09977E-3F8F-4183-AB39-D252FAA7C8CF}" type="sibTrans" cxnId="{402EBB12-F943-4277-A3C7-257B8A3252B4}">
      <dgm:prSet/>
      <dgm:spPr/>
      <dgm:t>
        <a:bodyPr/>
        <a:lstStyle/>
        <a:p>
          <a:endParaRPr lang="en-GB"/>
        </a:p>
      </dgm:t>
    </dgm:pt>
    <dgm:pt modelId="{31EE96CA-F537-46D9-BDBD-2B6672646EB8}" type="pres">
      <dgm:prSet presAssocID="{1EFD1ACB-60AF-4B37-B90C-689CF0120A88}" presName="Name0" presStyleCnt="0">
        <dgm:presLayoutVars>
          <dgm:dir/>
          <dgm:animLvl val="lvl"/>
          <dgm:resizeHandles val="exact"/>
        </dgm:presLayoutVars>
      </dgm:prSet>
      <dgm:spPr/>
      <dgm:t>
        <a:bodyPr/>
        <a:lstStyle/>
        <a:p>
          <a:endParaRPr lang="en-GB"/>
        </a:p>
      </dgm:t>
    </dgm:pt>
    <dgm:pt modelId="{CB6C1DDC-4934-4BD3-98DB-C67A9F70C55C}" type="pres">
      <dgm:prSet presAssocID="{E7331AC1-290A-41F2-A71F-FB06CFBD4B58}" presName="linNode" presStyleCnt="0"/>
      <dgm:spPr/>
    </dgm:pt>
    <dgm:pt modelId="{B061B9A5-7ECB-4307-ADFB-3D23FF1D8770}" type="pres">
      <dgm:prSet presAssocID="{E7331AC1-290A-41F2-A71F-FB06CFBD4B58}" presName="parentText" presStyleLbl="node1" presStyleIdx="0" presStyleCnt="1" custLinFactNeighborX="-1014" custLinFactNeighborY="-11918">
        <dgm:presLayoutVars>
          <dgm:chMax val="1"/>
          <dgm:bulletEnabled val="1"/>
        </dgm:presLayoutVars>
      </dgm:prSet>
      <dgm:spPr/>
      <dgm:t>
        <a:bodyPr/>
        <a:lstStyle/>
        <a:p>
          <a:endParaRPr lang="en-GB"/>
        </a:p>
      </dgm:t>
    </dgm:pt>
    <dgm:pt modelId="{73966C60-80B4-4A77-95E2-619AEB94A94F}" type="pres">
      <dgm:prSet presAssocID="{E7331AC1-290A-41F2-A71F-FB06CFBD4B58}" presName="descendantText" presStyleLbl="alignAccFollowNode1" presStyleIdx="0" presStyleCnt="1">
        <dgm:presLayoutVars>
          <dgm:bulletEnabled val="1"/>
        </dgm:presLayoutVars>
      </dgm:prSet>
      <dgm:spPr/>
      <dgm:t>
        <a:bodyPr/>
        <a:lstStyle/>
        <a:p>
          <a:endParaRPr lang="en-GB"/>
        </a:p>
      </dgm:t>
    </dgm:pt>
  </dgm:ptLst>
  <dgm:cxnLst>
    <dgm:cxn modelId="{402EBB12-F943-4277-A3C7-257B8A3252B4}" srcId="{E7331AC1-290A-41F2-A71F-FB06CFBD4B58}" destId="{D5028D9D-B651-4329-98F3-032C73CEC4FF}" srcOrd="3" destOrd="0" parTransId="{6FF801CC-D5B3-419A-B1E9-14956395CA97}" sibTransId="{AC09977E-3F8F-4183-AB39-D252FAA7C8CF}"/>
    <dgm:cxn modelId="{EEBB27DC-F458-4E19-A9D6-D8AA63BEA5F5}" type="presOf" srcId="{D5028D9D-B651-4329-98F3-032C73CEC4FF}" destId="{73966C60-80B4-4A77-95E2-619AEB94A94F}" srcOrd="0" destOrd="3" presId="urn:microsoft.com/office/officeart/2005/8/layout/vList5"/>
    <dgm:cxn modelId="{11A2CE45-0165-4AAB-90AF-043EE3FCCB32}" srcId="{E7331AC1-290A-41F2-A71F-FB06CFBD4B58}" destId="{113EBA0C-94E7-406C-9C6B-110BAA151567}" srcOrd="0" destOrd="0" parTransId="{7F1F30D6-62D9-4DAB-957B-ACDA09D7B0F3}" sibTransId="{7902F4F6-2961-4ABE-A4E6-B6EEEBC68CBB}"/>
    <dgm:cxn modelId="{23291DFF-3B0C-4CDA-AC3B-37B008416EF6}" type="presOf" srcId="{C060302D-76E0-4F5C-874C-A615C0F88CDF}" destId="{73966C60-80B4-4A77-95E2-619AEB94A94F}" srcOrd="0" destOrd="2" presId="urn:microsoft.com/office/officeart/2005/8/layout/vList5"/>
    <dgm:cxn modelId="{3AD18267-9C34-4872-8726-6984C8B6E934}" srcId="{E7331AC1-290A-41F2-A71F-FB06CFBD4B58}" destId="{C060302D-76E0-4F5C-874C-A615C0F88CDF}" srcOrd="2" destOrd="0" parTransId="{5D08C570-957E-42FE-A085-ED9F44EC1213}" sibTransId="{6B5B0A7B-D6CE-485E-9E97-F9CF5ED80AFB}"/>
    <dgm:cxn modelId="{5943D741-1D71-4D19-B77B-202C48C2A5CD}" type="presOf" srcId="{E7331AC1-290A-41F2-A71F-FB06CFBD4B58}" destId="{B061B9A5-7ECB-4307-ADFB-3D23FF1D8770}" srcOrd="0" destOrd="0" presId="urn:microsoft.com/office/officeart/2005/8/layout/vList5"/>
    <dgm:cxn modelId="{FB474504-64BF-4243-A028-E49F9E0E92D9}" srcId="{E7331AC1-290A-41F2-A71F-FB06CFBD4B58}" destId="{0CB30A05-4504-414C-92ED-F3619DC5B0FC}" srcOrd="1" destOrd="0" parTransId="{FFCE6CE1-49BD-44F0-84C8-9FD5F3DF372F}" sibTransId="{4F826307-8A30-4D60-A8F6-EF790E5CA209}"/>
    <dgm:cxn modelId="{D05D135D-8508-4C44-876C-7699ED86C9F3}" type="presOf" srcId="{113EBA0C-94E7-406C-9C6B-110BAA151567}" destId="{73966C60-80B4-4A77-95E2-619AEB94A94F}" srcOrd="0" destOrd="0" presId="urn:microsoft.com/office/officeart/2005/8/layout/vList5"/>
    <dgm:cxn modelId="{2CE8239B-63B7-47B1-8726-3DC13FB1FBF8}" srcId="{1EFD1ACB-60AF-4B37-B90C-689CF0120A88}" destId="{E7331AC1-290A-41F2-A71F-FB06CFBD4B58}" srcOrd="0" destOrd="0" parTransId="{8844DFDC-CB1F-4539-8C6D-5A15B6CB00F8}" sibTransId="{947EBEBB-7953-41A1-AAD2-CB8C07251A0A}"/>
    <dgm:cxn modelId="{F0A8567B-3503-4AAE-8507-C4A3E5840F78}" type="presOf" srcId="{1EFD1ACB-60AF-4B37-B90C-689CF0120A88}" destId="{31EE96CA-F537-46D9-BDBD-2B6672646EB8}" srcOrd="0" destOrd="0" presId="urn:microsoft.com/office/officeart/2005/8/layout/vList5"/>
    <dgm:cxn modelId="{CDF9CFFA-977C-4C34-88AA-F4350D5490B7}" type="presOf" srcId="{0CB30A05-4504-414C-92ED-F3619DC5B0FC}" destId="{73966C60-80B4-4A77-95E2-619AEB94A94F}" srcOrd="0" destOrd="1" presId="urn:microsoft.com/office/officeart/2005/8/layout/vList5"/>
    <dgm:cxn modelId="{096735D4-95EF-4701-824E-4B4B6DB2826F}" type="presParOf" srcId="{31EE96CA-F537-46D9-BDBD-2B6672646EB8}" destId="{CB6C1DDC-4934-4BD3-98DB-C67A9F70C55C}" srcOrd="0" destOrd="0" presId="urn:microsoft.com/office/officeart/2005/8/layout/vList5"/>
    <dgm:cxn modelId="{F580016C-934A-4F71-A737-0CB504459049}" type="presParOf" srcId="{CB6C1DDC-4934-4BD3-98DB-C67A9F70C55C}" destId="{B061B9A5-7ECB-4307-ADFB-3D23FF1D8770}" srcOrd="0" destOrd="0" presId="urn:microsoft.com/office/officeart/2005/8/layout/vList5"/>
    <dgm:cxn modelId="{1E56BC3A-CB3A-4D9F-A043-1B476C9A89AF}" type="presParOf" srcId="{CB6C1DDC-4934-4BD3-98DB-C67A9F70C55C}" destId="{73966C60-80B4-4A77-95E2-619AEB94A9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46E879-79F9-43BC-8193-F11913C441E7}" type="doc">
      <dgm:prSet loTypeId="urn:microsoft.com/office/officeart/2005/8/layout/hierarchy4" loCatId="hierarchy" qsTypeId="urn:microsoft.com/office/officeart/2005/8/quickstyle/simple3" qsCatId="simple" csTypeId="urn:microsoft.com/office/officeart/2005/8/colors/accent1_4" csCatId="accent1" phldr="1"/>
      <dgm:spPr/>
      <dgm:t>
        <a:bodyPr/>
        <a:lstStyle/>
        <a:p>
          <a:endParaRPr lang="en-GB"/>
        </a:p>
      </dgm:t>
    </dgm:pt>
    <dgm:pt modelId="{6FC31982-D7EA-45F2-93B9-0E5C67611054}">
      <dgm:prSet/>
      <dgm:spPr/>
      <dgm:t>
        <a:bodyPr/>
        <a:lstStyle/>
        <a:p>
          <a:pPr rtl="0"/>
          <a:r>
            <a:rPr lang="en-GB" dirty="0" smtClean="0"/>
            <a:t>Personality Disorders – DSM 5</a:t>
          </a:r>
          <a:endParaRPr lang="en-GB" dirty="0"/>
        </a:p>
      </dgm:t>
    </dgm:pt>
    <dgm:pt modelId="{AAC629FB-1099-4079-BA7A-91EAC84287EC}" type="parTrans" cxnId="{04671DC2-4DA5-4F8A-BB94-99A25C0FD1A9}">
      <dgm:prSet/>
      <dgm:spPr/>
      <dgm:t>
        <a:bodyPr/>
        <a:lstStyle/>
        <a:p>
          <a:endParaRPr lang="en-GB"/>
        </a:p>
      </dgm:t>
    </dgm:pt>
    <dgm:pt modelId="{364F483B-8C4F-4CC8-B3E2-215F3D671324}" type="sibTrans" cxnId="{04671DC2-4DA5-4F8A-BB94-99A25C0FD1A9}">
      <dgm:prSet/>
      <dgm:spPr/>
      <dgm:t>
        <a:bodyPr/>
        <a:lstStyle/>
        <a:p>
          <a:endParaRPr lang="en-GB"/>
        </a:p>
      </dgm:t>
    </dgm:pt>
    <dgm:pt modelId="{DA974213-8BB6-4298-B99F-05CDD5F6A758}">
      <dgm:prSet/>
      <dgm:spPr/>
      <dgm:t>
        <a:bodyPr/>
        <a:lstStyle/>
        <a:p>
          <a:pPr rtl="0"/>
          <a:r>
            <a:rPr lang="en-GB" dirty="0" smtClean="0"/>
            <a:t>Cluster A : </a:t>
          </a:r>
          <a:r>
            <a:rPr lang="en-GB" b="1" dirty="0" smtClean="0"/>
            <a:t>Odd or eccentric behaviour</a:t>
          </a:r>
          <a:r>
            <a:rPr lang="en-GB" dirty="0" smtClean="0"/>
            <a:t>. People with cluster A personality disorders tend to experience major disruptions in relationships because their behaviour may be perceived as </a:t>
          </a:r>
          <a:r>
            <a:rPr lang="en-GB" u="sng" dirty="0" smtClean="0"/>
            <a:t>peculiar, suspicious, or detached</a:t>
          </a:r>
          <a:r>
            <a:rPr lang="en-GB" dirty="0" smtClean="0"/>
            <a:t>.</a:t>
          </a:r>
          <a:endParaRPr lang="en-GB" dirty="0"/>
        </a:p>
      </dgm:t>
    </dgm:pt>
    <dgm:pt modelId="{089DA7C6-E635-4061-B864-415D36E1ECB3}" type="parTrans" cxnId="{6FC62D8A-20EC-48CD-99AB-4F832BC1DD24}">
      <dgm:prSet/>
      <dgm:spPr/>
      <dgm:t>
        <a:bodyPr/>
        <a:lstStyle/>
        <a:p>
          <a:endParaRPr lang="en-GB"/>
        </a:p>
      </dgm:t>
    </dgm:pt>
    <dgm:pt modelId="{E2C59931-5DED-43B1-9B2C-6FEC5DFA31AC}" type="sibTrans" cxnId="{6FC62D8A-20EC-48CD-99AB-4F832BC1DD24}">
      <dgm:prSet/>
      <dgm:spPr/>
      <dgm:t>
        <a:bodyPr/>
        <a:lstStyle/>
        <a:p>
          <a:endParaRPr lang="en-GB"/>
        </a:p>
      </dgm:t>
    </dgm:pt>
    <dgm:pt modelId="{B5224083-62F8-412B-B0CB-4A98551CF681}">
      <dgm:prSet/>
      <dgm:spPr/>
      <dgm:t>
        <a:bodyPr/>
        <a:lstStyle/>
        <a:p>
          <a:pPr rtl="0"/>
          <a:r>
            <a:rPr lang="en-GB" dirty="0" smtClean="0"/>
            <a:t>Paranoid Personality Disorder</a:t>
          </a:r>
          <a:endParaRPr lang="en-GB"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4175856-2607-4466-A27D-1BBF5455CE6E}" type="parTrans" cxnId="{CE4BB2AA-B1FE-4791-B321-D0C1DB433507}">
      <dgm:prSet/>
      <dgm:spPr/>
      <dgm:t>
        <a:bodyPr/>
        <a:lstStyle/>
        <a:p>
          <a:endParaRPr lang="en-GB"/>
        </a:p>
      </dgm:t>
    </dgm:pt>
    <dgm:pt modelId="{2A9FDB5D-A30F-4B34-BDE7-7C18D3F72302}" type="sibTrans" cxnId="{CE4BB2AA-B1FE-4791-B321-D0C1DB433507}">
      <dgm:prSet/>
      <dgm:spPr/>
      <dgm:t>
        <a:bodyPr/>
        <a:lstStyle/>
        <a:p>
          <a:endParaRPr lang="en-GB"/>
        </a:p>
      </dgm:t>
    </dgm:pt>
    <dgm:pt modelId="{DCC365D7-C346-43F9-8CC3-607552721FCC}">
      <dgm:prSet/>
      <dgm:spPr/>
      <dgm:t>
        <a:bodyPr/>
        <a:lstStyle/>
        <a:p>
          <a:pPr rtl="0"/>
          <a:r>
            <a:rPr lang="en-GB" dirty="0" smtClean="0"/>
            <a:t>Schizoid Personality Disorder</a:t>
          </a:r>
          <a:endParaRPr lang="en-GB"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BCCE55C-C29A-4D90-8161-106320899185}" type="parTrans" cxnId="{ADB7A5B1-21A8-4D2F-BB53-CC9AF044B7FA}">
      <dgm:prSet/>
      <dgm:spPr/>
      <dgm:t>
        <a:bodyPr/>
        <a:lstStyle/>
        <a:p>
          <a:endParaRPr lang="en-GB"/>
        </a:p>
      </dgm:t>
    </dgm:pt>
    <dgm:pt modelId="{E0A60B70-70D5-4CC3-874C-37EA2D2BB7E6}" type="sibTrans" cxnId="{ADB7A5B1-21A8-4D2F-BB53-CC9AF044B7FA}">
      <dgm:prSet/>
      <dgm:spPr/>
      <dgm:t>
        <a:bodyPr/>
        <a:lstStyle/>
        <a:p>
          <a:endParaRPr lang="en-GB"/>
        </a:p>
      </dgm:t>
    </dgm:pt>
    <dgm:pt modelId="{875A6B91-7D16-4030-A865-907AA0774740}">
      <dgm:prSet/>
      <dgm:spPr/>
      <dgm:t>
        <a:bodyPr/>
        <a:lstStyle/>
        <a:p>
          <a:pPr rtl="0"/>
          <a:r>
            <a:rPr lang="en-GB" smtClean="0"/>
            <a:t>Schizotypal personality disorder</a:t>
          </a:r>
          <a:endParaRPr lang="en-GB"/>
        </a:p>
      </dgm:t>
    </dgm:pt>
    <dgm:pt modelId="{EBFD1306-FB3E-46AB-97F7-0982923B9A04}" type="parTrans" cxnId="{F3DA72AC-2B9D-4672-BACC-1987BCE38756}">
      <dgm:prSet/>
      <dgm:spPr/>
      <dgm:t>
        <a:bodyPr/>
        <a:lstStyle/>
        <a:p>
          <a:endParaRPr lang="en-GB"/>
        </a:p>
      </dgm:t>
    </dgm:pt>
    <dgm:pt modelId="{C3E27556-C67D-4BF3-A4D9-689783AF7260}" type="sibTrans" cxnId="{F3DA72AC-2B9D-4672-BACC-1987BCE38756}">
      <dgm:prSet/>
      <dgm:spPr/>
      <dgm:t>
        <a:bodyPr/>
        <a:lstStyle/>
        <a:p>
          <a:endParaRPr lang="en-GB"/>
        </a:p>
      </dgm:t>
    </dgm:pt>
    <dgm:pt modelId="{117BA6E9-C930-4E65-84DE-461BE27D27B4}">
      <dgm:prSet/>
      <dgm:spPr/>
      <dgm:t>
        <a:bodyPr/>
        <a:lstStyle/>
        <a:p>
          <a:pPr rtl="0"/>
          <a:r>
            <a:rPr lang="en-GB" dirty="0" smtClean="0"/>
            <a:t>Cluster B : </a:t>
          </a:r>
          <a:r>
            <a:rPr lang="en-GB" b="1" dirty="0" smtClean="0"/>
            <a:t>Dramatic or erratic behaviour.</a:t>
          </a:r>
          <a:r>
            <a:rPr lang="en-GB" dirty="0" smtClean="0"/>
            <a:t> Individual </a:t>
          </a:r>
          <a:r>
            <a:rPr lang="en-GB" b="0" i="0" dirty="0" smtClean="0"/>
            <a:t>tend to either experience very intense emotions or engage in extremely impulsive, theatrical, promiscuous, or law-breaking behaviours.</a:t>
          </a:r>
          <a:r>
            <a:rPr lang="en-GB" dirty="0" smtClean="0"/>
            <a:t> </a:t>
          </a:r>
          <a:endParaRPr lang="en-GB" dirty="0"/>
        </a:p>
      </dgm:t>
    </dgm:pt>
    <dgm:pt modelId="{FA977323-7CEA-483C-BC3E-55F3AB00684E}" type="parTrans" cxnId="{920EF755-6B26-46B5-B23D-33FBF8AC0950}">
      <dgm:prSet/>
      <dgm:spPr/>
      <dgm:t>
        <a:bodyPr/>
        <a:lstStyle/>
        <a:p>
          <a:endParaRPr lang="en-GB"/>
        </a:p>
      </dgm:t>
    </dgm:pt>
    <dgm:pt modelId="{8A1FA350-FFD8-4295-A74E-0D14A02360DF}" type="sibTrans" cxnId="{920EF755-6B26-46B5-B23D-33FBF8AC0950}">
      <dgm:prSet/>
      <dgm:spPr/>
      <dgm:t>
        <a:bodyPr/>
        <a:lstStyle/>
        <a:p>
          <a:endParaRPr lang="en-GB"/>
        </a:p>
      </dgm:t>
    </dgm:pt>
    <dgm:pt modelId="{8D4A79FD-EA1D-458F-B423-30E57B89DF01}">
      <dgm:prSet/>
      <dgm:spPr/>
      <dgm:t>
        <a:bodyPr/>
        <a:lstStyle/>
        <a:p>
          <a:pPr rtl="0"/>
          <a:r>
            <a:rPr lang="en-GB" smtClean="0"/>
            <a:t>Antisocial Personality Disorder</a:t>
          </a:r>
          <a:endParaRPr lang="en-GB"/>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AF7D58F7-B64C-430C-B1B0-4EB047E4F3CF}" type="parTrans" cxnId="{9C25DD3C-483A-434C-8A59-987E0F948593}">
      <dgm:prSet/>
      <dgm:spPr/>
      <dgm:t>
        <a:bodyPr/>
        <a:lstStyle/>
        <a:p>
          <a:endParaRPr lang="en-GB"/>
        </a:p>
      </dgm:t>
    </dgm:pt>
    <dgm:pt modelId="{4D03B07B-0280-4037-AA1C-AAB906769C3E}" type="sibTrans" cxnId="{9C25DD3C-483A-434C-8A59-987E0F948593}">
      <dgm:prSet/>
      <dgm:spPr/>
      <dgm:t>
        <a:bodyPr/>
        <a:lstStyle/>
        <a:p>
          <a:endParaRPr lang="en-GB"/>
        </a:p>
      </dgm:t>
    </dgm:pt>
    <dgm:pt modelId="{8ECFD0CC-8B4A-4180-9A0F-CA1C8F16A483}">
      <dgm:prSet/>
      <dgm:spPr/>
      <dgm:t>
        <a:bodyPr/>
        <a:lstStyle/>
        <a:p>
          <a:pPr rtl="0"/>
          <a:r>
            <a:rPr lang="en-GB" smtClean="0"/>
            <a:t>Borderline Personality Disorder</a:t>
          </a:r>
          <a:endParaRPr lang="en-GB"/>
        </a:p>
      </dgm:t>
    </dgm:pt>
    <dgm:pt modelId="{26708E27-9650-425B-9EBD-1B833B893129}" type="parTrans" cxnId="{CC00EA87-2169-4A4B-B673-378824A19C1C}">
      <dgm:prSet/>
      <dgm:spPr/>
      <dgm:t>
        <a:bodyPr/>
        <a:lstStyle/>
        <a:p>
          <a:endParaRPr lang="en-GB"/>
        </a:p>
      </dgm:t>
    </dgm:pt>
    <dgm:pt modelId="{93C6BF0F-6301-4F01-875B-3B14DABD70CF}" type="sibTrans" cxnId="{CC00EA87-2169-4A4B-B673-378824A19C1C}">
      <dgm:prSet/>
      <dgm:spPr/>
      <dgm:t>
        <a:bodyPr/>
        <a:lstStyle/>
        <a:p>
          <a:endParaRPr lang="en-GB"/>
        </a:p>
      </dgm:t>
    </dgm:pt>
    <dgm:pt modelId="{7CDE35FE-41EB-4E76-BF49-FC0E378B0A50}">
      <dgm:prSet/>
      <dgm:spPr/>
      <dgm:t>
        <a:bodyPr/>
        <a:lstStyle/>
        <a:p>
          <a:pPr rtl="0"/>
          <a:r>
            <a:rPr lang="en-GB" smtClean="0"/>
            <a:t>Histrionic Personality Disorder</a:t>
          </a:r>
          <a:endParaRPr lang="en-GB"/>
        </a:p>
      </dgm:t>
    </dgm:pt>
    <dgm:pt modelId="{6E4C1D10-0BE8-4DCF-8A7D-98EB3D5CD1C4}" type="parTrans" cxnId="{6A22C4E7-B1FA-46CB-86D6-0BA37662C6D9}">
      <dgm:prSet/>
      <dgm:spPr/>
      <dgm:t>
        <a:bodyPr/>
        <a:lstStyle/>
        <a:p>
          <a:endParaRPr lang="en-GB"/>
        </a:p>
      </dgm:t>
    </dgm:pt>
    <dgm:pt modelId="{7DD50E5B-1712-4B69-A587-FC58447207C3}" type="sibTrans" cxnId="{6A22C4E7-B1FA-46CB-86D6-0BA37662C6D9}">
      <dgm:prSet/>
      <dgm:spPr/>
      <dgm:t>
        <a:bodyPr/>
        <a:lstStyle/>
        <a:p>
          <a:endParaRPr lang="en-GB"/>
        </a:p>
      </dgm:t>
    </dgm:pt>
    <dgm:pt modelId="{29A81C12-4135-431B-B49F-98157D86F130}">
      <dgm:prSet/>
      <dgm:spPr/>
      <dgm:t>
        <a:bodyPr/>
        <a:lstStyle/>
        <a:p>
          <a:pPr rtl="0"/>
          <a:r>
            <a:rPr lang="en-GB" smtClean="0"/>
            <a:t>Narcissistic Personality Disorder</a:t>
          </a:r>
          <a:endParaRPr lang="en-GB"/>
        </a:p>
      </dgm:t>
    </dgm:pt>
    <dgm:pt modelId="{BFFE9DBC-5D2E-4FCB-A921-7391E9EEE922}" type="parTrans" cxnId="{C957AEAC-2E5F-4B5C-9331-98D70350F72F}">
      <dgm:prSet/>
      <dgm:spPr/>
      <dgm:t>
        <a:bodyPr/>
        <a:lstStyle/>
        <a:p>
          <a:endParaRPr lang="en-GB"/>
        </a:p>
      </dgm:t>
    </dgm:pt>
    <dgm:pt modelId="{716285BC-FF8D-4169-A1FF-39E1705B244F}" type="sibTrans" cxnId="{C957AEAC-2E5F-4B5C-9331-98D70350F72F}">
      <dgm:prSet/>
      <dgm:spPr/>
      <dgm:t>
        <a:bodyPr/>
        <a:lstStyle/>
        <a:p>
          <a:endParaRPr lang="en-GB"/>
        </a:p>
      </dgm:t>
    </dgm:pt>
    <dgm:pt modelId="{CC3A2E7A-2F6B-40A7-8034-8FFF588958A9}">
      <dgm:prSet/>
      <dgm:spPr/>
      <dgm:t>
        <a:bodyPr/>
        <a:lstStyle/>
        <a:p>
          <a:pPr rtl="0"/>
          <a:r>
            <a:rPr lang="en-US" dirty="0" smtClean="0"/>
            <a:t>Cluster C : </a:t>
          </a:r>
          <a:r>
            <a:rPr lang="en-GB" b="1" dirty="0" smtClean="0"/>
            <a:t>Anxiety</a:t>
          </a:r>
          <a:r>
            <a:rPr lang="en-GB" dirty="0" smtClean="0"/>
            <a:t>. </a:t>
          </a:r>
          <a:r>
            <a:rPr lang="en-GB" b="0" i="0" dirty="0" smtClean="0"/>
            <a:t>People with personality disorders in this cluster tend to experience pervasive anxiety and/or fearfulness.</a:t>
          </a:r>
          <a:endParaRPr lang="en-GB" dirty="0"/>
        </a:p>
      </dgm:t>
    </dgm:pt>
    <dgm:pt modelId="{D53ACFBF-8E25-465C-BC47-4D2061720192}" type="parTrans" cxnId="{9705E883-66A4-4B03-818B-B95E33BE73D6}">
      <dgm:prSet/>
      <dgm:spPr/>
      <dgm:t>
        <a:bodyPr/>
        <a:lstStyle/>
        <a:p>
          <a:endParaRPr lang="en-GB"/>
        </a:p>
      </dgm:t>
    </dgm:pt>
    <dgm:pt modelId="{985C9F50-4A1C-4F37-839F-99F39317ECE6}" type="sibTrans" cxnId="{9705E883-66A4-4B03-818B-B95E33BE73D6}">
      <dgm:prSet/>
      <dgm:spPr/>
      <dgm:t>
        <a:bodyPr/>
        <a:lstStyle/>
        <a:p>
          <a:endParaRPr lang="en-GB"/>
        </a:p>
      </dgm:t>
    </dgm:pt>
    <dgm:pt modelId="{DFD9A289-BCAB-44CF-8CF1-9844CDCCDA7D}">
      <dgm:prSet/>
      <dgm:spPr/>
      <dgm:t>
        <a:bodyPr/>
        <a:lstStyle/>
        <a:p>
          <a:pPr rtl="0"/>
          <a:r>
            <a:rPr lang="en-GB" smtClean="0"/>
            <a:t>Avoidant Personality Disorder</a:t>
          </a:r>
          <a:endParaRPr lang="en-GB"/>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76BB9FCA-CB46-4020-82CB-F54662398B05}" type="parTrans" cxnId="{F8435998-D7CB-4ED0-98D2-F87865ED9257}">
      <dgm:prSet/>
      <dgm:spPr/>
      <dgm:t>
        <a:bodyPr/>
        <a:lstStyle/>
        <a:p>
          <a:endParaRPr lang="en-GB"/>
        </a:p>
      </dgm:t>
    </dgm:pt>
    <dgm:pt modelId="{8C4FFF78-8F86-4A47-8277-076D08888645}" type="sibTrans" cxnId="{F8435998-D7CB-4ED0-98D2-F87865ED9257}">
      <dgm:prSet/>
      <dgm:spPr/>
      <dgm:t>
        <a:bodyPr/>
        <a:lstStyle/>
        <a:p>
          <a:endParaRPr lang="en-GB"/>
        </a:p>
      </dgm:t>
    </dgm:pt>
    <dgm:pt modelId="{30B52E4E-B883-486D-8870-8CC04D5A0DCD}">
      <dgm:prSet/>
      <dgm:spPr/>
      <dgm:t>
        <a:bodyPr/>
        <a:lstStyle/>
        <a:p>
          <a:pPr rtl="0"/>
          <a:r>
            <a:rPr lang="en-GB" smtClean="0"/>
            <a:t>Dependant Personality Disorder</a:t>
          </a:r>
          <a:endParaRPr lang="en-GB"/>
        </a:p>
      </dgm:t>
    </dgm:pt>
    <dgm:pt modelId="{144D6828-E3A4-4943-A930-0F812703F3EA}" type="parTrans" cxnId="{ED8CB095-7F99-4E4E-AD17-4DB3F2853C63}">
      <dgm:prSet/>
      <dgm:spPr/>
      <dgm:t>
        <a:bodyPr/>
        <a:lstStyle/>
        <a:p>
          <a:endParaRPr lang="en-GB"/>
        </a:p>
      </dgm:t>
    </dgm:pt>
    <dgm:pt modelId="{1950760E-50A5-4332-825B-8574C8567C6B}" type="sibTrans" cxnId="{ED8CB095-7F99-4E4E-AD17-4DB3F2853C63}">
      <dgm:prSet/>
      <dgm:spPr/>
      <dgm:t>
        <a:bodyPr/>
        <a:lstStyle/>
        <a:p>
          <a:endParaRPr lang="en-GB"/>
        </a:p>
      </dgm:t>
    </dgm:pt>
    <dgm:pt modelId="{1D8EF144-49F9-4BB0-9F12-296BA8CD394F}">
      <dgm:prSet/>
      <dgm:spPr/>
      <dgm:t>
        <a:bodyPr/>
        <a:lstStyle/>
        <a:p>
          <a:pPr rtl="0"/>
          <a:r>
            <a:rPr lang="en-GB" smtClean="0"/>
            <a:t>Obsessive-compulsive personality disorder</a:t>
          </a:r>
          <a:endParaRPr lang="en-GB"/>
        </a:p>
      </dgm:t>
    </dgm:pt>
    <dgm:pt modelId="{F9EA34D3-019E-4B24-9B99-78618C29E9EA}" type="parTrans" cxnId="{77678E54-580B-4F45-BB14-A3610FABFD39}">
      <dgm:prSet/>
      <dgm:spPr/>
      <dgm:t>
        <a:bodyPr/>
        <a:lstStyle/>
        <a:p>
          <a:endParaRPr lang="en-GB"/>
        </a:p>
      </dgm:t>
    </dgm:pt>
    <dgm:pt modelId="{23F3667F-A594-4394-8A41-5515738DB082}" type="sibTrans" cxnId="{77678E54-580B-4F45-BB14-A3610FABFD39}">
      <dgm:prSet/>
      <dgm:spPr/>
      <dgm:t>
        <a:bodyPr/>
        <a:lstStyle/>
        <a:p>
          <a:endParaRPr lang="en-GB"/>
        </a:p>
      </dgm:t>
    </dgm:pt>
    <dgm:pt modelId="{00306B78-6391-41AE-809D-66DD10453752}" type="pres">
      <dgm:prSet presAssocID="{7546E879-79F9-43BC-8193-F11913C441E7}" presName="Name0" presStyleCnt="0">
        <dgm:presLayoutVars>
          <dgm:chPref val="1"/>
          <dgm:dir/>
          <dgm:animOne val="branch"/>
          <dgm:animLvl val="lvl"/>
          <dgm:resizeHandles/>
        </dgm:presLayoutVars>
      </dgm:prSet>
      <dgm:spPr/>
      <dgm:t>
        <a:bodyPr/>
        <a:lstStyle/>
        <a:p>
          <a:endParaRPr lang="en-GB"/>
        </a:p>
      </dgm:t>
    </dgm:pt>
    <dgm:pt modelId="{1BE008DF-2D51-4B78-A281-53ED47F9465D}" type="pres">
      <dgm:prSet presAssocID="{6FC31982-D7EA-45F2-93B9-0E5C67611054}" presName="vertOne" presStyleCnt="0"/>
      <dgm:spPr/>
    </dgm:pt>
    <dgm:pt modelId="{2EBDF71A-2A83-4518-B481-A69FE268C7F5}" type="pres">
      <dgm:prSet presAssocID="{6FC31982-D7EA-45F2-93B9-0E5C67611054}" presName="txOne" presStyleLbl="node0" presStyleIdx="0" presStyleCnt="1" custLinFactNeighborX="370">
        <dgm:presLayoutVars>
          <dgm:chPref val="3"/>
        </dgm:presLayoutVars>
      </dgm:prSet>
      <dgm:spPr/>
      <dgm:t>
        <a:bodyPr/>
        <a:lstStyle/>
        <a:p>
          <a:endParaRPr lang="en-GB"/>
        </a:p>
      </dgm:t>
    </dgm:pt>
    <dgm:pt modelId="{B60060B3-CC9F-47A6-A32A-42C6CABB20CE}" type="pres">
      <dgm:prSet presAssocID="{6FC31982-D7EA-45F2-93B9-0E5C67611054}" presName="parTransOne" presStyleCnt="0"/>
      <dgm:spPr/>
    </dgm:pt>
    <dgm:pt modelId="{124A00CF-C034-4491-AAC8-F289AFC6F430}" type="pres">
      <dgm:prSet presAssocID="{6FC31982-D7EA-45F2-93B9-0E5C67611054}" presName="horzOne" presStyleCnt="0"/>
      <dgm:spPr/>
    </dgm:pt>
    <dgm:pt modelId="{D43D2BC5-11E4-461C-B1A3-9C1C49941B08}" type="pres">
      <dgm:prSet presAssocID="{DA974213-8BB6-4298-B99F-05CDD5F6A758}" presName="vertTwo" presStyleCnt="0"/>
      <dgm:spPr/>
    </dgm:pt>
    <dgm:pt modelId="{CB971BE7-30E3-4FA6-B833-84F60D059B16}" type="pres">
      <dgm:prSet presAssocID="{DA974213-8BB6-4298-B99F-05CDD5F6A758}" presName="txTwo" presStyleLbl="node2" presStyleIdx="0" presStyleCnt="3">
        <dgm:presLayoutVars>
          <dgm:chPref val="3"/>
        </dgm:presLayoutVars>
      </dgm:prSet>
      <dgm:spPr/>
      <dgm:t>
        <a:bodyPr/>
        <a:lstStyle/>
        <a:p>
          <a:endParaRPr lang="en-GB"/>
        </a:p>
      </dgm:t>
    </dgm:pt>
    <dgm:pt modelId="{F29F617C-4CBA-415A-A103-F762F10DF63C}" type="pres">
      <dgm:prSet presAssocID="{DA974213-8BB6-4298-B99F-05CDD5F6A758}" presName="parTransTwo" presStyleCnt="0"/>
      <dgm:spPr/>
    </dgm:pt>
    <dgm:pt modelId="{1F02581A-9831-4320-A9E8-5CEC0650DBCE}" type="pres">
      <dgm:prSet presAssocID="{DA974213-8BB6-4298-B99F-05CDD5F6A758}" presName="horzTwo" presStyleCnt="0"/>
      <dgm:spPr/>
    </dgm:pt>
    <dgm:pt modelId="{AC21CD05-A8CB-4A76-963A-48DCD3CA1709}" type="pres">
      <dgm:prSet presAssocID="{B5224083-62F8-412B-B0CB-4A98551CF681}" presName="vertThree" presStyleCnt="0"/>
      <dgm:spPr/>
    </dgm:pt>
    <dgm:pt modelId="{F929DC2D-462B-4003-A905-55B4DEAAA1E5}" type="pres">
      <dgm:prSet presAssocID="{B5224083-62F8-412B-B0CB-4A98551CF681}" presName="txThree" presStyleLbl="node3" presStyleIdx="0" presStyleCnt="10">
        <dgm:presLayoutVars>
          <dgm:chPref val="3"/>
        </dgm:presLayoutVars>
      </dgm:prSet>
      <dgm:spPr/>
      <dgm:t>
        <a:bodyPr/>
        <a:lstStyle/>
        <a:p>
          <a:endParaRPr lang="en-GB"/>
        </a:p>
      </dgm:t>
    </dgm:pt>
    <dgm:pt modelId="{8F858076-86E3-4C7F-AF32-ABE34792C6A0}" type="pres">
      <dgm:prSet presAssocID="{B5224083-62F8-412B-B0CB-4A98551CF681}" presName="horzThree" presStyleCnt="0"/>
      <dgm:spPr/>
    </dgm:pt>
    <dgm:pt modelId="{64407DA6-4367-49E1-B559-671A38C750C8}" type="pres">
      <dgm:prSet presAssocID="{2A9FDB5D-A30F-4B34-BDE7-7C18D3F72302}" presName="sibSpaceThree" presStyleCnt="0"/>
      <dgm:spPr/>
    </dgm:pt>
    <dgm:pt modelId="{5A8E642D-D181-417B-A740-6E1D3724FCB5}" type="pres">
      <dgm:prSet presAssocID="{DCC365D7-C346-43F9-8CC3-607552721FCC}" presName="vertThree" presStyleCnt="0"/>
      <dgm:spPr/>
    </dgm:pt>
    <dgm:pt modelId="{0BE806FB-1041-4C78-8B03-56349568D657}" type="pres">
      <dgm:prSet presAssocID="{DCC365D7-C346-43F9-8CC3-607552721FCC}" presName="txThree" presStyleLbl="node3" presStyleIdx="1" presStyleCnt="10">
        <dgm:presLayoutVars>
          <dgm:chPref val="3"/>
        </dgm:presLayoutVars>
      </dgm:prSet>
      <dgm:spPr/>
      <dgm:t>
        <a:bodyPr/>
        <a:lstStyle/>
        <a:p>
          <a:endParaRPr lang="en-GB"/>
        </a:p>
      </dgm:t>
    </dgm:pt>
    <dgm:pt modelId="{B7DF6867-21A5-4AE2-A401-6CF0F325EDF9}" type="pres">
      <dgm:prSet presAssocID="{DCC365D7-C346-43F9-8CC3-607552721FCC}" presName="horzThree" presStyleCnt="0"/>
      <dgm:spPr/>
    </dgm:pt>
    <dgm:pt modelId="{E9680D13-8514-4B22-906B-B3877FE28443}" type="pres">
      <dgm:prSet presAssocID="{E0A60B70-70D5-4CC3-874C-37EA2D2BB7E6}" presName="sibSpaceThree" presStyleCnt="0"/>
      <dgm:spPr/>
    </dgm:pt>
    <dgm:pt modelId="{67F9D158-C1A5-4C56-9878-2CF3EEE1E990}" type="pres">
      <dgm:prSet presAssocID="{875A6B91-7D16-4030-A865-907AA0774740}" presName="vertThree" presStyleCnt="0"/>
      <dgm:spPr/>
    </dgm:pt>
    <dgm:pt modelId="{0382CF9C-47A4-415E-AB4E-98D034358C61}" type="pres">
      <dgm:prSet presAssocID="{875A6B91-7D16-4030-A865-907AA0774740}" presName="txThree" presStyleLbl="node3" presStyleIdx="2" presStyleCnt="10">
        <dgm:presLayoutVars>
          <dgm:chPref val="3"/>
        </dgm:presLayoutVars>
      </dgm:prSet>
      <dgm:spPr/>
      <dgm:t>
        <a:bodyPr/>
        <a:lstStyle/>
        <a:p>
          <a:endParaRPr lang="en-GB"/>
        </a:p>
      </dgm:t>
    </dgm:pt>
    <dgm:pt modelId="{0268CA14-D78B-41FB-B5F0-09EAD4C68965}" type="pres">
      <dgm:prSet presAssocID="{875A6B91-7D16-4030-A865-907AA0774740}" presName="horzThree" presStyleCnt="0"/>
      <dgm:spPr/>
    </dgm:pt>
    <dgm:pt modelId="{7410E0B1-D5A9-4DC3-9C79-6580E32C83EE}" type="pres">
      <dgm:prSet presAssocID="{E2C59931-5DED-43B1-9B2C-6FEC5DFA31AC}" presName="sibSpaceTwo" presStyleCnt="0"/>
      <dgm:spPr/>
    </dgm:pt>
    <dgm:pt modelId="{3871105F-851B-4617-99E6-D144DE424140}" type="pres">
      <dgm:prSet presAssocID="{117BA6E9-C930-4E65-84DE-461BE27D27B4}" presName="vertTwo" presStyleCnt="0"/>
      <dgm:spPr/>
    </dgm:pt>
    <dgm:pt modelId="{B0481313-94DC-43A7-B02C-FAFF2A0AB21B}" type="pres">
      <dgm:prSet presAssocID="{117BA6E9-C930-4E65-84DE-461BE27D27B4}" presName="txTwo" presStyleLbl="node2" presStyleIdx="1" presStyleCnt="3">
        <dgm:presLayoutVars>
          <dgm:chPref val="3"/>
        </dgm:presLayoutVars>
      </dgm:prSet>
      <dgm:spPr/>
      <dgm:t>
        <a:bodyPr/>
        <a:lstStyle/>
        <a:p>
          <a:endParaRPr lang="en-GB"/>
        </a:p>
      </dgm:t>
    </dgm:pt>
    <dgm:pt modelId="{D043C41F-024E-4E7C-83CD-C356AC22ACB8}" type="pres">
      <dgm:prSet presAssocID="{117BA6E9-C930-4E65-84DE-461BE27D27B4}" presName="parTransTwo" presStyleCnt="0"/>
      <dgm:spPr/>
    </dgm:pt>
    <dgm:pt modelId="{C0F6B4E0-E65B-4B7E-9AC0-8D28637D3C72}" type="pres">
      <dgm:prSet presAssocID="{117BA6E9-C930-4E65-84DE-461BE27D27B4}" presName="horzTwo" presStyleCnt="0"/>
      <dgm:spPr/>
    </dgm:pt>
    <dgm:pt modelId="{89C29F10-EF62-42F4-B82D-5DF8A3BB006E}" type="pres">
      <dgm:prSet presAssocID="{8D4A79FD-EA1D-458F-B423-30E57B89DF01}" presName="vertThree" presStyleCnt="0"/>
      <dgm:spPr/>
    </dgm:pt>
    <dgm:pt modelId="{341E0DF9-84A6-4EF4-97D5-6193F637D999}" type="pres">
      <dgm:prSet presAssocID="{8D4A79FD-EA1D-458F-B423-30E57B89DF01}" presName="txThree" presStyleLbl="node3" presStyleIdx="3" presStyleCnt="10">
        <dgm:presLayoutVars>
          <dgm:chPref val="3"/>
        </dgm:presLayoutVars>
      </dgm:prSet>
      <dgm:spPr/>
      <dgm:t>
        <a:bodyPr/>
        <a:lstStyle/>
        <a:p>
          <a:endParaRPr lang="en-GB"/>
        </a:p>
      </dgm:t>
    </dgm:pt>
    <dgm:pt modelId="{7376A4F9-7939-4F03-B0DA-E94861F10047}" type="pres">
      <dgm:prSet presAssocID="{8D4A79FD-EA1D-458F-B423-30E57B89DF01}" presName="horzThree" presStyleCnt="0"/>
      <dgm:spPr/>
    </dgm:pt>
    <dgm:pt modelId="{57C58EB5-3164-49D0-811D-A7FC9CC25A05}" type="pres">
      <dgm:prSet presAssocID="{4D03B07B-0280-4037-AA1C-AAB906769C3E}" presName="sibSpaceThree" presStyleCnt="0"/>
      <dgm:spPr/>
    </dgm:pt>
    <dgm:pt modelId="{D21DD1E2-D5BB-4901-A547-9F6BEDD9482F}" type="pres">
      <dgm:prSet presAssocID="{8ECFD0CC-8B4A-4180-9A0F-CA1C8F16A483}" presName="vertThree" presStyleCnt="0"/>
      <dgm:spPr/>
    </dgm:pt>
    <dgm:pt modelId="{12652B6D-8832-45F6-AF37-9278A220D210}" type="pres">
      <dgm:prSet presAssocID="{8ECFD0CC-8B4A-4180-9A0F-CA1C8F16A483}" presName="txThree" presStyleLbl="node3" presStyleIdx="4" presStyleCnt="10">
        <dgm:presLayoutVars>
          <dgm:chPref val="3"/>
        </dgm:presLayoutVars>
      </dgm:prSet>
      <dgm:spPr/>
      <dgm:t>
        <a:bodyPr/>
        <a:lstStyle/>
        <a:p>
          <a:endParaRPr lang="en-GB"/>
        </a:p>
      </dgm:t>
    </dgm:pt>
    <dgm:pt modelId="{BBD5BA5B-7D0E-41BE-A7AC-6BAF46A9D5F2}" type="pres">
      <dgm:prSet presAssocID="{8ECFD0CC-8B4A-4180-9A0F-CA1C8F16A483}" presName="horzThree" presStyleCnt="0"/>
      <dgm:spPr/>
    </dgm:pt>
    <dgm:pt modelId="{71EA2348-2425-4B62-844A-FD7AE5CF9B51}" type="pres">
      <dgm:prSet presAssocID="{93C6BF0F-6301-4F01-875B-3B14DABD70CF}" presName="sibSpaceThree" presStyleCnt="0"/>
      <dgm:spPr/>
    </dgm:pt>
    <dgm:pt modelId="{93547484-C79F-4165-B1E7-7B3DD3798930}" type="pres">
      <dgm:prSet presAssocID="{7CDE35FE-41EB-4E76-BF49-FC0E378B0A50}" presName="vertThree" presStyleCnt="0"/>
      <dgm:spPr/>
    </dgm:pt>
    <dgm:pt modelId="{6F1773BA-3D16-4B9F-8BD9-4739A10A40E6}" type="pres">
      <dgm:prSet presAssocID="{7CDE35FE-41EB-4E76-BF49-FC0E378B0A50}" presName="txThree" presStyleLbl="node3" presStyleIdx="5" presStyleCnt="10">
        <dgm:presLayoutVars>
          <dgm:chPref val="3"/>
        </dgm:presLayoutVars>
      </dgm:prSet>
      <dgm:spPr/>
      <dgm:t>
        <a:bodyPr/>
        <a:lstStyle/>
        <a:p>
          <a:endParaRPr lang="en-GB"/>
        </a:p>
      </dgm:t>
    </dgm:pt>
    <dgm:pt modelId="{46B6DF91-B470-4C94-9289-E5B0DEBD2926}" type="pres">
      <dgm:prSet presAssocID="{7CDE35FE-41EB-4E76-BF49-FC0E378B0A50}" presName="horzThree" presStyleCnt="0"/>
      <dgm:spPr/>
    </dgm:pt>
    <dgm:pt modelId="{7C1A4A8A-9772-49EA-8294-0CA9CEF7AA6B}" type="pres">
      <dgm:prSet presAssocID="{7DD50E5B-1712-4B69-A587-FC58447207C3}" presName="sibSpaceThree" presStyleCnt="0"/>
      <dgm:spPr/>
    </dgm:pt>
    <dgm:pt modelId="{C9DD0282-6063-49BE-B26D-1DC5DDA00BE6}" type="pres">
      <dgm:prSet presAssocID="{29A81C12-4135-431B-B49F-98157D86F130}" presName="vertThree" presStyleCnt="0"/>
      <dgm:spPr/>
    </dgm:pt>
    <dgm:pt modelId="{C47CF0C3-BD03-4214-B2FD-1963CF8AC371}" type="pres">
      <dgm:prSet presAssocID="{29A81C12-4135-431B-B49F-98157D86F130}" presName="txThree" presStyleLbl="node3" presStyleIdx="6" presStyleCnt="10">
        <dgm:presLayoutVars>
          <dgm:chPref val="3"/>
        </dgm:presLayoutVars>
      </dgm:prSet>
      <dgm:spPr/>
      <dgm:t>
        <a:bodyPr/>
        <a:lstStyle/>
        <a:p>
          <a:endParaRPr lang="en-GB"/>
        </a:p>
      </dgm:t>
    </dgm:pt>
    <dgm:pt modelId="{B508360C-966D-4792-B4F3-FA611B4C54A7}" type="pres">
      <dgm:prSet presAssocID="{29A81C12-4135-431B-B49F-98157D86F130}" presName="horzThree" presStyleCnt="0"/>
      <dgm:spPr/>
    </dgm:pt>
    <dgm:pt modelId="{10F7062F-A2EB-4742-BF48-37A0D763BF60}" type="pres">
      <dgm:prSet presAssocID="{8A1FA350-FFD8-4295-A74E-0D14A02360DF}" presName="sibSpaceTwo" presStyleCnt="0"/>
      <dgm:spPr/>
    </dgm:pt>
    <dgm:pt modelId="{F8CBE03A-24BB-488A-9A6C-860279272E5B}" type="pres">
      <dgm:prSet presAssocID="{CC3A2E7A-2F6B-40A7-8034-8FFF588958A9}" presName="vertTwo" presStyleCnt="0"/>
      <dgm:spPr/>
    </dgm:pt>
    <dgm:pt modelId="{E5F1253F-47A9-493C-A9D0-466062C95076}" type="pres">
      <dgm:prSet presAssocID="{CC3A2E7A-2F6B-40A7-8034-8FFF588958A9}" presName="txTwo" presStyleLbl="node2" presStyleIdx="2" presStyleCnt="3">
        <dgm:presLayoutVars>
          <dgm:chPref val="3"/>
        </dgm:presLayoutVars>
      </dgm:prSet>
      <dgm:spPr/>
      <dgm:t>
        <a:bodyPr/>
        <a:lstStyle/>
        <a:p>
          <a:endParaRPr lang="en-GB"/>
        </a:p>
      </dgm:t>
    </dgm:pt>
    <dgm:pt modelId="{9A2D6D2B-6597-4FF1-82FA-C3AEEC6F0E07}" type="pres">
      <dgm:prSet presAssocID="{CC3A2E7A-2F6B-40A7-8034-8FFF588958A9}" presName="parTransTwo" presStyleCnt="0"/>
      <dgm:spPr/>
    </dgm:pt>
    <dgm:pt modelId="{64CACFBE-F19D-4036-B156-E8EB1484467D}" type="pres">
      <dgm:prSet presAssocID="{CC3A2E7A-2F6B-40A7-8034-8FFF588958A9}" presName="horzTwo" presStyleCnt="0"/>
      <dgm:spPr/>
    </dgm:pt>
    <dgm:pt modelId="{602C7EB7-8D31-46DD-B317-54160CF0D938}" type="pres">
      <dgm:prSet presAssocID="{DFD9A289-BCAB-44CF-8CF1-9844CDCCDA7D}" presName="vertThree" presStyleCnt="0"/>
      <dgm:spPr/>
    </dgm:pt>
    <dgm:pt modelId="{B8FB7EEA-E50A-47C7-97E6-642A785BF914}" type="pres">
      <dgm:prSet presAssocID="{DFD9A289-BCAB-44CF-8CF1-9844CDCCDA7D}" presName="txThree" presStyleLbl="node3" presStyleIdx="7" presStyleCnt="10">
        <dgm:presLayoutVars>
          <dgm:chPref val="3"/>
        </dgm:presLayoutVars>
      </dgm:prSet>
      <dgm:spPr/>
      <dgm:t>
        <a:bodyPr/>
        <a:lstStyle/>
        <a:p>
          <a:endParaRPr lang="en-GB"/>
        </a:p>
      </dgm:t>
    </dgm:pt>
    <dgm:pt modelId="{11E25939-0886-4FF4-917C-4A529346D3DD}" type="pres">
      <dgm:prSet presAssocID="{DFD9A289-BCAB-44CF-8CF1-9844CDCCDA7D}" presName="horzThree" presStyleCnt="0"/>
      <dgm:spPr/>
    </dgm:pt>
    <dgm:pt modelId="{1D8E9309-41EC-40C3-BD2A-2FC07B9CEFF8}" type="pres">
      <dgm:prSet presAssocID="{8C4FFF78-8F86-4A47-8277-076D08888645}" presName="sibSpaceThree" presStyleCnt="0"/>
      <dgm:spPr/>
    </dgm:pt>
    <dgm:pt modelId="{93852D7B-0399-499E-BF34-5B0737EB3DE0}" type="pres">
      <dgm:prSet presAssocID="{30B52E4E-B883-486D-8870-8CC04D5A0DCD}" presName="vertThree" presStyleCnt="0"/>
      <dgm:spPr/>
    </dgm:pt>
    <dgm:pt modelId="{836EC706-0D19-4B80-9140-7BBE9A482539}" type="pres">
      <dgm:prSet presAssocID="{30B52E4E-B883-486D-8870-8CC04D5A0DCD}" presName="txThree" presStyleLbl="node3" presStyleIdx="8" presStyleCnt="10">
        <dgm:presLayoutVars>
          <dgm:chPref val="3"/>
        </dgm:presLayoutVars>
      </dgm:prSet>
      <dgm:spPr/>
      <dgm:t>
        <a:bodyPr/>
        <a:lstStyle/>
        <a:p>
          <a:endParaRPr lang="en-GB"/>
        </a:p>
      </dgm:t>
    </dgm:pt>
    <dgm:pt modelId="{778D32AC-98F0-4519-A93B-AA8D3912588F}" type="pres">
      <dgm:prSet presAssocID="{30B52E4E-B883-486D-8870-8CC04D5A0DCD}" presName="horzThree" presStyleCnt="0"/>
      <dgm:spPr/>
    </dgm:pt>
    <dgm:pt modelId="{E0DD0572-5FEC-469C-831B-F4C6E2FCD5E5}" type="pres">
      <dgm:prSet presAssocID="{1950760E-50A5-4332-825B-8574C8567C6B}" presName="sibSpaceThree" presStyleCnt="0"/>
      <dgm:spPr/>
    </dgm:pt>
    <dgm:pt modelId="{BA60A89A-316D-4E10-8D78-DA0D27AE2FF8}" type="pres">
      <dgm:prSet presAssocID="{1D8EF144-49F9-4BB0-9F12-296BA8CD394F}" presName="vertThree" presStyleCnt="0"/>
      <dgm:spPr/>
    </dgm:pt>
    <dgm:pt modelId="{5DB73A63-4F34-4574-A4F0-83E7055D1975}" type="pres">
      <dgm:prSet presAssocID="{1D8EF144-49F9-4BB0-9F12-296BA8CD394F}" presName="txThree" presStyleLbl="node3" presStyleIdx="9" presStyleCnt="10">
        <dgm:presLayoutVars>
          <dgm:chPref val="3"/>
        </dgm:presLayoutVars>
      </dgm:prSet>
      <dgm:spPr/>
      <dgm:t>
        <a:bodyPr/>
        <a:lstStyle/>
        <a:p>
          <a:endParaRPr lang="en-GB"/>
        </a:p>
      </dgm:t>
    </dgm:pt>
    <dgm:pt modelId="{092EC703-5ABD-47CD-9725-AD7472E1DC38}" type="pres">
      <dgm:prSet presAssocID="{1D8EF144-49F9-4BB0-9F12-296BA8CD394F}" presName="horzThree" presStyleCnt="0"/>
      <dgm:spPr/>
    </dgm:pt>
  </dgm:ptLst>
  <dgm:cxnLst>
    <dgm:cxn modelId="{CC00EA87-2169-4A4B-B673-378824A19C1C}" srcId="{117BA6E9-C930-4E65-84DE-461BE27D27B4}" destId="{8ECFD0CC-8B4A-4180-9A0F-CA1C8F16A483}" srcOrd="1" destOrd="0" parTransId="{26708E27-9650-425B-9EBD-1B833B893129}" sibTransId="{93C6BF0F-6301-4F01-875B-3B14DABD70CF}"/>
    <dgm:cxn modelId="{AA33FE44-2BC6-4793-B435-5F95981EF018}" type="presOf" srcId="{B5224083-62F8-412B-B0CB-4A98551CF681}" destId="{F929DC2D-462B-4003-A905-55B4DEAAA1E5}" srcOrd="0" destOrd="0" presId="urn:microsoft.com/office/officeart/2005/8/layout/hierarchy4"/>
    <dgm:cxn modelId="{2B826A3E-5258-409D-AA7F-A5A6DDD076F0}" type="presOf" srcId="{DCC365D7-C346-43F9-8CC3-607552721FCC}" destId="{0BE806FB-1041-4C78-8B03-56349568D657}" srcOrd="0" destOrd="0" presId="urn:microsoft.com/office/officeart/2005/8/layout/hierarchy4"/>
    <dgm:cxn modelId="{090B8BA1-043E-4630-9082-0463731BFDDB}" type="presOf" srcId="{6FC31982-D7EA-45F2-93B9-0E5C67611054}" destId="{2EBDF71A-2A83-4518-B481-A69FE268C7F5}" srcOrd="0" destOrd="0" presId="urn:microsoft.com/office/officeart/2005/8/layout/hierarchy4"/>
    <dgm:cxn modelId="{A2FB47B1-95F8-4EEA-A147-36794C7713F6}" type="presOf" srcId="{DFD9A289-BCAB-44CF-8CF1-9844CDCCDA7D}" destId="{B8FB7EEA-E50A-47C7-97E6-642A785BF914}" srcOrd="0" destOrd="0" presId="urn:microsoft.com/office/officeart/2005/8/layout/hierarchy4"/>
    <dgm:cxn modelId="{6A22C4E7-B1FA-46CB-86D6-0BA37662C6D9}" srcId="{117BA6E9-C930-4E65-84DE-461BE27D27B4}" destId="{7CDE35FE-41EB-4E76-BF49-FC0E378B0A50}" srcOrd="2" destOrd="0" parTransId="{6E4C1D10-0BE8-4DCF-8A7D-98EB3D5CD1C4}" sibTransId="{7DD50E5B-1712-4B69-A587-FC58447207C3}"/>
    <dgm:cxn modelId="{F3DA72AC-2B9D-4672-BACC-1987BCE38756}" srcId="{DA974213-8BB6-4298-B99F-05CDD5F6A758}" destId="{875A6B91-7D16-4030-A865-907AA0774740}" srcOrd="2" destOrd="0" parTransId="{EBFD1306-FB3E-46AB-97F7-0982923B9A04}" sibTransId="{C3E27556-C67D-4BF3-A4D9-689783AF7260}"/>
    <dgm:cxn modelId="{CEB3474A-0087-41C5-AF16-4426E0DF2658}" type="presOf" srcId="{117BA6E9-C930-4E65-84DE-461BE27D27B4}" destId="{B0481313-94DC-43A7-B02C-FAFF2A0AB21B}" srcOrd="0" destOrd="0" presId="urn:microsoft.com/office/officeart/2005/8/layout/hierarchy4"/>
    <dgm:cxn modelId="{8114CC31-AD4C-4A6C-83E2-4DCEBDF2C426}" type="presOf" srcId="{7546E879-79F9-43BC-8193-F11913C441E7}" destId="{00306B78-6391-41AE-809D-66DD10453752}" srcOrd="0" destOrd="0" presId="urn:microsoft.com/office/officeart/2005/8/layout/hierarchy4"/>
    <dgm:cxn modelId="{9C25DD3C-483A-434C-8A59-987E0F948593}" srcId="{117BA6E9-C930-4E65-84DE-461BE27D27B4}" destId="{8D4A79FD-EA1D-458F-B423-30E57B89DF01}" srcOrd="0" destOrd="0" parTransId="{AF7D58F7-B64C-430C-B1B0-4EB047E4F3CF}" sibTransId="{4D03B07B-0280-4037-AA1C-AAB906769C3E}"/>
    <dgm:cxn modelId="{ADB7A5B1-21A8-4D2F-BB53-CC9AF044B7FA}" srcId="{DA974213-8BB6-4298-B99F-05CDD5F6A758}" destId="{DCC365D7-C346-43F9-8CC3-607552721FCC}" srcOrd="1" destOrd="0" parTransId="{CBCCE55C-C29A-4D90-8161-106320899185}" sibTransId="{E0A60B70-70D5-4CC3-874C-37EA2D2BB7E6}"/>
    <dgm:cxn modelId="{77678E54-580B-4F45-BB14-A3610FABFD39}" srcId="{CC3A2E7A-2F6B-40A7-8034-8FFF588958A9}" destId="{1D8EF144-49F9-4BB0-9F12-296BA8CD394F}" srcOrd="2" destOrd="0" parTransId="{F9EA34D3-019E-4B24-9B99-78618C29E9EA}" sibTransId="{23F3667F-A594-4394-8A41-5515738DB082}"/>
    <dgm:cxn modelId="{70D24311-2F6B-42A6-8D6F-FA9298D9711A}" type="presOf" srcId="{29A81C12-4135-431B-B49F-98157D86F130}" destId="{C47CF0C3-BD03-4214-B2FD-1963CF8AC371}" srcOrd="0" destOrd="0" presId="urn:microsoft.com/office/officeart/2005/8/layout/hierarchy4"/>
    <dgm:cxn modelId="{920EF755-6B26-46B5-B23D-33FBF8AC0950}" srcId="{6FC31982-D7EA-45F2-93B9-0E5C67611054}" destId="{117BA6E9-C930-4E65-84DE-461BE27D27B4}" srcOrd="1" destOrd="0" parTransId="{FA977323-7CEA-483C-BC3E-55F3AB00684E}" sibTransId="{8A1FA350-FFD8-4295-A74E-0D14A02360DF}"/>
    <dgm:cxn modelId="{CE4BB2AA-B1FE-4791-B321-D0C1DB433507}" srcId="{DA974213-8BB6-4298-B99F-05CDD5F6A758}" destId="{B5224083-62F8-412B-B0CB-4A98551CF681}" srcOrd="0" destOrd="0" parTransId="{C4175856-2607-4466-A27D-1BBF5455CE6E}" sibTransId="{2A9FDB5D-A30F-4B34-BDE7-7C18D3F72302}"/>
    <dgm:cxn modelId="{6D6A6E0E-14AC-4EEF-A88B-6CD1A14D9C4B}" type="presOf" srcId="{7CDE35FE-41EB-4E76-BF49-FC0E378B0A50}" destId="{6F1773BA-3D16-4B9F-8BD9-4739A10A40E6}" srcOrd="0" destOrd="0" presId="urn:microsoft.com/office/officeart/2005/8/layout/hierarchy4"/>
    <dgm:cxn modelId="{B460E3D4-07C4-4D0D-9427-1F919F164604}" type="presOf" srcId="{CC3A2E7A-2F6B-40A7-8034-8FFF588958A9}" destId="{E5F1253F-47A9-493C-A9D0-466062C95076}" srcOrd="0" destOrd="0" presId="urn:microsoft.com/office/officeart/2005/8/layout/hierarchy4"/>
    <dgm:cxn modelId="{2AA1E527-0B04-403F-8809-B68173BC9279}" type="presOf" srcId="{8D4A79FD-EA1D-458F-B423-30E57B89DF01}" destId="{341E0DF9-84A6-4EF4-97D5-6193F637D999}" srcOrd="0" destOrd="0" presId="urn:microsoft.com/office/officeart/2005/8/layout/hierarchy4"/>
    <dgm:cxn modelId="{0326C33C-9FC6-4002-A08F-EC32304A95F1}" type="presOf" srcId="{1D8EF144-49F9-4BB0-9F12-296BA8CD394F}" destId="{5DB73A63-4F34-4574-A4F0-83E7055D1975}" srcOrd="0" destOrd="0" presId="urn:microsoft.com/office/officeart/2005/8/layout/hierarchy4"/>
    <dgm:cxn modelId="{9705E883-66A4-4B03-818B-B95E33BE73D6}" srcId="{6FC31982-D7EA-45F2-93B9-0E5C67611054}" destId="{CC3A2E7A-2F6B-40A7-8034-8FFF588958A9}" srcOrd="2" destOrd="0" parTransId="{D53ACFBF-8E25-465C-BC47-4D2061720192}" sibTransId="{985C9F50-4A1C-4F37-839F-99F39317ECE6}"/>
    <dgm:cxn modelId="{6FC62D8A-20EC-48CD-99AB-4F832BC1DD24}" srcId="{6FC31982-D7EA-45F2-93B9-0E5C67611054}" destId="{DA974213-8BB6-4298-B99F-05CDD5F6A758}" srcOrd="0" destOrd="0" parTransId="{089DA7C6-E635-4061-B864-415D36E1ECB3}" sibTransId="{E2C59931-5DED-43B1-9B2C-6FEC5DFA31AC}"/>
    <dgm:cxn modelId="{C957AEAC-2E5F-4B5C-9331-98D70350F72F}" srcId="{117BA6E9-C930-4E65-84DE-461BE27D27B4}" destId="{29A81C12-4135-431B-B49F-98157D86F130}" srcOrd="3" destOrd="0" parTransId="{BFFE9DBC-5D2E-4FCB-A921-7391E9EEE922}" sibTransId="{716285BC-FF8D-4169-A1FF-39E1705B244F}"/>
    <dgm:cxn modelId="{DD5EF0E4-56F7-4804-A07E-6C7D6A377124}" type="presOf" srcId="{8ECFD0CC-8B4A-4180-9A0F-CA1C8F16A483}" destId="{12652B6D-8832-45F6-AF37-9278A220D210}" srcOrd="0" destOrd="0" presId="urn:microsoft.com/office/officeart/2005/8/layout/hierarchy4"/>
    <dgm:cxn modelId="{04671DC2-4DA5-4F8A-BB94-99A25C0FD1A9}" srcId="{7546E879-79F9-43BC-8193-F11913C441E7}" destId="{6FC31982-D7EA-45F2-93B9-0E5C67611054}" srcOrd="0" destOrd="0" parTransId="{AAC629FB-1099-4079-BA7A-91EAC84287EC}" sibTransId="{364F483B-8C4F-4CC8-B3E2-215F3D671324}"/>
    <dgm:cxn modelId="{F8435998-D7CB-4ED0-98D2-F87865ED9257}" srcId="{CC3A2E7A-2F6B-40A7-8034-8FFF588958A9}" destId="{DFD9A289-BCAB-44CF-8CF1-9844CDCCDA7D}" srcOrd="0" destOrd="0" parTransId="{76BB9FCA-CB46-4020-82CB-F54662398B05}" sibTransId="{8C4FFF78-8F86-4A47-8277-076D08888645}"/>
    <dgm:cxn modelId="{4CC4FA1C-D6BF-45EE-BC91-1A21A69C345A}" type="presOf" srcId="{DA974213-8BB6-4298-B99F-05CDD5F6A758}" destId="{CB971BE7-30E3-4FA6-B833-84F60D059B16}" srcOrd="0" destOrd="0" presId="urn:microsoft.com/office/officeart/2005/8/layout/hierarchy4"/>
    <dgm:cxn modelId="{C6309CD4-0D44-4C82-9F24-1691BA93EFE0}" type="presOf" srcId="{30B52E4E-B883-486D-8870-8CC04D5A0DCD}" destId="{836EC706-0D19-4B80-9140-7BBE9A482539}" srcOrd="0" destOrd="0" presId="urn:microsoft.com/office/officeart/2005/8/layout/hierarchy4"/>
    <dgm:cxn modelId="{ED8CB095-7F99-4E4E-AD17-4DB3F2853C63}" srcId="{CC3A2E7A-2F6B-40A7-8034-8FFF588958A9}" destId="{30B52E4E-B883-486D-8870-8CC04D5A0DCD}" srcOrd="1" destOrd="0" parTransId="{144D6828-E3A4-4943-A930-0F812703F3EA}" sibTransId="{1950760E-50A5-4332-825B-8574C8567C6B}"/>
    <dgm:cxn modelId="{F26A2B72-72B9-48A1-8202-BA1F3B8E378F}" type="presOf" srcId="{875A6B91-7D16-4030-A865-907AA0774740}" destId="{0382CF9C-47A4-415E-AB4E-98D034358C61}" srcOrd="0" destOrd="0" presId="urn:microsoft.com/office/officeart/2005/8/layout/hierarchy4"/>
    <dgm:cxn modelId="{7772CE12-BFA2-471B-B70B-818ACFDA76A0}" type="presParOf" srcId="{00306B78-6391-41AE-809D-66DD10453752}" destId="{1BE008DF-2D51-4B78-A281-53ED47F9465D}" srcOrd="0" destOrd="0" presId="urn:microsoft.com/office/officeart/2005/8/layout/hierarchy4"/>
    <dgm:cxn modelId="{9C5F2539-3315-48EA-B5AC-3C11E050771F}" type="presParOf" srcId="{1BE008DF-2D51-4B78-A281-53ED47F9465D}" destId="{2EBDF71A-2A83-4518-B481-A69FE268C7F5}" srcOrd="0" destOrd="0" presId="urn:microsoft.com/office/officeart/2005/8/layout/hierarchy4"/>
    <dgm:cxn modelId="{888FCEE6-9E1F-48EC-A4EF-BFEBD0B294B0}" type="presParOf" srcId="{1BE008DF-2D51-4B78-A281-53ED47F9465D}" destId="{B60060B3-CC9F-47A6-A32A-42C6CABB20CE}" srcOrd="1" destOrd="0" presId="urn:microsoft.com/office/officeart/2005/8/layout/hierarchy4"/>
    <dgm:cxn modelId="{2C26E2C7-EB46-47C6-BBD0-C9203BB97968}" type="presParOf" srcId="{1BE008DF-2D51-4B78-A281-53ED47F9465D}" destId="{124A00CF-C034-4491-AAC8-F289AFC6F430}" srcOrd="2" destOrd="0" presId="urn:microsoft.com/office/officeart/2005/8/layout/hierarchy4"/>
    <dgm:cxn modelId="{91575858-C896-4F4B-BBC8-BE72BFA3D34E}" type="presParOf" srcId="{124A00CF-C034-4491-AAC8-F289AFC6F430}" destId="{D43D2BC5-11E4-461C-B1A3-9C1C49941B08}" srcOrd="0" destOrd="0" presId="urn:microsoft.com/office/officeart/2005/8/layout/hierarchy4"/>
    <dgm:cxn modelId="{024EE7D9-8915-45C0-A2C1-1EAD2F9261A3}" type="presParOf" srcId="{D43D2BC5-11E4-461C-B1A3-9C1C49941B08}" destId="{CB971BE7-30E3-4FA6-B833-84F60D059B16}" srcOrd="0" destOrd="0" presId="urn:microsoft.com/office/officeart/2005/8/layout/hierarchy4"/>
    <dgm:cxn modelId="{12458C70-D149-4152-B1DE-25A583BC1185}" type="presParOf" srcId="{D43D2BC5-11E4-461C-B1A3-9C1C49941B08}" destId="{F29F617C-4CBA-415A-A103-F762F10DF63C}" srcOrd="1" destOrd="0" presId="urn:microsoft.com/office/officeart/2005/8/layout/hierarchy4"/>
    <dgm:cxn modelId="{5927BE2E-9C3D-42A0-9D96-7FA7FDD40552}" type="presParOf" srcId="{D43D2BC5-11E4-461C-B1A3-9C1C49941B08}" destId="{1F02581A-9831-4320-A9E8-5CEC0650DBCE}" srcOrd="2" destOrd="0" presId="urn:microsoft.com/office/officeart/2005/8/layout/hierarchy4"/>
    <dgm:cxn modelId="{315C322D-0DCD-4C19-93B3-457DFA07E7D0}" type="presParOf" srcId="{1F02581A-9831-4320-A9E8-5CEC0650DBCE}" destId="{AC21CD05-A8CB-4A76-963A-48DCD3CA1709}" srcOrd="0" destOrd="0" presId="urn:microsoft.com/office/officeart/2005/8/layout/hierarchy4"/>
    <dgm:cxn modelId="{8B44DD7C-A7B4-44F4-9D12-41CB32EEE371}" type="presParOf" srcId="{AC21CD05-A8CB-4A76-963A-48DCD3CA1709}" destId="{F929DC2D-462B-4003-A905-55B4DEAAA1E5}" srcOrd="0" destOrd="0" presId="urn:microsoft.com/office/officeart/2005/8/layout/hierarchy4"/>
    <dgm:cxn modelId="{12E5A7DE-22CA-41AE-BB82-4D615A43F5E2}" type="presParOf" srcId="{AC21CD05-A8CB-4A76-963A-48DCD3CA1709}" destId="{8F858076-86E3-4C7F-AF32-ABE34792C6A0}" srcOrd="1" destOrd="0" presId="urn:microsoft.com/office/officeart/2005/8/layout/hierarchy4"/>
    <dgm:cxn modelId="{22746098-74A4-4E6D-A8D9-0563F5FEEF9B}" type="presParOf" srcId="{1F02581A-9831-4320-A9E8-5CEC0650DBCE}" destId="{64407DA6-4367-49E1-B559-671A38C750C8}" srcOrd="1" destOrd="0" presId="urn:microsoft.com/office/officeart/2005/8/layout/hierarchy4"/>
    <dgm:cxn modelId="{22051CC8-FD43-4713-B845-6BF0077FCA58}" type="presParOf" srcId="{1F02581A-9831-4320-A9E8-5CEC0650DBCE}" destId="{5A8E642D-D181-417B-A740-6E1D3724FCB5}" srcOrd="2" destOrd="0" presId="urn:microsoft.com/office/officeart/2005/8/layout/hierarchy4"/>
    <dgm:cxn modelId="{1695C0A1-5B60-4E4C-8EC1-90883F91F91C}" type="presParOf" srcId="{5A8E642D-D181-417B-A740-6E1D3724FCB5}" destId="{0BE806FB-1041-4C78-8B03-56349568D657}" srcOrd="0" destOrd="0" presId="urn:microsoft.com/office/officeart/2005/8/layout/hierarchy4"/>
    <dgm:cxn modelId="{5233E2A4-0C56-499A-9678-A3EF1A942833}" type="presParOf" srcId="{5A8E642D-D181-417B-A740-6E1D3724FCB5}" destId="{B7DF6867-21A5-4AE2-A401-6CF0F325EDF9}" srcOrd="1" destOrd="0" presId="urn:microsoft.com/office/officeart/2005/8/layout/hierarchy4"/>
    <dgm:cxn modelId="{38F61083-8F4D-40AA-B45D-F6A66DC3F6F6}" type="presParOf" srcId="{1F02581A-9831-4320-A9E8-5CEC0650DBCE}" destId="{E9680D13-8514-4B22-906B-B3877FE28443}" srcOrd="3" destOrd="0" presId="urn:microsoft.com/office/officeart/2005/8/layout/hierarchy4"/>
    <dgm:cxn modelId="{B204F68B-2C83-43FF-AF11-A44AEBCEF4DC}" type="presParOf" srcId="{1F02581A-9831-4320-A9E8-5CEC0650DBCE}" destId="{67F9D158-C1A5-4C56-9878-2CF3EEE1E990}" srcOrd="4" destOrd="0" presId="urn:microsoft.com/office/officeart/2005/8/layout/hierarchy4"/>
    <dgm:cxn modelId="{8BD0CDA4-E623-4742-B6DD-76DAE706622C}" type="presParOf" srcId="{67F9D158-C1A5-4C56-9878-2CF3EEE1E990}" destId="{0382CF9C-47A4-415E-AB4E-98D034358C61}" srcOrd="0" destOrd="0" presId="urn:microsoft.com/office/officeart/2005/8/layout/hierarchy4"/>
    <dgm:cxn modelId="{FB3BF938-7CA8-4D30-9E16-92901170AFEF}" type="presParOf" srcId="{67F9D158-C1A5-4C56-9878-2CF3EEE1E990}" destId="{0268CA14-D78B-41FB-B5F0-09EAD4C68965}" srcOrd="1" destOrd="0" presId="urn:microsoft.com/office/officeart/2005/8/layout/hierarchy4"/>
    <dgm:cxn modelId="{FFF72435-875C-4B56-A12F-9E6C77E82219}" type="presParOf" srcId="{124A00CF-C034-4491-AAC8-F289AFC6F430}" destId="{7410E0B1-D5A9-4DC3-9C79-6580E32C83EE}" srcOrd="1" destOrd="0" presId="urn:microsoft.com/office/officeart/2005/8/layout/hierarchy4"/>
    <dgm:cxn modelId="{0D74DB1D-9FC8-4E3A-AC7F-4968BF215BD9}" type="presParOf" srcId="{124A00CF-C034-4491-AAC8-F289AFC6F430}" destId="{3871105F-851B-4617-99E6-D144DE424140}" srcOrd="2" destOrd="0" presId="urn:microsoft.com/office/officeart/2005/8/layout/hierarchy4"/>
    <dgm:cxn modelId="{D4263EBD-1A9B-41D9-9A9C-5AB5F2C6AE0E}" type="presParOf" srcId="{3871105F-851B-4617-99E6-D144DE424140}" destId="{B0481313-94DC-43A7-B02C-FAFF2A0AB21B}" srcOrd="0" destOrd="0" presId="urn:microsoft.com/office/officeart/2005/8/layout/hierarchy4"/>
    <dgm:cxn modelId="{61F03D57-4600-4EFD-B3A5-349BA8B73C99}" type="presParOf" srcId="{3871105F-851B-4617-99E6-D144DE424140}" destId="{D043C41F-024E-4E7C-83CD-C356AC22ACB8}" srcOrd="1" destOrd="0" presId="urn:microsoft.com/office/officeart/2005/8/layout/hierarchy4"/>
    <dgm:cxn modelId="{38FB3858-BF2F-41EC-80B3-F44B528D527D}" type="presParOf" srcId="{3871105F-851B-4617-99E6-D144DE424140}" destId="{C0F6B4E0-E65B-4B7E-9AC0-8D28637D3C72}" srcOrd="2" destOrd="0" presId="urn:microsoft.com/office/officeart/2005/8/layout/hierarchy4"/>
    <dgm:cxn modelId="{3A3BEE33-F82B-479D-8112-A9563638F7E7}" type="presParOf" srcId="{C0F6B4E0-E65B-4B7E-9AC0-8D28637D3C72}" destId="{89C29F10-EF62-42F4-B82D-5DF8A3BB006E}" srcOrd="0" destOrd="0" presId="urn:microsoft.com/office/officeart/2005/8/layout/hierarchy4"/>
    <dgm:cxn modelId="{31EFF887-C99E-4A19-A6C1-F9788D968299}" type="presParOf" srcId="{89C29F10-EF62-42F4-B82D-5DF8A3BB006E}" destId="{341E0DF9-84A6-4EF4-97D5-6193F637D999}" srcOrd="0" destOrd="0" presId="urn:microsoft.com/office/officeart/2005/8/layout/hierarchy4"/>
    <dgm:cxn modelId="{F100A48D-4761-4EAF-BC02-A2C784DD39FB}" type="presParOf" srcId="{89C29F10-EF62-42F4-B82D-5DF8A3BB006E}" destId="{7376A4F9-7939-4F03-B0DA-E94861F10047}" srcOrd="1" destOrd="0" presId="urn:microsoft.com/office/officeart/2005/8/layout/hierarchy4"/>
    <dgm:cxn modelId="{FE9BA26E-5037-4905-82E2-3CC0567BB00D}" type="presParOf" srcId="{C0F6B4E0-E65B-4B7E-9AC0-8D28637D3C72}" destId="{57C58EB5-3164-49D0-811D-A7FC9CC25A05}" srcOrd="1" destOrd="0" presId="urn:microsoft.com/office/officeart/2005/8/layout/hierarchy4"/>
    <dgm:cxn modelId="{14A0F55E-E818-4B19-B32A-252BCB8EF1B7}" type="presParOf" srcId="{C0F6B4E0-E65B-4B7E-9AC0-8D28637D3C72}" destId="{D21DD1E2-D5BB-4901-A547-9F6BEDD9482F}" srcOrd="2" destOrd="0" presId="urn:microsoft.com/office/officeart/2005/8/layout/hierarchy4"/>
    <dgm:cxn modelId="{B77FA20F-9D85-4091-B4DD-91E09CBF1498}" type="presParOf" srcId="{D21DD1E2-D5BB-4901-A547-9F6BEDD9482F}" destId="{12652B6D-8832-45F6-AF37-9278A220D210}" srcOrd="0" destOrd="0" presId="urn:microsoft.com/office/officeart/2005/8/layout/hierarchy4"/>
    <dgm:cxn modelId="{4A374175-3EB3-4EE7-BC7A-E2D018B2E754}" type="presParOf" srcId="{D21DD1E2-D5BB-4901-A547-9F6BEDD9482F}" destId="{BBD5BA5B-7D0E-41BE-A7AC-6BAF46A9D5F2}" srcOrd="1" destOrd="0" presId="urn:microsoft.com/office/officeart/2005/8/layout/hierarchy4"/>
    <dgm:cxn modelId="{F2D9E931-0FF3-40A8-A2D3-CCAAB5072B3A}" type="presParOf" srcId="{C0F6B4E0-E65B-4B7E-9AC0-8D28637D3C72}" destId="{71EA2348-2425-4B62-844A-FD7AE5CF9B51}" srcOrd="3" destOrd="0" presId="urn:microsoft.com/office/officeart/2005/8/layout/hierarchy4"/>
    <dgm:cxn modelId="{E47F9DE3-5D4F-47B4-A115-0D9522A88935}" type="presParOf" srcId="{C0F6B4E0-E65B-4B7E-9AC0-8D28637D3C72}" destId="{93547484-C79F-4165-B1E7-7B3DD3798930}" srcOrd="4" destOrd="0" presId="urn:microsoft.com/office/officeart/2005/8/layout/hierarchy4"/>
    <dgm:cxn modelId="{1DCB8A19-8F3F-46F3-86B8-B90028D50B1C}" type="presParOf" srcId="{93547484-C79F-4165-B1E7-7B3DD3798930}" destId="{6F1773BA-3D16-4B9F-8BD9-4739A10A40E6}" srcOrd="0" destOrd="0" presId="urn:microsoft.com/office/officeart/2005/8/layout/hierarchy4"/>
    <dgm:cxn modelId="{561AF4F5-10EC-4D62-A5BB-B5AABABEAC23}" type="presParOf" srcId="{93547484-C79F-4165-B1E7-7B3DD3798930}" destId="{46B6DF91-B470-4C94-9289-E5B0DEBD2926}" srcOrd="1" destOrd="0" presId="urn:microsoft.com/office/officeart/2005/8/layout/hierarchy4"/>
    <dgm:cxn modelId="{1398AE9F-929C-4C7F-8BB3-D087AF125495}" type="presParOf" srcId="{C0F6B4E0-E65B-4B7E-9AC0-8D28637D3C72}" destId="{7C1A4A8A-9772-49EA-8294-0CA9CEF7AA6B}" srcOrd="5" destOrd="0" presId="urn:microsoft.com/office/officeart/2005/8/layout/hierarchy4"/>
    <dgm:cxn modelId="{15E3F9C9-2DA4-45B1-A95D-4A4A3E42ECDF}" type="presParOf" srcId="{C0F6B4E0-E65B-4B7E-9AC0-8D28637D3C72}" destId="{C9DD0282-6063-49BE-B26D-1DC5DDA00BE6}" srcOrd="6" destOrd="0" presId="urn:microsoft.com/office/officeart/2005/8/layout/hierarchy4"/>
    <dgm:cxn modelId="{1998EF55-5AF8-4EEA-9292-8BAAEABF86F6}" type="presParOf" srcId="{C9DD0282-6063-49BE-B26D-1DC5DDA00BE6}" destId="{C47CF0C3-BD03-4214-B2FD-1963CF8AC371}" srcOrd="0" destOrd="0" presId="urn:microsoft.com/office/officeart/2005/8/layout/hierarchy4"/>
    <dgm:cxn modelId="{E2ECDE28-9B91-439E-9286-B3FA9720ED93}" type="presParOf" srcId="{C9DD0282-6063-49BE-B26D-1DC5DDA00BE6}" destId="{B508360C-966D-4792-B4F3-FA611B4C54A7}" srcOrd="1" destOrd="0" presId="urn:microsoft.com/office/officeart/2005/8/layout/hierarchy4"/>
    <dgm:cxn modelId="{6EEF465E-963C-40A9-BF3A-383C8CF6B06B}" type="presParOf" srcId="{124A00CF-C034-4491-AAC8-F289AFC6F430}" destId="{10F7062F-A2EB-4742-BF48-37A0D763BF60}" srcOrd="3" destOrd="0" presId="urn:microsoft.com/office/officeart/2005/8/layout/hierarchy4"/>
    <dgm:cxn modelId="{5859AED4-36EF-4C18-86CB-30115312DD7C}" type="presParOf" srcId="{124A00CF-C034-4491-AAC8-F289AFC6F430}" destId="{F8CBE03A-24BB-488A-9A6C-860279272E5B}" srcOrd="4" destOrd="0" presId="urn:microsoft.com/office/officeart/2005/8/layout/hierarchy4"/>
    <dgm:cxn modelId="{D864B553-AEF8-4EA7-97F8-59C9C3B8439D}" type="presParOf" srcId="{F8CBE03A-24BB-488A-9A6C-860279272E5B}" destId="{E5F1253F-47A9-493C-A9D0-466062C95076}" srcOrd="0" destOrd="0" presId="urn:microsoft.com/office/officeart/2005/8/layout/hierarchy4"/>
    <dgm:cxn modelId="{1ABC41BA-543B-485B-B898-335AAE8C9DD1}" type="presParOf" srcId="{F8CBE03A-24BB-488A-9A6C-860279272E5B}" destId="{9A2D6D2B-6597-4FF1-82FA-C3AEEC6F0E07}" srcOrd="1" destOrd="0" presId="urn:microsoft.com/office/officeart/2005/8/layout/hierarchy4"/>
    <dgm:cxn modelId="{000E4C83-D40A-4937-BB4B-9D1CD8F7F165}" type="presParOf" srcId="{F8CBE03A-24BB-488A-9A6C-860279272E5B}" destId="{64CACFBE-F19D-4036-B156-E8EB1484467D}" srcOrd="2" destOrd="0" presId="urn:microsoft.com/office/officeart/2005/8/layout/hierarchy4"/>
    <dgm:cxn modelId="{E3C07E66-2E4F-4FDC-92BD-A39B7CE943AD}" type="presParOf" srcId="{64CACFBE-F19D-4036-B156-E8EB1484467D}" destId="{602C7EB7-8D31-46DD-B317-54160CF0D938}" srcOrd="0" destOrd="0" presId="urn:microsoft.com/office/officeart/2005/8/layout/hierarchy4"/>
    <dgm:cxn modelId="{96FB97DF-D2B2-4AF1-8A92-A5A0E0FF9B68}" type="presParOf" srcId="{602C7EB7-8D31-46DD-B317-54160CF0D938}" destId="{B8FB7EEA-E50A-47C7-97E6-642A785BF914}" srcOrd="0" destOrd="0" presId="urn:microsoft.com/office/officeart/2005/8/layout/hierarchy4"/>
    <dgm:cxn modelId="{A394F74F-CB0E-41DB-8866-C7F703177C3A}" type="presParOf" srcId="{602C7EB7-8D31-46DD-B317-54160CF0D938}" destId="{11E25939-0886-4FF4-917C-4A529346D3DD}" srcOrd="1" destOrd="0" presId="urn:microsoft.com/office/officeart/2005/8/layout/hierarchy4"/>
    <dgm:cxn modelId="{869DFA9B-E61C-4B10-A2FD-E2E72516BA2F}" type="presParOf" srcId="{64CACFBE-F19D-4036-B156-E8EB1484467D}" destId="{1D8E9309-41EC-40C3-BD2A-2FC07B9CEFF8}" srcOrd="1" destOrd="0" presId="urn:microsoft.com/office/officeart/2005/8/layout/hierarchy4"/>
    <dgm:cxn modelId="{72DBB315-90F9-41BC-B27E-AABD1E5C4332}" type="presParOf" srcId="{64CACFBE-F19D-4036-B156-E8EB1484467D}" destId="{93852D7B-0399-499E-BF34-5B0737EB3DE0}" srcOrd="2" destOrd="0" presId="urn:microsoft.com/office/officeart/2005/8/layout/hierarchy4"/>
    <dgm:cxn modelId="{D391C76D-50A6-4974-843F-4B30113453EF}" type="presParOf" srcId="{93852D7B-0399-499E-BF34-5B0737EB3DE0}" destId="{836EC706-0D19-4B80-9140-7BBE9A482539}" srcOrd="0" destOrd="0" presId="urn:microsoft.com/office/officeart/2005/8/layout/hierarchy4"/>
    <dgm:cxn modelId="{D5C530D4-6C73-4EEB-ACF3-F54FFF917E0B}" type="presParOf" srcId="{93852D7B-0399-499E-BF34-5B0737EB3DE0}" destId="{778D32AC-98F0-4519-A93B-AA8D3912588F}" srcOrd="1" destOrd="0" presId="urn:microsoft.com/office/officeart/2005/8/layout/hierarchy4"/>
    <dgm:cxn modelId="{35BB551E-5229-436B-B7CE-694CA52E47E5}" type="presParOf" srcId="{64CACFBE-F19D-4036-B156-E8EB1484467D}" destId="{E0DD0572-5FEC-469C-831B-F4C6E2FCD5E5}" srcOrd="3" destOrd="0" presId="urn:microsoft.com/office/officeart/2005/8/layout/hierarchy4"/>
    <dgm:cxn modelId="{95A4B736-6204-4056-BE6C-8F9E248FEBE8}" type="presParOf" srcId="{64CACFBE-F19D-4036-B156-E8EB1484467D}" destId="{BA60A89A-316D-4E10-8D78-DA0D27AE2FF8}" srcOrd="4" destOrd="0" presId="urn:microsoft.com/office/officeart/2005/8/layout/hierarchy4"/>
    <dgm:cxn modelId="{1E5EA3AD-CAD2-46E2-9673-EE9B1827F10A}" type="presParOf" srcId="{BA60A89A-316D-4E10-8D78-DA0D27AE2FF8}" destId="{5DB73A63-4F34-4574-A4F0-83E7055D1975}" srcOrd="0" destOrd="0" presId="urn:microsoft.com/office/officeart/2005/8/layout/hierarchy4"/>
    <dgm:cxn modelId="{C118DF62-5910-40F4-8FEE-B8326A8E6083}" type="presParOf" srcId="{BA60A89A-316D-4E10-8D78-DA0D27AE2FF8}" destId="{092EC703-5ABD-47CD-9725-AD7472E1DC3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12A23-3BFF-48F2-A9BE-3B66EE548787}">
      <dsp:nvSpPr>
        <dsp:cNvPr id="0" name=""/>
        <dsp:cNvSpPr/>
      </dsp:nvSpPr>
      <dsp:spPr>
        <a:xfrm rot="5400000">
          <a:off x="5410072" y="-1189323"/>
          <a:ext cx="3481070" cy="6729984"/>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GB" sz="1700" kern="1200" smtClean="0"/>
            <a:t>Changes in eating habits</a:t>
          </a:r>
          <a:endParaRPr lang="en-GB" sz="1700" kern="1200"/>
        </a:p>
        <a:p>
          <a:pPr marL="171450" lvl="1" indent="-171450" algn="l" defTabSz="755650" rtl="0">
            <a:lnSpc>
              <a:spcPct val="90000"/>
            </a:lnSpc>
            <a:spcBef>
              <a:spcPct val="0"/>
            </a:spcBef>
            <a:spcAft>
              <a:spcPct val="15000"/>
            </a:spcAft>
            <a:buChar char="••"/>
          </a:pPr>
          <a:r>
            <a:rPr lang="en-GB" sz="1700" kern="1200" smtClean="0"/>
            <a:t>Changes in mood</a:t>
          </a:r>
          <a:endParaRPr lang="en-GB" sz="1700" kern="1200"/>
        </a:p>
        <a:p>
          <a:pPr marL="171450" lvl="1" indent="-171450" algn="l" defTabSz="755650" rtl="0">
            <a:lnSpc>
              <a:spcPct val="90000"/>
            </a:lnSpc>
            <a:spcBef>
              <a:spcPct val="0"/>
            </a:spcBef>
            <a:spcAft>
              <a:spcPct val="15000"/>
            </a:spcAft>
            <a:buChar char="••"/>
          </a:pPr>
          <a:r>
            <a:rPr lang="en-GB" sz="1700" kern="1200" smtClean="0"/>
            <a:t>Excessive worry, anxiety, or fear</a:t>
          </a:r>
          <a:endParaRPr lang="en-GB" sz="1700" kern="1200"/>
        </a:p>
        <a:p>
          <a:pPr marL="171450" lvl="1" indent="-171450" algn="l" defTabSz="755650" rtl="0">
            <a:lnSpc>
              <a:spcPct val="90000"/>
            </a:lnSpc>
            <a:spcBef>
              <a:spcPct val="0"/>
            </a:spcBef>
            <a:spcAft>
              <a:spcPct val="15000"/>
            </a:spcAft>
            <a:buChar char="••"/>
          </a:pPr>
          <a:r>
            <a:rPr lang="en-GB" sz="1700" kern="1200" smtClean="0"/>
            <a:t>Feelings of distress</a:t>
          </a:r>
          <a:endParaRPr lang="en-GB" sz="1700" kern="1200"/>
        </a:p>
        <a:p>
          <a:pPr marL="171450" lvl="1" indent="-171450" algn="l" defTabSz="755650" rtl="0">
            <a:lnSpc>
              <a:spcPct val="90000"/>
            </a:lnSpc>
            <a:spcBef>
              <a:spcPct val="0"/>
            </a:spcBef>
            <a:spcAft>
              <a:spcPct val="15000"/>
            </a:spcAft>
            <a:buChar char="••"/>
          </a:pPr>
          <a:r>
            <a:rPr lang="en-GB" sz="1700" kern="1200" smtClean="0"/>
            <a:t>Inability to concentrate</a:t>
          </a:r>
          <a:endParaRPr lang="en-GB" sz="1700" kern="1200"/>
        </a:p>
        <a:p>
          <a:pPr marL="171450" lvl="1" indent="-171450" algn="l" defTabSz="755650" rtl="0">
            <a:lnSpc>
              <a:spcPct val="90000"/>
            </a:lnSpc>
            <a:spcBef>
              <a:spcPct val="0"/>
            </a:spcBef>
            <a:spcAft>
              <a:spcPct val="15000"/>
            </a:spcAft>
            <a:buChar char="••"/>
          </a:pPr>
          <a:r>
            <a:rPr lang="en-GB" sz="1700" kern="1200" smtClean="0"/>
            <a:t>Irritability or anger</a:t>
          </a:r>
          <a:endParaRPr lang="en-GB" sz="1700" kern="1200"/>
        </a:p>
        <a:p>
          <a:pPr marL="171450" lvl="1" indent="-171450" algn="l" defTabSz="755650" rtl="0">
            <a:lnSpc>
              <a:spcPct val="90000"/>
            </a:lnSpc>
            <a:spcBef>
              <a:spcPct val="0"/>
            </a:spcBef>
            <a:spcAft>
              <a:spcPct val="15000"/>
            </a:spcAft>
            <a:buChar char="••"/>
          </a:pPr>
          <a:r>
            <a:rPr lang="en-GB" sz="1700" kern="1200" smtClean="0"/>
            <a:t>Low energy or feelings of fatigue</a:t>
          </a:r>
          <a:endParaRPr lang="en-GB" sz="1700" kern="1200"/>
        </a:p>
        <a:p>
          <a:pPr marL="171450" lvl="1" indent="-171450" algn="l" defTabSz="755650" rtl="0">
            <a:lnSpc>
              <a:spcPct val="90000"/>
            </a:lnSpc>
            <a:spcBef>
              <a:spcPct val="0"/>
            </a:spcBef>
            <a:spcAft>
              <a:spcPct val="15000"/>
            </a:spcAft>
            <a:buChar char="••"/>
          </a:pPr>
          <a:r>
            <a:rPr lang="en-GB" sz="1700" kern="1200" smtClean="0"/>
            <a:t>Sleep disruptions</a:t>
          </a:r>
          <a:endParaRPr lang="en-GB" sz="1700" kern="1200"/>
        </a:p>
        <a:p>
          <a:pPr marL="171450" lvl="1" indent="-171450" algn="l" defTabSz="755650" rtl="0">
            <a:lnSpc>
              <a:spcPct val="90000"/>
            </a:lnSpc>
            <a:spcBef>
              <a:spcPct val="0"/>
            </a:spcBef>
            <a:spcAft>
              <a:spcPct val="15000"/>
            </a:spcAft>
            <a:buChar char="••"/>
          </a:pPr>
          <a:r>
            <a:rPr lang="en-GB" sz="1700" kern="1200" smtClean="0"/>
            <a:t>Thoughts of self-harm or suicide</a:t>
          </a:r>
          <a:endParaRPr lang="en-GB" sz="1700" kern="1200"/>
        </a:p>
        <a:p>
          <a:pPr marL="171450" lvl="1" indent="-171450" algn="l" defTabSz="755650" rtl="0">
            <a:lnSpc>
              <a:spcPct val="90000"/>
            </a:lnSpc>
            <a:spcBef>
              <a:spcPct val="0"/>
            </a:spcBef>
            <a:spcAft>
              <a:spcPct val="15000"/>
            </a:spcAft>
            <a:buChar char="••"/>
          </a:pPr>
          <a:r>
            <a:rPr lang="en-GB" sz="1700" kern="1200" smtClean="0"/>
            <a:t>Trouble coping with daily life</a:t>
          </a:r>
          <a:endParaRPr lang="en-GB" sz="1700" kern="1200"/>
        </a:p>
        <a:p>
          <a:pPr marL="171450" lvl="1" indent="-171450" algn="l" defTabSz="755650" rtl="0">
            <a:lnSpc>
              <a:spcPct val="90000"/>
            </a:lnSpc>
            <a:spcBef>
              <a:spcPct val="0"/>
            </a:spcBef>
            <a:spcAft>
              <a:spcPct val="15000"/>
            </a:spcAft>
            <a:buChar char="••"/>
          </a:pPr>
          <a:r>
            <a:rPr lang="en-GB" sz="1700" kern="1200" smtClean="0"/>
            <a:t>Withdrawal from activities and friends</a:t>
          </a:r>
          <a:endParaRPr lang="en-GB" sz="1700" kern="1200"/>
        </a:p>
      </dsp:txBody>
      <dsp:txXfrm rot="-5400000">
        <a:off x="3785615" y="605066"/>
        <a:ext cx="6560052" cy="3141206"/>
      </dsp:txXfrm>
    </dsp:sp>
    <dsp:sp modelId="{FC7A4665-DAF5-449A-8E8B-75466380AF9C}">
      <dsp:nvSpPr>
        <dsp:cNvPr id="0" name=""/>
        <dsp:cNvSpPr/>
      </dsp:nvSpPr>
      <dsp:spPr>
        <a:xfrm>
          <a:off x="0" y="0"/>
          <a:ext cx="3785616" cy="4351338"/>
        </a:xfrm>
        <a:prstGeom prst="roundRect">
          <a:avLst/>
        </a:prstGeom>
        <a:gradFill rotWithShape="0">
          <a:gsLst>
            <a:gs pos="0">
              <a:schemeClr val="accent1">
                <a:shade val="50000"/>
                <a:hueOff val="0"/>
                <a:satOff val="0"/>
                <a:lumOff val="0"/>
                <a:alphaOff val="0"/>
                <a:lumMod val="110000"/>
                <a:satMod val="105000"/>
                <a:tint val="67000"/>
              </a:schemeClr>
            </a:gs>
            <a:gs pos="50000">
              <a:schemeClr val="accent1">
                <a:shade val="50000"/>
                <a:hueOff val="0"/>
                <a:satOff val="0"/>
                <a:lumOff val="0"/>
                <a:alphaOff val="0"/>
                <a:lumMod val="105000"/>
                <a:satMod val="103000"/>
                <a:tint val="73000"/>
              </a:schemeClr>
            </a:gs>
            <a:gs pos="100000">
              <a:schemeClr val="accent1">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en-GB" sz="3500" kern="1200" smtClean="0"/>
            <a:t>Some of the signs that a person might be experiencing some form of psychopathology include:</a:t>
          </a:r>
          <a:endParaRPr lang="en-GB" sz="3500" kern="1200"/>
        </a:p>
      </dsp:txBody>
      <dsp:txXfrm>
        <a:off x="184799" y="184799"/>
        <a:ext cx="3416018" cy="3981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ECFB0-74F3-4453-9409-B68FE0197CDC}">
      <dsp:nvSpPr>
        <dsp:cNvPr id="0" name=""/>
        <dsp:cNvSpPr/>
      </dsp:nvSpPr>
      <dsp:spPr>
        <a:xfrm>
          <a:off x="0" y="86904"/>
          <a:ext cx="10515600"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dirty="0" smtClean="0"/>
            <a:t>Diagnostic and Statistical Manual of Mental Disorders (DSM) : created by the American Psychiatric Association (APA) as an assessment system for mental illness. The</a:t>
          </a:r>
          <a:r>
            <a:rPr lang="en-GB" sz="1900" u="sng" kern="1200" dirty="0" smtClean="0"/>
            <a:t> DSM-5 </a:t>
          </a:r>
          <a:r>
            <a:rPr lang="en-GB" sz="1900" kern="1200" dirty="0" smtClean="0"/>
            <a:t>published in 2013 is the current edition and includes identifiable criteria that mental health professionals use to arrive at a specific diagnosis</a:t>
          </a:r>
          <a:endParaRPr lang="en-GB" sz="1900" kern="1200" dirty="0"/>
        </a:p>
      </dsp:txBody>
      <dsp:txXfrm>
        <a:off x="66196" y="153100"/>
        <a:ext cx="10383208" cy="1223637"/>
      </dsp:txXfrm>
    </dsp:sp>
    <dsp:sp modelId="{350945D9-DFB2-4087-8494-55837124271C}">
      <dsp:nvSpPr>
        <dsp:cNvPr id="0" name=""/>
        <dsp:cNvSpPr/>
      </dsp:nvSpPr>
      <dsp:spPr>
        <a:xfrm>
          <a:off x="0" y="1497654"/>
          <a:ext cx="10515600"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dirty="0" smtClean="0"/>
            <a:t>International Classification of Diseases (ICD) : ICD-11 is produced by a global agency  to reduce the burden of disease globally. It includes medical as well as mental health diagnoses. It is freely available on the Internet. </a:t>
          </a:r>
          <a:endParaRPr lang="en-GB" sz="1900" kern="1200" dirty="0"/>
        </a:p>
      </dsp:txBody>
      <dsp:txXfrm>
        <a:off x="66196" y="1563850"/>
        <a:ext cx="10383208" cy="1223637"/>
      </dsp:txXfrm>
    </dsp:sp>
    <dsp:sp modelId="{69B73464-93F0-4408-9952-65D76BE88D0E}">
      <dsp:nvSpPr>
        <dsp:cNvPr id="0" name=""/>
        <dsp:cNvSpPr/>
      </dsp:nvSpPr>
      <dsp:spPr>
        <a:xfrm>
          <a:off x="0" y="2908403"/>
          <a:ext cx="10515600"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smtClean="0"/>
            <a:t>Research Domain Criteria (RDoC) : RDoC is involved in describing the signs and symptoms of psychopathology rather than grouping them into disorders as has been historically done with the DSM and ICD.</a:t>
          </a:r>
          <a:endParaRPr lang="en-GB" sz="1900" kern="1200"/>
        </a:p>
      </dsp:txBody>
      <dsp:txXfrm>
        <a:off x="66196" y="2974599"/>
        <a:ext cx="10383208" cy="1223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66C60-80B4-4A77-95E2-619AEB94A94F}">
      <dsp:nvSpPr>
        <dsp:cNvPr id="0" name=""/>
        <dsp:cNvSpPr/>
      </dsp:nvSpPr>
      <dsp:spPr>
        <a:xfrm rot="5400000">
          <a:off x="5410072" y="-1189323"/>
          <a:ext cx="3481070" cy="6729984"/>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n-GB" sz="3300" kern="1200" smtClean="0"/>
            <a:t>Way of thinking about oneself and others</a:t>
          </a:r>
          <a:endParaRPr lang="en-GB" sz="3300" kern="1200"/>
        </a:p>
        <a:p>
          <a:pPr marL="285750" lvl="1" indent="-285750" algn="l" defTabSz="1466850" rtl="0">
            <a:lnSpc>
              <a:spcPct val="90000"/>
            </a:lnSpc>
            <a:spcBef>
              <a:spcPct val="0"/>
            </a:spcBef>
            <a:spcAft>
              <a:spcPct val="15000"/>
            </a:spcAft>
            <a:buChar char="••"/>
          </a:pPr>
          <a:r>
            <a:rPr lang="en-GB" sz="3300" kern="1200" smtClean="0"/>
            <a:t>Way of responding emotionally</a:t>
          </a:r>
          <a:endParaRPr lang="en-GB" sz="3300" kern="1200"/>
        </a:p>
        <a:p>
          <a:pPr marL="285750" lvl="1" indent="-285750" algn="l" defTabSz="1466850" rtl="0">
            <a:lnSpc>
              <a:spcPct val="90000"/>
            </a:lnSpc>
            <a:spcBef>
              <a:spcPct val="0"/>
            </a:spcBef>
            <a:spcAft>
              <a:spcPct val="15000"/>
            </a:spcAft>
            <a:buChar char="••"/>
          </a:pPr>
          <a:r>
            <a:rPr lang="en-GB" sz="3300" kern="1200" smtClean="0"/>
            <a:t>Way of relating to other people</a:t>
          </a:r>
          <a:endParaRPr lang="en-GB" sz="3300" kern="1200"/>
        </a:p>
        <a:p>
          <a:pPr marL="285750" lvl="1" indent="-285750" algn="l" defTabSz="1466850" rtl="0">
            <a:lnSpc>
              <a:spcPct val="90000"/>
            </a:lnSpc>
            <a:spcBef>
              <a:spcPct val="0"/>
            </a:spcBef>
            <a:spcAft>
              <a:spcPct val="15000"/>
            </a:spcAft>
            <a:buChar char="••"/>
          </a:pPr>
          <a:r>
            <a:rPr lang="en-GB" sz="3300" kern="1200" smtClean="0"/>
            <a:t>Way of controlling one’s behaviour</a:t>
          </a:r>
          <a:endParaRPr lang="en-GB" sz="3300" kern="1200"/>
        </a:p>
      </dsp:txBody>
      <dsp:txXfrm rot="-5400000">
        <a:off x="3785615" y="605066"/>
        <a:ext cx="6560052" cy="3141206"/>
      </dsp:txXfrm>
    </dsp:sp>
    <dsp:sp modelId="{B061B9A5-7ECB-4307-ADFB-3D23FF1D8770}">
      <dsp:nvSpPr>
        <dsp:cNvPr id="0" name=""/>
        <dsp:cNvSpPr/>
      </dsp:nvSpPr>
      <dsp:spPr>
        <a:xfrm>
          <a:off x="0" y="0"/>
          <a:ext cx="3785616" cy="4351338"/>
        </a:xfrm>
        <a:prstGeom prst="roundRect">
          <a:avLst/>
        </a:prstGeom>
        <a:gradFill rotWithShape="0">
          <a:gsLst>
            <a:gs pos="0">
              <a:schemeClr val="accent1">
                <a:shade val="50000"/>
                <a:hueOff val="0"/>
                <a:satOff val="0"/>
                <a:lumOff val="0"/>
                <a:alphaOff val="0"/>
                <a:lumMod val="110000"/>
                <a:satMod val="105000"/>
                <a:tint val="67000"/>
              </a:schemeClr>
            </a:gs>
            <a:gs pos="50000">
              <a:schemeClr val="accent1">
                <a:shade val="50000"/>
                <a:hueOff val="0"/>
                <a:satOff val="0"/>
                <a:lumOff val="0"/>
                <a:alphaOff val="0"/>
                <a:lumMod val="105000"/>
                <a:satMod val="103000"/>
                <a:tint val="73000"/>
              </a:schemeClr>
            </a:gs>
            <a:gs pos="100000">
              <a:schemeClr val="accent1">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GB" sz="4800" kern="1200" smtClean="0"/>
            <a:t>Personality disorders affect at least two of these areas:</a:t>
          </a:r>
          <a:endParaRPr lang="en-GB" sz="4800" kern="1200"/>
        </a:p>
      </dsp:txBody>
      <dsp:txXfrm>
        <a:off x="184799" y="184799"/>
        <a:ext cx="3416018" cy="39817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DF71A-2A83-4518-B481-A69FE268C7F5}">
      <dsp:nvSpPr>
        <dsp:cNvPr id="0" name=""/>
        <dsp:cNvSpPr/>
      </dsp:nvSpPr>
      <dsp:spPr>
        <a:xfrm>
          <a:off x="343" y="2805"/>
          <a:ext cx="11062305" cy="1689976"/>
        </a:xfrm>
        <a:prstGeom prst="roundRect">
          <a:avLst>
            <a:gd name="adj" fmla="val 10000"/>
          </a:avLst>
        </a:prstGeom>
        <a:gradFill rotWithShape="0">
          <a:gsLst>
            <a:gs pos="0">
              <a:schemeClr val="accent1">
                <a:shade val="60000"/>
                <a:hueOff val="0"/>
                <a:satOff val="0"/>
                <a:lumOff val="0"/>
                <a:alphaOff val="0"/>
                <a:lumMod val="110000"/>
                <a:satMod val="105000"/>
                <a:tint val="67000"/>
              </a:schemeClr>
            </a:gs>
            <a:gs pos="50000">
              <a:schemeClr val="accent1">
                <a:shade val="60000"/>
                <a:hueOff val="0"/>
                <a:satOff val="0"/>
                <a:lumOff val="0"/>
                <a:alphaOff val="0"/>
                <a:lumMod val="105000"/>
                <a:satMod val="103000"/>
                <a:tint val="73000"/>
              </a:schemeClr>
            </a:gs>
            <a:gs pos="100000">
              <a:schemeClr val="accent1">
                <a:shade val="6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GB" sz="6500" kern="1200" dirty="0" smtClean="0"/>
            <a:t>Personality Disorders – DSM 5</a:t>
          </a:r>
          <a:endParaRPr lang="en-GB" sz="6500" kern="1200" dirty="0"/>
        </a:p>
      </dsp:txBody>
      <dsp:txXfrm>
        <a:off x="49841" y="52303"/>
        <a:ext cx="10963309" cy="1590980"/>
      </dsp:txXfrm>
    </dsp:sp>
    <dsp:sp modelId="{CB971BE7-30E3-4FA6-B833-84F60D059B16}">
      <dsp:nvSpPr>
        <dsp:cNvPr id="0" name=""/>
        <dsp:cNvSpPr/>
      </dsp:nvSpPr>
      <dsp:spPr>
        <a:xfrm>
          <a:off x="171" y="1884563"/>
          <a:ext cx="3260958" cy="1689976"/>
        </a:xfrm>
        <a:prstGeom prst="roundRect">
          <a:avLst>
            <a:gd name="adj" fmla="val 10000"/>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smtClean="0"/>
            <a:t>Cluster A : </a:t>
          </a:r>
          <a:r>
            <a:rPr lang="en-GB" sz="1500" b="1" kern="1200" dirty="0" smtClean="0"/>
            <a:t>Odd or eccentric behaviour</a:t>
          </a:r>
          <a:r>
            <a:rPr lang="en-GB" sz="1500" kern="1200" dirty="0" smtClean="0"/>
            <a:t>. People with cluster A personality disorders tend to experience major disruptions in relationships because their behaviour may be perceived as </a:t>
          </a:r>
          <a:r>
            <a:rPr lang="en-GB" sz="1500" u="sng" kern="1200" dirty="0" smtClean="0"/>
            <a:t>peculiar, suspicious, or detached</a:t>
          </a:r>
          <a:r>
            <a:rPr lang="en-GB" sz="1500" kern="1200" dirty="0" smtClean="0"/>
            <a:t>.</a:t>
          </a:r>
          <a:endParaRPr lang="en-GB" sz="1500" kern="1200" dirty="0"/>
        </a:p>
      </dsp:txBody>
      <dsp:txXfrm>
        <a:off x="49669" y="1934061"/>
        <a:ext cx="3161962" cy="1590980"/>
      </dsp:txXfrm>
    </dsp:sp>
    <dsp:sp modelId="{F929DC2D-462B-4003-A905-55B4DEAAA1E5}">
      <dsp:nvSpPr>
        <dsp:cNvPr id="0" name=""/>
        <dsp:cNvSpPr/>
      </dsp:nvSpPr>
      <dsp:spPr>
        <a:xfrm>
          <a:off x="171"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smtClean="0"/>
            <a:t>Paranoid Personality Disorder</a:t>
          </a:r>
          <a:endParaRPr lang="en-GB" sz="1500" kern="1200" dirty="0"/>
        </a:p>
      </dsp:txBody>
      <dsp:txXfrm>
        <a:off x="31141" y="3797291"/>
        <a:ext cx="995439" cy="1628036"/>
      </dsp:txXfrm>
    </dsp:sp>
    <dsp:sp modelId="{0BE806FB-1041-4C78-8B03-56349568D657}">
      <dsp:nvSpPr>
        <dsp:cNvPr id="0" name=""/>
        <dsp:cNvSpPr/>
      </dsp:nvSpPr>
      <dsp:spPr>
        <a:xfrm>
          <a:off x="1101961"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smtClean="0"/>
            <a:t>Schizoid Personality Disorder</a:t>
          </a:r>
          <a:endParaRPr lang="en-GB" sz="1500" kern="1200" dirty="0"/>
        </a:p>
      </dsp:txBody>
      <dsp:txXfrm>
        <a:off x="1132931" y="3797291"/>
        <a:ext cx="995439" cy="1628036"/>
      </dsp:txXfrm>
    </dsp:sp>
    <dsp:sp modelId="{0382CF9C-47A4-415E-AB4E-98D034358C61}">
      <dsp:nvSpPr>
        <dsp:cNvPr id="0" name=""/>
        <dsp:cNvSpPr/>
      </dsp:nvSpPr>
      <dsp:spPr>
        <a:xfrm>
          <a:off x="2203750"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Schizotypal personality disorder</a:t>
          </a:r>
          <a:endParaRPr lang="en-GB" sz="1500" kern="1200"/>
        </a:p>
      </dsp:txBody>
      <dsp:txXfrm>
        <a:off x="2234720" y="3797291"/>
        <a:ext cx="995439" cy="1628036"/>
      </dsp:txXfrm>
    </dsp:sp>
    <dsp:sp modelId="{B0481313-94DC-43A7-B02C-FAFF2A0AB21B}">
      <dsp:nvSpPr>
        <dsp:cNvPr id="0" name=""/>
        <dsp:cNvSpPr/>
      </dsp:nvSpPr>
      <dsp:spPr>
        <a:xfrm>
          <a:off x="3349950" y="1884563"/>
          <a:ext cx="4362748" cy="1689976"/>
        </a:xfrm>
        <a:prstGeom prst="roundRect">
          <a:avLst>
            <a:gd name="adj" fmla="val 10000"/>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smtClean="0"/>
            <a:t>Cluster B : </a:t>
          </a:r>
          <a:r>
            <a:rPr lang="en-GB" sz="1500" b="1" kern="1200" dirty="0" smtClean="0"/>
            <a:t>Dramatic or erratic behaviour.</a:t>
          </a:r>
          <a:r>
            <a:rPr lang="en-GB" sz="1500" kern="1200" dirty="0" smtClean="0"/>
            <a:t> Individual </a:t>
          </a:r>
          <a:r>
            <a:rPr lang="en-GB" sz="1500" b="0" i="0" kern="1200" dirty="0" smtClean="0"/>
            <a:t>tend to either experience very intense emotions or engage in extremely impulsive, theatrical, promiscuous, or law-breaking behaviours.</a:t>
          </a:r>
          <a:r>
            <a:rPr lang="en-GB" sz="1500" kern="1200" dirty="0" smtClean="0"/>
            <a:t> </a:t>
          </a:r>
          <a:endParaRPr lang="en-GB" sz="1500" kern="1200" dirty="0"/>
        </a:p>
      </dsp:txBody>
      <dsp:txXfrm>
        <a:off x="3399448" y="1934061"/>
        <a:ext cx="4263752" cy="1590980"/>
      </dsp:txXfrm>
    </dsp:sp>
    <dsp:sp modelId="{341E0DF9-84A6-4EF4-97D5-6193F637D999}">
      <dsp:nvSpPr>
        <dsp:cNvPr id="0" name=""/>
        <dsp:cNvSpPr/>
      </dsp:nvSpPr>
      <dsp:spPr>
        <a:xfrm>
          <a:off x="3349950"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Antisocial Personality Disorder</a:t>
          </a:r>
          <a:endParaRPr lang="en-GB" sz="1500" kern="1200"/>
        </a:p>
      </dsp:txBody>
      <dsp:txXfrm>
        <a:off x="3380920" y="3797291"/>
        <a:ext cx="995439" cy="1628036"/>
      </dsp:txXfrm>
    </dsp:sp>
    <dsp:sp modelId="{12652B6D-8832-45F6-AF37-9278A220D210}">
      <dsp:nvSpPr>
        <dsp:cNvPr id="0" name=""/>
        <dsp:cNvSpPr/>
      </dsp:nvSpPr>
      <dsp:spPr>
        <a:xfrm>
          <a:off x="4451739"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Borderline Personality Disorder</a:t>
          </a:r>
          <a:endParaRPr lang="en-GB" sz="1500" kern="1200"/>
        </a:p>
      </dsp:txBody>
      <dsp:txXfrm>
        <a:off x="4482709" y="3797291"/>
        <a:ext cx="995439" cy="1628036"/>
      </dsp:txXfrm>
    </dsp:sp>
    <dsp:sp modelId="{6F1773BA-3D16-4B9F-8BD9-4739A10A40E6}">
      <dsp:nvSpPr>
        <dsp:cNvPr id="0" name=""/>
        <dsp:cNvSpPr/>
      </dsp:nvSpPr>
      <dsp:spPr>
        <a:xfrm>
          <a:off x="5553529"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Histrionic Personality Disorder</a:t>
          </a:r>
          <a:endParaRPr lang="en-GB" sz="1500" kern="1200"/>
        </a:p>
      </dsp:txBody>
      <dsp:txXfrm>
        <a:off x="5584499" y="3797291"/>
        <a:ext cx="995439" cy="1628036"/>
      </dsp:txXfrm>
    </dsp:sp>
    <dsp:sp modelId="{C47CF0C3-BD03-4214-B2FD-1963CF8AC371}">
      <dsp:nvSpPr>
        <dsp:cNvPr id="0" name=""/>
        <dsp:cNvSpPr/>
      </dsp:nvSpPr>
      <dsp:spPr>
        <a:xfrm>
          <a:off x="6655319"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Narcissistic Personality Disorder</a:t>
          </a:r>
          <a:endParaRPr lang="en-GB" sz="1500" kern="1200"/>
        </a:p>
      </dsp:txBody>
      <dsp:txXfrm>
        <a:off x="6686289" y="3797291"/>
        <a:ext cx="995439" cy="1628036"/>
      </dsp:txXfrm>
    </dsp:sp>
    <dsp:sp modelId="{E5F1253F-47A9-493C-A9D0-466062C95076}">
      <dsp:nvSpPr>
        <dsp:cNvPr id="0" name=""/>
        <dsp:cNvSpPr/>
      </dsp:nvSpPr>
      <dsp:spPr>
        <a:xfrm>
          <a:off x="7801518" y="1884563"/>
          <a:ext cx="3260958" cy="1689976"/>
        </a:xfrm>
        <a:prstGeom prst="roundRect">
          <a:avLst>
            <a:gd name="adj" fmla="val 10000"/>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Cluster C : </a:t>
          </a:r>
          <a:r>
            <a:rPr lang="en-GB" sz="1500" b="1" kern="1200" dirty="0" smtClean="0"/>
            <a:t>Anxiety</a:t>
          </a:r>
          <a:r>
            <a:rPr lang="en-GB" sz="1500" kern="1200" dirty="0" smtClean="0"/>
            <a:t>. </a:t>
          </a:r>
          <a:r>
            <a:rPr lang="en-GB" sz="1500" b="0" i="0" kern="1200" dirty="0" smtClean="0"/>
            <a:t>People with personality disorders in this cluster tend to experience pervasive anxiety and/or fearfulness.</a:t>
          </a:r>
          <a:endParaRPr lang="en-GB" sz="1500" kern="1200" dirty="0"/>
        </a:p>
      </dsp:txBody>
      <dsp:txXfrm>
        <a:off x="7851016" y="1934061"/>
        <a:ext cx="3161962" cy="1590980"/>
      </dsp:txXfrm>
    </dsp:sp>
    <dsp:sp modelId="{B8FB7EEA-E50A-47C7-97E6-642A785BF914}">
      <dsp:nvSpPr>
        <dsp:cNvPr id="0" name=""/>
        <dsp:cNvSpPr/>
      </dsp:nvSpPr>
      <dsp:spPr>
        <a:xfrm>
          <a:off x="7801518"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Avoidant Personality Disorder</a:t>
          </a:r>
          <a:endParaRPr lang="en-GB" sz="1500" kern="1200"/>
        </a:p>
      </dsp:txBody>
      <dsp:txXfrm>
        <a:off x="7832488" y="3797291"/>
        <a:ext cx="995439" cy="1628036"/>
      </dsp:txXfrm>
    </dsp:sp>
    <dsp:sp modelId="{836EC706-0D19-4B80-9140-7BBE9A482539}">
      <dsp:nvSpPr>
        <dsp:cNvPr id="0" name=""/>
        <dsp:cNvSpPr/>
      </dsp:nvSpPr>
      <dsp:spPr>
        <a:xfrm>
          <a:off x="8903308"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Dependant Personality Disorder</a:t>
          </a:r>
          <a:endParaRPr lang="en-GB" sz="1500" kern="1200"/>
        </a:p>
      </dsp:txBody>
      <dsp:txXfrm>
        <a:off x="8934278" y="3797291"/>
        <a:ext cx="995439" cy="1628036"/>
      </dsp:txXfrm>
    </dsp:sp>
    <dsp:sp modelId="{5DB73A63-4F34-4574-A4F0-83E7055D1975}">
      <dsp:nvSpPr>
        <dsp:cNvPr id="0" name=""/>
        <dsp:cNvSpPr/>
      </dsp:nvSpPr>
      <dsp:spPr>
        <a:xfrm>
          <a:off x="10005097" y="3766321"/>
          <a:ext cx="1057379" cy="1689976"/>
        </a:xfrm>
        <a:prstGeom prst="roundRect">
          <a:avLst>
            <a:gd name="adj" fmla="val 10000"/>
          </a:avLst>
        </a:prstGeom>
        <a:gradFill rotWithShape="0">
          <a:gsLst>
            <a:gs pos="0">
              <a:schemeClr val="accent1">
                <a:tint val="99000"/>
                <a:hueOff val="0"/>
                <a:satOff val="0"/>
                <a:lumOff val="0"/>
                <a:alphaOff val="0"/>
                <a:lumMod val="110000"/>
                <a:satMod val="105000"/>
                <a:tint val="67000"/>
              </a:schemeClr>
            </a:gs>
            <a:gs pos="50000">
              <a:schemeClr val="accent1">
                <a:tint val="99000"/>
                <a:hueOff val="0"/>
                <a:satOff val="0"/>
                <a:lumOff val="0"/>
                <a:alphaOff val="0"/>
                <a:lumMod val="105000"/>
                <a:satMod val="103000"/>
                <a:tint val="73000"/>
              </a:schemeClr>
            </a:gs>
            <a:gs pos="100000">
              <a:schemeClr val="accent1">
                <a:tint val="99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smtClean="0"/>
            <a:t>Obsessive-compulsive personality disorder</a:t>
          </a:r>
          <a:endParaRPr lang="en-GB" sz="1500" kern="1200"/>
        </a:p>
      </dsp:txBody>
      <dsp:txXfrm>
        <a:off x="10036067" y="3797291"/>
        <a:ext cx="995439" cy="162803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35343-3388-4464-A1D2-B138A7894183}" type="datetimeFigureOut">
              <a:rPr lang="en-GB" smtClean="0"/>
              <a:t>22/06/2021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C58EF7-0E00-4281-8BD9-6C01A5F063B1}" type="slidenum">
              <a:rPr lang="en-GB" smtClean="0"/>
              <a:t>‹#›</a:t>
            </a:fld>
            <a:endParaRPr lang="en-GB"/>
          </a:p>
        </p:txBody>
      </p:sp>
    </p:spTree>
    <p:extLst>
      <p:ext uri="{BB962C8B-B14F-4D97-AF65-F5344CB8AC3E}">
        <p14:creationId xmlns:p14="http://schemas.microsoft.com/office/powerpoint/2010/main" val="299482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self-absorption rises to the level of a clinical disorder because it significantly interferes with relationships, occupation, or other important domains in life. </a:t>
            </a:r>
          </a:p>
          <a:p>
            <a:endParaRPr lang="en-GB" dirty="0"/>
          </a:p>
        </p:txBody>
      </p:sp>
      <p:sp>
        <p:nvSpPr>
          <p:cNvPr id="4" name="Slide Number Placeholder 3"/>
          <p:cNvSpPr>
            <a:spLocks noGrp="1"/>
          </p:cNvSpPr>
          <p:nvPr>
            <p:ph type="sldNum" sz="quarter" idx="10"/>
          </p:nvPr>
        </p:nvSpPr>
        <p:spPr/>
        <p:txBody>
          <a:bodyPr/>
          <a:lstStyle/>
          <a:p>
            <a:fld id="{14C58EF7-0E00-4281-8BD9-6C01A5F063B1}" type="slidenum">
              <a:rPr lang="en-GB" smtClean="0"/>
              <a:t>18</a:t>
            </a:fld>
            <a:endParaRPr lang="en-GB"/>
          </a:p>
        </p:txBody>
      </p:sp>
    </p:spTree>
    <p:extLst>
      <p:ext uri="{BB962C8B-B14F-4D97-AF65-F5344CB8AC3E}">
        <p14:creationId xmlns:p14="http://schemas.microsoft.com/office/powerpoint/2010/main" val="703508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F04F60-E3B7-4404-8422-B1A6C4C4BCB5}"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327437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F04F60-E3B7-4404-8422-B1A6C4C4BCB5}"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356194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F04F60-E3B7-4404-8422-B1A6C4C4BCB5}"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276258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F04F60-E3B7-4404-8422-B1A6C4C4BCB5}"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237555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F04F60-E3B7-4404-8422-B1A6C4C4BCB5}"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332379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F04F60-E3B7-4404-8422-B1A6C4C4BCB5}" type="datetimeFigureOut">
              <a:rPr lang="en-GB" smtClean="0"/>
              <a:t>22/06/2021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198690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F04F60-E3B7-4404-8422-B1A6C4C4BCB5}" type="datetimeFigureOut">
              <a:rPr lang="en-GB" smtClean="0"/>
              <a:t>22/06/2021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248183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F04F60-E3B7-4404-8422-B1A6C4C4BCB5}" type="datetimeFigureOut">
              <a:rPr lang="en-GB" smtClean="0"/>
              <a:t>22/06/2021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106447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04F60-E3B7-4404-8422-B1A6C4C4BCB5}" type="datetimeFigureOut">
              <a:rPr lang="en-GB" smtClean="0"/>
              <a:t>22/06/2021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362976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04F60-E3B7-4404-8422-B1A6C4C4BCB5}" type="datetimeFigureOut">
              <a:rPr lang="en-GB" smtClean="0"/>
              <a:t>22/06/2021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128864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04F60-E3B7-4404-8422-B1A6C4C4BCB5}" type="datetimeFigureOut">
              <a:rPr lang="en-GB" smtClean="0"/>
              <a:t>22/06/2021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E3E62-230A-4BA1-82D4-25278B673A31}" type="slidenum">
              <a:rPr lang="en-GB" smtClean="0"/>
              <a:t>‹#›</a:t>
            </a:fld>
            <a:endParaRPr lang="en-GB"/>
          </a:p>
        </p:txBody>
      </p:sp>
    </p:spTree>
    <p:extLst>
      <p:ext uri="{BB962C8B-B14F-4D97-AF65-F5344CB8AC3E}">
        <p14:creationId xmlns:p14="http://schemas.microsoft.com/office/powerpoint/2010/main" val="320245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04F60-E3B7-4404-8422-B1A6C4C4BCB5}" type="datetimeFigureOut">
              <a:rPr lang="en-GB" smtClean="0"/>
              <a:t>22/06/2021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E3E62-230A-4BA1-82D4-25278B673A31}" type="slidenum">
              <a:rPr lang="en-GB" smtClean="0"/>
              <a:t>‹#›</a:t>
            </a:fld>
            <a:endParaRPr lang="en-GB"/>
          </a:p>
        </p:txBody>
      </p:sp>
    </p:spTree>
    <p:extLst>
      <p:ext uri="{BB962C8B-B14F-4D97-AF65-F5344CB8AC3E}">
        <p14:creationId xmlns:p14="http://schemas.microsoft.com/office/powerpoint/2010/main" val="22196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verywellmind.com/an-overview-of-psychopathology-4178942" TargetMode="External"/><Relationship Id="rId2" Type="http://schemas.openxmlformats.org/officeDocument/2006/relationships/hyperlink" Target="https://www.sciencedaily.com/terms/psychopathology.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51379"/>
            <a:ext cx="12192000" cy="185858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Psychopathology and Personality Disorder</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5538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11328740"/>
              </p:ext>
            </p:extLst>
          </p:nvPr>
        </p:nvGraphicFramePr>
        <p:xfrm>
          <a:off x="879143" y="1129589"/>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9692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1825585082"/>
              </p:ext>
            </p:extLst>
          </p:nvPr>
        </p:nvGraphicFramePr>
        <p:xfrm>
          <a:off x="606188" y="641446"/>
          <a:ext cx="11062649" cy="5459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5960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Paranoid Personality Disorder</a:t>
            </a:r>
            <a:endParaRPr lang="en-GB" dirty="0"/>
          </a:p>
        </p:txBody>
      </p:sp>
      <p:sp>
        <p:nvSpPr>
          <p:cNvPr id="3" name="Content Placeholder 2"/>
          <p:cNvSpPr>
            <a:spLocks noGrp="1"/>
          </p:cNvSpPr>
          <p:nvPr>
            <p:ph idx="1"/>
          </p:nvPr>
        </p:nvSpPr>
        <p:spPr>
          <a:xfrm>
            <a:off x="838200" y="1690688"/>
            <a:ext cx="10515600" cy="4486275"/>
          </a:xfrm>
        </p:spPr>
        <p:txBody>
          <a:bodyPr>
            <a:normAutofit fontScale="70000" lnSpcReduction="20000"/>
          </a:bodyPr>
          <a:lstStyle/>
          <a:p>
            <a:pPr fontAlgn="base"/>
            <a:r>
              <a:rPr lang="en-GB" dirty="0" smtClean="0"/>
              <a:t>Symptoms </a:t>
            </a:r>
            <a:r>
              <a:rPr lang="en-GB" dirty="0"/>
              <a:t>include chronic, pervasive distrust of other </a:t>
            </a:r>
            <a:r>
              <a:rPr lang="en-GB" dirty="0" smtClean="0"/>
              <a:t>people, suspicion </a:t>
            </a:r>
            <a:r>
              <a:rPr lang="en-GB" dirty="0"/>
              <a:t>of being deceived or exploited by others, including friends, family, and </a:t>
            </a:r>
            <a:r>
              <a:rPr lang="en-GB" dirty="0" smtClean="0"/>
              <a:t>partners. </a:t>
            </a:r>
          </a:p>
          <a:p>
            <a:pPr fontAlgn="base"/>
            <a:r>
              <a:rPr lang="en-GB" dirty="0" smtClean="0"/>
              <a:t>Often </a:t>
            </a:r>
            <a:r>
              <a:rPr lang="en-GB" dirty="0"/>
              <a:t>assume people will harm or deceive them and don’t confide in others or become close to them</a:t>
            </a:r>
            <a:r>
              <a:rPr lang="en-GB" dirty="0" smtClean="0"/>
              <a:t>.</a:t>
            </a:r>
          </a:p>
          <a:p>
            <a:pPr fontAlgn="base"/>
            <a:r>
              <a:rPr lang="en-GB" dirty="0" smtClean="0"/>
              <a:t>Are </a:t>
            </a:r>
            <a:r>
              <a:rPr lang="en-GB" dirty="0"/>
              <a:t>at a greater risk of experiencing depression, substance abuse, and agoraphobia</a:t>
            </a:r>
            <a:r>
              <a:rPr lang="en-GB" dirty="0" smtClean="0"/>
              <a:t>.</a:t>
            </a:r>
          </a:p>
          <a:p>
            <a:pPr fontAlgn="base"/>
            <a:r>
              <a:rPr lang="en-GB" dirty="0" smtClean="0"/>
              <a:t>Other </a:t>
            </a:r>
            <a:r>
              <a:rPr lang="en-GB" dirty="0"/>
              <a:t>symptoms of paranoid personality disorder include:</a:t>
            </a:r>
          </a:p>
          <a:p>
            <a:pPr lvl="1" fontAlgn="base"/>
            <a:r>
              <a:rPr lang="en-GB" dirty="0"/>
              <a:t>Feelings that they are being lied to, deceived, or exploited by other people</a:t>
            </a:r>
          </a:p>
          <a:p>
            <a:pPr lvl="1" fontAlgn="base"/>
            <a:r>
              <a:rPr lang="en-GB" dirty="0"/>
              <a:t>May believe that friends, family, and romantic partners are untrustworthy and unfaithful</a:t>
            </a:r>
          </a:p>
          <a:p>
            <a:pPr lvl="1" fontAlgn="base"/>
            <a:r>
              <a:rPr lang="en-GB" dirty="0"/>
              <a:t>Outbursts of anger in response to perceived deception</a:t>
            </a:r>
          </a:p>
          <a:p>
            <a:pPr lvl="1" fontAlgn="base"/>
            <a:r>
              <a:rPr lang="en-GB" dirty="0"/>
              <a:t>Often described as cold, jealous, secretive, and serious</a:t>
            </a:r>
          </a:p>
          <a:p>
            <a:pPr lvl="1" fontAlgn="base"/>
            <a:r>
              <a:rPr lang="en-GB" dirty="0"/>
              <a:t>Overly controlling in relationships in order to avoid being exploited or manipulated</a:t>
            </a:r>
          </a:p>
          <a:p>
            <a:pPr lvl="1" fontAlgn="base"/>
            <a:r>
              <a:rPr lang="en-GB" dirty="0"/>
              <a:t>Look for hidden meanings in gestures and conversations</a:t>
            </a:r>
          </a:p>
          <a:p>
            <a:pPr lvl="1" fontAlgn="base"/>
            <a:r>
              <a:rPr lang="en-GB" dirty="0"/>
              <a:t>Find it difficult to relax</a:t>
            </a:r>
          </a:p>
          <a:p>
            <a:pPr lvl="1" fontAlgn="base"/>
            <a:r>
              <a:rPr lang="en-GB" dirty="0"/>
              <a:t>Often hold negative views of other people</a:t>
            </a:r>
          </a:p>
          <a:p>
            <a:pPr lvl="1" fontAlgn="base"/>
            <a:r>
              <a:rPr lang="en-GB" dirty="0"/>
              <a:t>Overly sensitive to criticism</a:t>
            </a:r>
          </a:p>
          <a:p>
            <a:pPr lvl="1" fontAlgn="base"/>
            <a:r>
              <a:rPr lang="en-GB" dirty="0"/>
              <a:t>Overreacts in response to perceived criticism</a:t>
            </a:r>
          </a:p>
          <a:p>
            <a:pPr lvl="1" fontAlgn="base"/>
            <a:endParaRPr lang="en-GB" dirty="0"/>
          </a:p>
          <a:p>
            <a:endParaRPr lang="en-GB" dirty="0"/>
          </a:p>
        </p:txBody>
      </p:sp>
    </p:spTree>
    <p:extLst>
      <p:ext uri="{BB962C8B-B14F-4D97-AF65-F5344CB8AC3E}">
        <p14:creationId xmlns:p14="http://schemas.microsoft.com/office/powerpoint/2010/main" val="1436236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Schizoid Personality Disorder</a:t>
            </a:r>
            <a:endParaRPr lang="en-GB" dirty="0"/>
          </a:p>
        </p:txBody>
      </p:sp>
      <p:sp>
        <p:nvSpPr>
          <p:cNvPr id="3" name="Content Placeholder 2"/>
          <p:cNvSpPr>
            <a:spLocks noGrp="1"/>
          </p:cNvSpPr>
          <p:nvPr>
            <p:ph idx="1"/>
          </p:nvPr>
        </p:nvSpPr>
        <p:spPr/>
        <p:txBody>
          <a:bodyPr>
            <a:normAutofit fontScale="70000" lnSpcReduction="20000"/>
          </a:bodyPr>
          <a:lstStyle/>
          <a:p>
            <a:pPr fontAlgn="base"/>
            <a:r>
              <a:rPr lang="en-GB" dirty="0" smtClean="0"/>
              <a:t>Detached from social relationships and expressing little emotion.</a:t>
            </a:r>
          </a:p>
          <a:p>
            <a:pPr fontAlgn="base"/>
            <a:r>
              <a:rPr lang="en-GB" dirty="0" smtClean="0"/>
              <a:t>A person with schizoid personality disorder typically does not seek close relationships, chooses to be alone (social isolation) and seems to not care about praise or criticism from (indifference). </a:t>
            </a:r>
          </a:p>
          <a:p>
            <a:pPr fontAlgn="base"/>
            <a:r>
              <a:rPr lang="en-GB" dirty="0" smtClean="0"/>
              <a:t>They </a:t>
            </a:r>
            <a:r>
              <a:rPr lang="en-GB" dirty="0"/>
              <a:t>find it difficult to express emotions and lack the desire to form close personal </a:t>
            </a:r>
            <a:r>
              <a:rPr lang="en-GB" dirty="0" smtClean="0"/>
              <a:t>relationships.</a:t>
            </a:r>
          </a:p>
          <a:p>
            <a:pPr fontAlgn="base"/>
            <a:r>
              <a:rPr lang="en-GB" dirty="0" smtClean="0"/>
              <a:t>May </a:t>
            </a:r>
            <a:r>
              <a:rPr lang="en-GB" dirty="0"/>
              <a:t>find it easier to form relationships that </a:t>
            </a:r>
            <a:r>
              <a:rPr lang="en-GB" dirty="0" err="1"/>
              <a:t>center</a:t>
            </a:r>
            <a:r>
              <a:rPr lang="en-GB" dirty="0"/>
              <a:t> on intellectual, occupational, or recreational pursuits because such relationships do not rely </a:t>
            </a:r>
            <a:r>
              <a:rPr lang="en-GB" dirty="0" smtClean="0"/>
              <a:t>on </a:t>
            </a:r>
            <a:r>
              <a:rPr lang="en-GB" dirty="0"/>
              <a:t>emotional intimacy.</a:t>
            </a:r>
            <a:endParaRPr lang="en-GB" dirty="0" smtClean="0"/>
          </a:p>
          <a:p>
            <a:pPr fontAlgn="base"/>
            <a:r>
              <a:rPr lang="en-GB" dirty="0"/>
              <a:t>People with schizoid personality disorder typically experience:</a:t>
            </a:r>
          </a:p>
          <a:p>
            <a:pPr lvl="1" fontAlgn="base"/>
            <a:r>
              <a:rPr lang="en-GB" dirty="0"/>
              <a:t>A preoccupation with introspection and </a:t>
            </a:r>
            <a:r>
              <a:rPr lang="en-GB" dirty="0" smtClean="0"/>
              <a:t>fantasy</a:t>
            </a:r>
            <a:endParaRPr lang="en-GB" dirty="0"/>
          </a:p>
          <a:p>
            <a:pPr lvl="1" fontAlgn="base"/>
            <a:r>
              <a:rPr lang="en-GB" dirty="0"/>
              <a:t>A sense of indifference to praise and affirmation, as well as to criticism or rejection</a:t>
            </a:r>
          </a:p>
          <a:p>
            <a:pPr lvl="1" fontAlgn="base"/>
            <a:r>
              <a:rPr lang="en-GB" dirty="0"/>
              <a:t>Detachment from other people</a:t>
            </a:r>
          </a:p>
          <a:p>
            <a:pPr lvl="1" fontAlgn="base"/>
            <a:r>
              <a:rPr lang="en-GB" dirty="0"/>
              <a:t>Little or no desire to form close relationships with others</a:t>
            </a:r>
          </a:p>
          <a:p>
            <a:pPr lvl="1" fontAlgn="base"/>
            <a:r>
              <a:rPr lang="en-GB" dirty="0"/>
              <a:t>Indifference to social norms and expectations</a:t>
            </a:r>
          </a:p>
          <a:p>
            <a:pPr lvl="1" fontAlgn="base"/>
            <a:r>
              <a:rPr lang="en-GB" dirty="0"/>
              <a:t>Infrequent participation in activities for fun or pleasure</a:t>
            </a:r>
          </a:p>
          <a:p>
            <a:pPr lvl="1" fontAlgn="base"/>
            <a:r>
              <a:rPr lang="en-GB" dirty="0"/>
              <a:t>Not enjoying social or family relationships</a:t>
            </a:r>
          </a:p>
          <a:p>
            <a:pPr lvl="1" fontAlgn="base"/>
            <a:r>
              <a:rPr lang="en-GB" dirty="0"/>
              <a:t>Often described as cold, uninterested, withdrawn, and aloof</a:t>
            </a:r>
          </a:p>
          <a:p>
            <a:pPr fontAlgn="base"/>
            <a:endParaRPr lang="en-GB" dirty="0" smtClean="0"/>
          </a:p>
        </p:txBody>
      </p:sp>
    </p:spTree>
    <p:extLst>
      <p:ext uri="{BB962C8B-B14F-4D97-AF65-F5344CB8AC3E}">
        <p14:creationId xmlns:p14="http://schemas.microsoft.com/office/powerpoint/2010/main" val="2702375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Schizotypal personality disorder</a:t>
            </a:r>
            <a:endParaRPr lang="en-GB" dirty="0"/>
          </a:p>
        </p:txBody>
      </p:sp>
      <p:sp>
        <p:nvSpPr>
          <p:cNvPr id="3" name="Content Placeholder 2"/>
          <p:cNvSpPr>
            <a:spLocks noGrp="1"/>
          </p:cNvSpPr>
          <p:nvPr>
            <p:ph idx="1"/>
          </p:nvPr>
        </p:nvSpPr>
        <p:spPr/>
        <p:txBody>
          <a:bodyPr>
            <a:normAutofit fontScale="85000" lnSpcReduction="20000"/>
          </a:bodyPr>
          <a:lstStyle/>
          <a:p>
            <a:pPr fontAlgn="base"/>
            <a:r>
              <a:rPr lang="en-GB" dirty="0" smtClean="0"/>
              <a:t>Very uncomfortable in close relationships, having distorted thinking and eccentric </a:t>
            </a:r>
            <a:r>
              <a:rPr lang="en-GB" dirty="0" err="1" smtClean="0"/>
              <a:t>behavior</a:t>
            </a:r>
            <a:r>
              <a:rPr lang="en-GB" dirty="0" smtClean="0"/>
              <a:t>. A person with schizotypal personality disorder may have features odd speech, </a:t>
            </a:r>
            <a:r>
              <a:rPr lang="en-GB" dirty="0" err="1" smtClean="0"/>
              <a:t>behavior</a:t>
            </a:r>
            <a:r>
              <a:rPr lang="en-GB" dirty="0" smtClean="0"/>
              <a:t>, and appearance, as well as strange beliefs and difficulty forming relationships.</a:t>
            </a:r>
          </a:p>
          <a:p>
            <a:r>
              <a:rPr lang="en-GB" dirty="0"/>
              <a:t>Schizotypal personality disorder typically includes five or more of these signs and symptoms:</a:t>
            </a:r>
          </a:p>
          <a:p>
            <a:pPr lvl="1"/>
            <a:r>
              <a:rPr lang="en-GB" dirty="0" smtClean="0"/>
              <a:t>strange </a:t>
            </a:r>
            <a:r>
              <a:rPr lang="en-GB" dirty="0"/>
              <a:t>thinking or </a:t>
            </a:r>
            <a:r>
              <a:rPr lang="en-GB" dirty="0" err="1"/>
              <a:t>behavior</a:t>
            </a:r>
            <a:endParaRPr lang="en-GB" dirty="0"/>
          </a:p>
          <a:p>
            <a:pPr lvl="1"/>
            <a:r>
              <a:rPr lang="en-GB" dirty="0"/>
              <a:t>unusual beliefs</a:t>
            </a:r>
          </a:p>
          <a:p>
            <a:pPr lvl="1"/>
            <a:r>
              <a:rPr lang="en-GB" dirty="0"/>
              <a:t>discomfort in social situations</a:t>
            </a:r>
          </a:p>
          <a:p>
            <a:pPr lvl="1"/>
            <a:r>
              <a:rPr lang="en-GB" dirty="0"/>
              <a:t>a lack of emotion or inappropriate emotional responses</a:t>
            </a:r>
          </a:p>
          <a:p>
            <a:pPr lvl="1"/>
            <a:r>
              <a:rPr lang="en-GB" dirty="0"/>
              <a:t>odd speech that may be vague or rambling</a:t>
            </a:r>
          </a:p>
          <a:p>
            <a:pPr lvl="1"/>
            <a:r>
              <a:rPr lang="en-GB" dirty="0"/>
              <a:t>a lack of close friends</a:t>
            </a:r>
          </a:p>
          <a:p>
            <a:pPr lvl="1"/>
            <a:r>
              <a:rPr lang="en-GB" dirty="0"/>
              <a:t>extreme social anxiety</a:t>
            </a:r>
          </a:p>
          <a:p>
            <a:pPr lvl="1"/>
            <a:r>
              <a:rPr lang="en-GB" dirty="0"/>
              <a:t>paranoia</a:t>
            </a:r>
          </a:p>
          <a:p>
            <a:pPr lvl="1"/>
            <a:endParaRPr lang="en-GB" dirty="0"/>
          </a:p>
          <a:p>
            <a:pPr fontAlgn="base"/>
            <a:endParaRPr lang="en-GB" dirty="0" smtClean="0"/>
          </a:p>
          <a:p>
            <a:endParaRPr lang="en-GB" dirty="0" smtClean="0"/>
          </a:p>
          <a:p>
            <a:endParaRPr lang="en-GB" dirty="0"/>
          </a:p>
        </p:txBody>
      </p:sp>
      <p:sp>
        <p:nvSpPr>
          <p:cNvPr id="4" name="Left Arrow 3">
            <a:hlinkClick r:id="rId2" action="ppaction://hlinksldjump"/>
          </p:cNvPr>
          <p:cNvSpPr/>
          <p:nvPr/>
        </p:nvSpPr>
        <p:spPr>
          <a:xfrm>
            <a:off x="11054687" y="6277970"/>
            <a:ext cx="436728" cy="32754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82305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Antisocial Personality Disorder</a:t>
            </a:r>
            <a:endParaRPr lang="en-GB" dirty="0"/>
          </a:p>
        </p:txBody>
      </p:sp>
      <p:sp>
        <p:nvSpPr>
          <p:cNvPr id="3" name="Content Placeholder 2"/>
          <p:cNvSpPr>
            <a:spLocks noGrp="1"/>
          </p:cNvSpPr>
          <p:nvPr>
            <p:ph idx="1"/>
          </p:nvPr>
        </p:nvSpPr>
        <p:spPr>
          <a:xfrm>
            <a:off x="838200" y="1690688"/>
            <a:ext cx="10515600" cy="4486275"/>
          </a:xfrm>
        </p:spPr>
        <p:txBody>
          <a:bodyPr>
            <a:normAutofit fontScale="70000" lnSpcReduction="20000"/>
          </a:bodyPr>
          <a:lstStyle/>
          <a:p>
            <a:r>
              <a:rPr lang="en-GB" dirty="0" smtClean="0"/>
              <a:t>Lack </a:t>
            </a:r>
            <a:r>
              <a:rPr lang="en-GB" dirty="0"/>
              <a:t>of empathy and regard for other </a:t>
            </a:r>
            <a:r>
              <a:rPr lang="en-GB" dirty="0" smtClean="0"/>
              <a:t>people, have </a:t>
            </a:r>
            <a:r>
              <a:rPr lang="en-GB" dirty="0"/>
              <a:t>little or no regard for right or wrong. </a:t>
            </a:r>
            <a:endParaRPr lang="en-GB" dirty="0" smtClean="0"/>
          </a:p>
          <a:p>
            <a:r>
              <a:rPr lang="en-GB" dirty="0" smtClean="0"/>
              <a:t>They </a:t>
            </a:r>
            <a:r>
              <a:rPr lang="en-GB" dirty="0"/>
              <a:t>antagonize and often act insensitively or in an unfeeling manner. </a:t>
            </a:r>
            <a:endParaRPr lang="en-GB" dirty="0" smtClean="0"/>
          </a:p>
          <a:p>
            <a:r>
              <a:rPr lang="en-GB" dirty="0" smtClean="0"/>
              <a:t>A </a:t>
            </a:r>
            <a:r>
              <a:rPr lang="en-GB" dirty="0"/>
              <a:t>person with antisocial personality disorder may not conform to social norms, may repeatedly lie or deceive others, or may act </a:t>
            </a:r>
            <a:r>
              <a:rPr lang="en-GB" dirty="0" smtClean="0"/>
              <a:t>impulsively and participate in criminal activity.</a:t>
            </a:r>
          </a:p>
          <a:p>
            <a:r>
              <a:rPr lang="en-GB" dirty="0"/>
              <a:t>In order to be diagnosed with ASPD, </a:t>
            </a:r>
            <a:r>
              <a:rPr lang="en-GB" u="sng" dirty="0"/>
              <a:t>a person must display a disregard and violation of the rights of others before the age of 15.</a:t>
            </a:r>
            <a:endParaRPr lang="en-GB" u="sng" dirty="0" smtClean="0"/>
          </a:p>
          <a:p>
            <a:pPr fontAlgn="base"/>
            <a:r>
              <a:rPr lang="en-GB" dirty="0"/>
              <a:t>People with antisocial personality disorder:</a:t>
            </a:r>
          </a:p>
          <a:p>
            <a:pPr lvl="1" fontAlgn="base"/>
            <a:r>
              <a:rPr lang="en-GB" dirty="0"/>
              <a:t>May begin displaying symptoms during childhood; such </a:t>
            </a:r>
            <a:r>
              <a:rPr lang="en-GB" dirty="0" err="1"/>
              <a:t>behaviors</a:t>
            </a:r>
            <a:r>
              <a:rPr lang="en-GB" dirty="0"/>
              <a:t> may include fire setting, cruelty to animals, and difficulty with authority</a:t>
            </a:r>
          </a:p>
          <a:p>
            <a:pPr lvl="1" fontAlgn="base"/>
            <a:r>
              <a:rPr lang="en-GB" dirty="0"/>
              <a:t>Often have legal problems resulting from failures to conform to social norms and a lack of concern for the rights of others</a:t>
            </a:r>
          </a:p>
          <a:p>
            <a:pPr lvl="1" fontAlgn="base"/>
            <a:r>
              <a:rPr lang="en-GB" dirty="0"/>
              <a:t>Often act out impulsively and fail to consider the consequences of their actions</a:t>
            </a:r>
          </a:p>
          <a:p>
            <a:pPr lvl="1" fontAlgn="base"/>
            <a:r>
              <a:rPr lang="en-GB" dirty="0"/>
              <a:t>Display aggressiveness and irritability that often lead to physical assaults</a:t>
            </a:r>
          </a:p>
          <a:p>
            <a:pPr lvl="1" fontAlgn="base"/>
            <a:r>
              <a:rPr lang="en-GB" dirty="0" smtClean="0"/>
              <a:t>Lack empathy, lack </a:t>
            </a:r>
            <a:r>
              <a:rPr lang="en-GB" dirty="0"/>
              <a:t>of remorse for damaging </a:t>
            </a:r>
            <a:r>
              <a:rPr lang="en-GB" dirty="0" err="1"/>
              <a:t>behavior</a:t>
            </a:r>
            <a:endParaRPr lang="en-GB" dirty="0"/>
          </a:p>
          <a:p>
            <a:pPr lvl="1" fontAlgn="base"/>
            <a:r>
              <a:rPr lang="en-GB" dirty="0"/>
              <a:t>Often have poor or abusive relationships with others and are more likely to abuse or neglect their children</a:t>
            </a:r>
          </a:p>
          <a:p>
            <a:pPr lvl="1" fontAlgn="base"/>
            <a:r>
              <a:rPr lang="en-GB" dirty="0"/>
              <a:t>Frequently lie and deceive others for personal </a:t>
            </a:r>
            <a:r>
              <a:rPr lang="en-GB" dirty="0" smtClean="0"/>
              <a:t>gain</a:t>
            </a:r>
          </a:p>
          <a:p>
            <a:pPr lvl="1" fontAlgn="base"/>
            <a:endParaRPr lang="en-GB" dirty="0"/>
          </a:p>
          <a:p>
            <a:endParaRPr lang="en-GB" dirty="0"/>
          </a:p>
        </p:txBody>
      </p:sp>
    </p:spTree>
    <p:extLst>
      <p:ext uri="{BB962C8B-B14F-4D97-AF65-F5344CB8AC3E}">
        <p14:creationId xmlns:p14="http://schemas.microsoft.com/office/powerpoint/2010/main" val="1405249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Borderline Personality </a:t>
            </a:r>
            <a:r>
              <a:rPr lang="en-GB" dirty="0" smtClean="0"/>
              <a:t>Disorder</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Instability </a:t>
            </a:r>
            <a:r>
              <a:rPr lang="en-GB" dirty="0"/>
              <a:t>in personal relationships, intense emotions, poor self-image and impulsivity. </a:t>
            </a:r>
            <a:endParaRPr lang="en-GB" dirty="0" smtClean="0"/>
          </a:p>
          <a:p>
            <a:r>
              <a:rPr lang="en-GB" dirty="0" smtClean="0"/>
              <a:t>A </a:t>
            </a:r>
            <a:r>
              <a:rPr lang="en-GB" dirty="0"/>
              <a:t>person </a:t>
            </a:r>
            <a:r>
              <a:rPr lang="en-GB" dirty="0" smtClean="0"/>
              <a:t>may </a:t>
            </a:r>
            <a:r>
              <a:rPr lang="en-GB" dirty="0"/>
              <a:t>go to great lengths to avoid being abandoned, have repeated suicide attempts, display inappropriate intense anger or have ongoing feelings of emptiness</a:t>
            </a:r>
            <a:r>
              <a:rPr lang="en-GB" dirty="0" smtClean="0"/>
              <a:t>.</a:t>
            </a:r>
          </a:p>
          <a:p>
            <a:pPr fontAlgn="base"/>
            <a:r>
              <a:rPr lang="en-GB" dirty="0"/>
              <a:t>It's associated with specific and significant problems in interpersonal relationships, self-image, emotions, </a:t>
            </a:r>
            <a:r>
              <a:rPr lang="en-GB" dirty="0" smtClean="0"/>
              <a:t>behaviours, </a:t>
            </a:r>
            <a:r>
              <a:rPr lang="en-GB" dirty="0"/>
              <a:t>and thinking, including</a:t>
            </a:r>
            <a:r>
              <a:rPr lang="en-GB" dirty="0" smtClean="0"/>
              <a:t>:</a:t>
            </a:r>
            <a:endParaRPr lang="en-GB" baseline="30000" dirty="0"/>
          </a:p>
          <a:p>
            <a:pPr lvl="1" fontAlgn="base"/>
            <a:r>
              <a:rPr lang="en-GB" dirty="0"/>
              <a:t>﻿</a:t>
            </a:r>
            <a:r>
              <a:rPr lang="en-GB" b="1" dirty="0" smtClean="0"/>
              <a:t>Behaviours</a:t>
            </a:r>
            <a:r>
              <a:rPr lang="en-GB" dirty="0" smtClean="0"/>
              <a:t>:</a:t>
            </a:r>
            <a:r>
              <a:rPr lang="en-GB" dirty="0"/>
              <a:t> </a:t>
            </a:r>
            <a:r>
              <a:rPr lang="en-GB" dirty="0" smtClean="0"/>
              <a:t> Tendency to engage in risky and impulsive behaviours, such as drinking excessive amounts of alcohol or abusing drugs, . More prone to engage in self-harming behaviours, such as cutting or burning and attempting suicide.</a:t>
            </a:r>
          </a:p>
          <a:p>
            <a:pPr lvl="1" fontAlgn="base"/>
            <a:r>
              <a:rPr lang="en-GB" b="1" dirty="0" smtClean="0"/>
              <a:t>Emotions</a:t>
            </a:r>
            <a:r>
              <a:rPr lang="en-GB" dirty="0" smtClean="0"/>
              <a:t>: emotional instability is a key feature of bpd. Individuals feel like they're on an emotional roller coaster with quick mood shifts (</a:t>
            </a:r>
            <a:r>
              <a:rPr lang="en-GB" dirty="0" err="1" smtClean="0"/>
              <a:t>i.E.</a:t>
            </a:r>
            <a:r>
              <a:rPr lang="en-GB" dirty="0" smtClean="0"/>
              <a:t>, Going from feeling OK to feeling extremely down or blue within a few minutes). Mood changes can last from minutes to days and are often intense. Anger, anxiety, and overwhelming emptiness are common as well.</a:t>
            </a:r>
          </a:p>
          <a:p>
            <a:pPr lvl="1" fontAlgn="base"/>
            <a:r>
              <a:rPr lang="en-GB" b="1" dirty="0" smtClean="0"/>
              <a:t>Relationships</a:t>
            </a:r>
            <a:r>
              <a:rPr lang="en-GB" dirty="0" smtClean="0"/>
              <a:t>: intense relationships with loved ones characterized by frequent conflicts, arguments, and break-ups. Associated with an intense fear of being abandoned by loved ones and attempts to avoid real or imagined abandonment. This usually leads to difficulty trusting others, putting a strain on relationships.</a:t>
            </a:r>
          </a:p>
          <a:p>
            <a:pPr lvl="1" fontAlgn="base"/>
            <a:r>
              <a:rPr lang="en-GB" b="1" dirty="0" smtClean="0"/>
              <a:t>Self-image</a:t>
            </a:r>
            <a:r>
              <a:rPr lang="en-GB" dirty="0" smtClean="0"/>
              <a:t>: difficulties related to the stability of their sense of self. One moment they may feel good about themselves, but the next they may feel they are bad or even evil.</a:t>
            </a:r>
          </a:p>
          <a:p>
            <a:pPr lvl="1" fontAlgn="base"/>
            <a:r>
              <a:rPr lang="en-GB" b="1" dirty="0" smtClean="0"/>
              <a:t>Stress-related changes in thinking</a:t>
            </a:r>
            <a:r>
              <a:rPr lang="en-GB" dirty="0" smtClean="0"/>
              <a:t>: under stress, people may experience changes in thinking, including paranoid thoughts or feeling spaced out, numb, or like they're not really in their body.</a:t>
            </a:r>
          </a:p>
          <a:p>
            <a:endParaRPr lang="en-GB" dirty="0"/>
          </a:p>
        </p:txBody>
      </p:sp>
    </p:spTree>
    <p:extLst>
      <p:ext uri="{BB962C8B-B14F-4D97-AF65-F5344CB8AC3E}">
        <p14:creationId xmlns:p14="http://schemas.microsoft.com/office/powerpoint/2010/main" val="1080044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Histrionic Personality Disorder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Extreme </a:t>
            </a:r>
            <a:r>
              <a:rPr lang="en-GB" dirty="0"/>
              <a:t>emotionality and attention-seeking </a:t>
            </a:r>
            <a:r>
              <a:rPr lang="en-GB" dirty="0" smtClean="0"/>
              <a:t>behaviour that often leads to socially inappropriate </a:t>
            </a:r>
            <a:r>
              <a:rPr lang="en-GB" dirty="0" err="1" smtClean="0"/>
              <a:t>behavior</a:t>
            </a:r>
            <a:r>
              <a:rPr lang="en-GB" dirty="0" smtClean="0"/>
              <a:t> in order to get attention.</a:t>
            </a:r>
          </a:p>
          <a:p>
            <a:r>
              <a:rPr lang="en-GB" dirty="0" smtClean="0"/>
              <a:t>Begins </a:t>
            </a:r>
            <a:r>
              <a:rPr lang="en-GB" dirty="0"/>
              <a:t>by early adulthood and is obvious in different situations. </a:t>
            </a:r>
            <a:endParaRPr lang="en-GB" dirty="0" smtClean="0"/>
          </a:p>
          <a:p>
            <a:r>
              <a:rPr lang="en-GB" dirty="0" smtClean="0"/>
              <a:t>One must </a:t>
            </a:r>
            <a:r>
              <a:rPr lang="en-GB" dirty="0"/>
              <a:t>have five or more of the following signs or symptoms to be diagnosed with HPD</a:t>
            </a:r>
            <a:r>
              <a:rPr lang="en-GB" dirty="0" smtClean="0"/>
              <a:t>:</a:t>
            </a:r>
          </a:p>
          <a:p>
            <a:pPr lvl="1" fontAlgn="base"/>
            <a:r>
              <a:rPr lang="en-GB" dirty="0"/>
              <a:t>Discomfort in situations in which you're not the </a:t>
            </a:r>
            <a:r>
              <a:rPr lang="en-GB" dirty="0" smtClean="0"/>
              <a:t>centre </a:t>
            </a:r>
            <a:r>
              <a:rPr lang="en-GB" dirty="0"/>
              <a:t>of attention</a:t>
            </a:r>
          </a:p>
          <a:p>
            <a:pPr lvl="1" fontAlgn="base"/>
            <a:r>
              <a:rPr lang="en-GB" dirty="0"/>
              <a:t>Interaction with others that's often characterized by inappropriate sexually seductive or provocative </a:t>
            </a:r>
            <a:r>
              <a:rPr lang="en-GB" dirty="0" smtClean="0"/>
              <a:t>behaviour</a:t>
            </a:r>
            <a:endParaRPr lang="en-GB" dirty="0"/>
          </a:p>
          <a:p>
            <a:pPr lvl="1" fontAlgn="base"/>
            <a:r>
              <a:rPr lang="en-GB" dirty="0"/>
              <a:t>Rapidly shifting and shallow expression of emotion</a:t>
            </a:r>
          </a:p>
          <a:p>
            <a:pPr lvl="1" fontAlgn="base"/>
            <a:r>
              <a:rPr lang="en-GB" dirty="0"/>
              <a:t>Consistently uses physical appearance to draw attention to self</a:t>
            </a:r>
          </a:p>
          <a:p>
            <a:pPr lvl="1" fontAlgn="base"/>
            <a:r>
              <a:rPr lang="en-GB" dirty="0"/>
              <a:t>Style of speech that is excessively impressionistic and lacking in detail</a:t>
            </a:r>
          </a:p>
          <a:p>
            <a:pPr lvl="1" fontAlgn="base"/>
            <a:r>
              <a:rPr lang="en-GB" dirty="0"/>
              <a:t>Shows self-dramatization, theatricality, and exaggerated expression of emotion</a:t>
            </a:r>
          </a:p>
          <a:p>
            <a:pPr lvl="1" fontAlgn="base"/>
            <a:r>
              <a:rPr lang="en-GB" dirty="0"/>
              <a:t>Is easily influenced by others or by circumstances</a:t>
            </a:r>
          </a:p>
          <a:p>
            <a:pPr lvl="1" fontAlgn="base"/>
            <a:r>
              <a:rPr lang="en-GB" dirty="0"/>
              <a:t>Considers relationships to be more intimate than they actually are</a:t>
            </a:r>
          </a:p>
          <a:p>
            <a:pPr lvl="1"/>
            <a:endParaRPr lang="en-GB" dirty="0"/>
          </a:p>
        </p:txBody>
      </p:sp>
    </p:spTree>
    <p:extLst>
      <p:ext uri="{BB962C8B-B14F-4D97-AF65-F5344CB8AC3E}">
        <p14:creationId xmlns:p14="http://schemas.microsoft.com/office/powerpoint/2010/main" val="1540429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448" t="2902" r="448" b="9059"/>
          <a:stretch/>
        </p:blipFill>
        <p:spPr>
          <a:xfrm>
            <a:off x="8312624" y="2292825"/>
            <a:ext cx="3178791" cy="2850558"/>
          </a:xfrm>
          <a:prstGeom prst="rect">
            <a:avLst/>
          </a:prstGeom>
        </p:spPr>
      </p:pic>
      <p:sp>
        <p:nvSpPr>
          <p:cNvPr id="2" name="Title 1"/>
          <p:cNvSpPr>
            <a:spLocks noGrp="1"/>
          </p:cNvSpPr>
          <p:nvPr>
            <p:ph type="title"/>
          </p:nvPr>
        </p:nvSpPr>
        <p:spPr/>
        <p:txBody>
          <a:bodyPr/>
          <a:lstStyle/>
          <a:p>
            <a:r>
              <a:rPr lang="en-GB" dirty="0"/>
              <a:t>Narcissistic Personality </a:t>
            </a:r>
            <a:r>
              <a:rPr lang="en-GB" dirty="0" smtClean="0"/>
              <a:t>Disorder</a:t>
            </a:r>
            <a:endParaRPr lang="en-GB" dirty="0"/>
          </a:p>
        </p:txBody>
      </p:sp>
      <p:sp>
        <p:nvSpPr>
          <p:cNvPr id="3" name="Content Placeholder 2"/>
          <p:cNvSpPr>
            <a:spLocks noGrp="1"/>
          </p:cNvSpPr>
          <p:nvPr>
            <p:ph idx="1"/>
          </p:nvPr>
        </p:nvSpPr>
        <p:spPr>
          <a:xfrm>
            <a:off x="838200" y="1825625"/>
            <a:ext cx="7295866" cy="4351338"/>
          </a:xfrm>
        </p:spPr>
        <p:txBody>
          <a:bodyPr>
            <a:normAutofit fontScale="70000" lnSpcReduction="20000"/>
          </a:bodyPr>
          <a:lstStyle/>
          <a:p>
            <a:r>
              <a:rPr lang="en-GB" dirty="0"/>
              <a:t>A person with narcissistic personality disorder may have a grandiose sense of self-importance, a sense of entitlement, take advantage of others or lack empathy. </a:t>
            </a:r>
            <a:endParaRPr lang="en-GB" dirty="0" smtClean="0"/>
          </a:p>
          <a:p>
            <a:r>
              <a:rPr lang="en-GB" dirty="0" smtClean="0"/>
              <a:t>Very self-absorbed or egotistical. Narcissistic </a:t>
            </a:r>
            <a:r>
              <a:rPr lang="en-GB" dirty="0"/>
              <a:t>personality disorder is characterized by the presence of </a:t>
            </a:r>
            <a:r>
              <a:rPr lang="en-GB" dirty="0" smtClean="0"/>
              <a:t>min. five of </a:t>
            </a:r>
            <a:r>
              <a:rPr lang="en-GB" dirty="0"/>
              <a:t>the following symptoms</a:t>
            </a:r>
            <a:r>
              <a:rPr lang="en-GB" dirty="0" smtClean="0"/>
              <a:t>:</a:t>
            </a:r>
          </a:p>
          <a:p>
            <a:pPr lvl="1" fontAlgn="base"/>
            <a:r>
              <a:rPr lang="en-GB" dirty="0"/>
              <a:t>Has an inflated sense of self-importance</a:t>
            </a:r>
          </a:p>
          <a:p>
            <a:pPr lvl="1" fontAlgn="base"/>
            <a:r>
              <a:rPr lang="en-GB" dirty="0"/>
              <a:t>Is preoccupied with fantasies of success, power, brilliance, beauty, or ideal love</a:t>
            </a:r>
          </a:p>
          <a:p>
            <a:pPr lvl="1" fontAlgn="base"/>
            <a:r>
              <a:rPr lang="en-GB" dirty="0"/>
              <a:t>Believes that he or she is “special” and can only be understood by other special or high-status people</a:t>
            </a:r>
          </a:p>
          <a:p>
            <a:pPr lvl="1" fontAlgn="base"/>
            <a:r>
              <a:rPr lang="en-GB" dirty="0"/>
              <a:t>Requires excessive admiration</a:t>
            </a:r>
          </a:p>
          <a:p>
            <a:pPr lvl="1" fontAlgn="base"/>
            <a:r>
              <a:rPr lang="en-GB" dirty="0"/>
              <a:t>Possesses a sense of entitlement</a:t>
            </a:r>
          </a:p>
          <a:p>
            <a:pPr lvl="1" fontAlgn="base"/>
            <a:r>
              <a:rPr lang="en-GB" dirty="0"/>
              <a:t>Takes advantage of others</a:t>
            </a:r>
          </a:p>
          <a:p>
            <a:pPr lvl="1" fontAlgn="base"/>
            <a:r>
              <a:rPr lang="en-GB" dirty="0"/>
              <a:t>Lacks </a:t>
            </a:r>
            <a:r>
              <a:rPr lang="en-GB" dirty="0" smtClean="0"/>
              <a:t>empathy</a:t>
            </a:r>
            <a:endParaRPr lang="en-GB" dirty="0"/>
          </a:p>
          <a:p>
            <a:pPr lvl="1" fontAlgn="base"/>
            <a:r>
              <a:rPr lang="en-GB" dirty="0"/>
              <a:t>Is often envious of others or believes others are envious of him or her</a:t>
            </a:r>
          </a:p>
          <a:p>
            <a:pPr lvl="1" fontAlgn="base"/>
            <a:r>
              <a:rPr lang="en-GB" dirty="0"/>
              <a:t>Behaves in an arrogant, egotistical, or haughty way</a:t>
            </a:r>
          </a:p>
          <a:p>
            <a:endParaRPr lang="en-GB" dirty="0"/>
          </a:p>
        </p:txBody>
      </p:sp>
      <p:sp>
        <p:nvSpPr>
          <p:cNvPr id="7" name="Left Arrow 6">
            <a:hlinkClick r:id="rId4" action="ppaction://hlinksldjump"/>
          </p:cNvPr>
          <p:cNvSpPr/>
          <p:nvPr/>
        </p:nvSpPr>
        <p:spPr>
          <a:xfrm>
            <a:off x="11054687" y="6277970"/>
            <a:ext cx="436728" cy="32754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5803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Avoidant Personality Disorder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Extreme </a:t>
            </a:r>
            <a:r>
              <a:rPr lang="en-GB" dirty="0"/>
              <a:t>shyness, feelings of inadequacy and extreme sensitivity to criticism. </a:t>
            </a:r>
            <a:endParaRPr lang="en-GB" dirty="0" smtClean="0"/>
          </a:p>
          <a:p>
            <a:r>
              <a:rPr lang="en-GB" dirty="0" smtClean="0"/>
              <a:t>People </a:t>
            </a:r>
            <a:r>
              <a:rPr lang="en-GB" dirty="0"/>
              <a:t>with avoidant personality disorder may be unwilling to get involved with people unless they are certain of being liked, be preoccupied with being criticized or rejected, or may view themselves as not being good enough or socially inept.</a:t>
            </a:r>
          </a:p>
          <a:p>
            <a:pPr fontAlgn="base"/>
            <a:r>
              <a:rPr lang="en-GB" dirty="0"/>
              <a:t>The following is a list of common symptoms associated with avoidant personality disorder:</a:t>
            </a:r>
          </a:p>
          <a:p>
            <a:pPr lvl="1" fontAlgn="base"/>
            <a:r>
              <a:rPr lang="en-GB" dirty="0"/>
              <a:t>Avoidance of occupational activities involving significant social contact out of fear of criticism, disapproval, or </a:t>
            </a:r>
            <a:r>
              <a:rPr lang="en-GB" dirty="0" smtClean="0"/>
              <a:t>rejection</a:t>
            </a:r>
            <a:r>
              <a:rPr lang="en-GB" dirty="0"/>
              <a:t>﻿</a:t>
            </a:r>
          </a:p>
          <a:p>
            <a:pPr lvl="1" fontAlgn="base"/>
            <a:r>
              <a:rPr lang="en-GB" dirty="0"/>
              <a:t>Unwillingness to become involved with others unless you are certain that they will like you</a:t>
            </a:r>
          </a:p>
          <a:p>
            <a:pPr lvl="1" fontAlgn="base"/>
            <a:r>
              <a:rPr lang="en-GB" dirty="0"/>
              <a:t>Holding back in intimate relationships out of fear of being ridiculed or humiliated</a:t>
            </a:r>
          </a:p>
          <a:p>
            <a:pPr lvl="1" fontAlgn="base"/>
            <a:r>
              <a:rPr lang="en-GB" dirty="0"/>
              <a:t>Preoccupation with criticism or rejection in social </a:t>
            </a:r>
            <a:r>
              <a:rPr lang="en-GB" dirty="0" smtClean="0"/>
              <a:t>situations</a:t>
            </a:r>
            <a:endParaRPr lang="en-GB" dirty="0"/>
          </a:p>
          <a:p>
            <a:pPr lvl="1" fontAlgn="base"/>
            <a:r>
              <a:rPr lang="en-GB" dirty="0"/>
              <a:t>Inhibition in new social situations due to feeling inadequate</a:t>
            </a:r>
          </a:p>
          <a:p>
            <a:pPr lvl="1" fontAlgn="base"/>
            <a:r>
              <a:rPr lang="en-GB" dirty="0"/>
              <a:t>Feelings of being socially inept, unappealing, or inferior to </a:t>
            </a:r>
            <a:r>
              <a:rPr lang="en-GB" dirty="0" smtClean="0"/>
              <a:t>others</a:t>
            </a:r>
            <a:endParaRPr lang="en-GB" baseline="30000" dirty="0"/>
          </a:p>
          <a:p>
            <a:pPr lvl="1" fontAlgn="base"/>
            <a:r>
              <a:rPr lang="en-GB" dirty="0"/>
              <a:t>﻿</a:t>
            </a:r>
            <a:r>
              <a:rPr lang="en-GB" dirty="0" smtClean="0"/>
              <a:t>Hesitation </a:t>
            </a:r>
            <a:r>
              <a:rPr lang="en-GB" dirty="0"/>
              <a:t>to take risks or do new things out of fear of embarrassment</a:t>
            </a:r>
          </a:p>
          <a:p>
            <a:pPr lvl="1"/>
            <a:endParaRPr lang="en-GB" dirty="0"/>
          </a:p>
        </p:txBody>
      </p:sp>
    </p:spTree>
    <p:extLst>
      <p:ext uri="{BB962C8B-B14F-4D97-AF65-F5344CB8AC3E}">
        <p14:creationId xmlns:p14="http://schemas.microsoft.com/office/powerpoint/2010/main" val="2666680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1194"/>
            <a:ext cx="12192000" cy="133748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What is Psychopathology ?</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lstStyle/>
          <a:p>
            <a:r>
              <a:rPr lang="en-GB" dirty="0" smtClean="0"/>
              <a:t>Psychopathology is a term which refers to either the study of mental illness or mental distress or the manifestation of behaviours and experiences which may be indicative of mental illness or psychological impairment.</a:t>
            </a:r>
          </a:p>
          <a:p>
            <a:r>
              <a:rPr lang="en-GB" dirty="0" smtClean="0"/>
              <a:t>Psychiatrists and clinical psychologists are particularly interested in this area and may either be involved in clinical treatment of mental illness, or research into the origin, development and manifestations of such states, or often, both.</a:t>
            </a:r>
            <a:endParaRPr lang="en-US" dirty="0" smtClean="0"/>
          </a:p>
          <a:p>
            <a:endParaRPr lang="en-GB" dirty="0"/>
          </a:p>
        </p:txBody>
      </p:sp>
    </p:spTree>
    <p:extLst>
      <p:ext uri="{BB962C8B-B14F-4D97-AF65-F5344CB8AC3E}">
        <p14:creationId xmlns:p14="http://schemas.microsoft.com/office/powerpoint/2010/main" val="1846488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Personality Disorder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Involves </a:t>
            </a:r>
            <a:r>
              <a:rPr lang="en-GB" dirty="0"/>
              <a:t>fear of being alone and often causes those who have the disorder to do things to try to get other people to take care of them</a:t>
            </a:r>
            <a:r>
              <a:rPr lang="en-GB" dirty="0" smtClean="0"/>
              <a:t>.</a:t>
            </a:r>
          </a:p>
          <a:p>
            <a:r>
              <a:rPr lang="en-GB" dirty="0" smtClean="0"/>
              <a:t>Pattern </a:t>
            </a:r>
            <a:r>
              <a:rPr lang="en-GB" dirty="0"/>
              <a:t>of needing to be taken care of and submissive and clingy </a:t>
            </a:r>
            <a:r>
              <a:rPr lang="en-GB" dirty="0" smtClean="0"/>
              <a:t>behaviour. </a:t>
            </a:r>
          </a:p>
          <a:p>
            <a:r>
              <a:rPr lang="en-GB" dirty="0" smtClean="0"/>
              <a:t>May </a:t>
            </a:r>
            <a:r>
              <a:rPr lang="en-GB" dirty="0"/>
              <a:t>have difficulty making daily decisions without reassurance from others or may feel uncomfortable or helpless when alone because of fear of inability to take care of themselves</a:t>
            </a:r>
            <a:r>
              <a:rPr lang="en-GB" dirty="0" smtClean="0"/>
              <a:t>.</a:t>
            </a:r>
          </a:p>
          <a:p>
            <a:pPr fontAlgn="base"/>
            <a:r>
              <a:rPr lang="en-GB" dirty="0"/>
              <a:t>Common symptoms </a:t>
            </a:r>
            <a:r>
              <a:rPr lang="en-GB" dirty="0" smtClean="0"/>
              <a:t>include:</a:t>
            </a:r>
            <a:endParaRPr lang="en-GB" dirty="0"/>
          </a:p>
          <a:p>
            <a:pPr lvl="1" fontAlgn="base"/>
            <a:r>
              <a:rPr lang="en-GB" dirty="0"/>
              <a:t>Fear of being alone</a:t>
            </a:r>
          </a:p>
          <a:p>
            <a:pPr lvl="1" fontAlgn="base"/>
            <a:r>
              <a:rPr lang="en-GB" dirty="0"/>
              <a:t>Avoiding taking initiative or responsibility</a:t>
            </a:r>
          </a:p>
          <a:p>
            <a:pPr lvl="1" fontAlgn="base"/>
            <a:r>
              <a:rPr lang="en-GB" dirty="0"/>
              <a:t>Sensitivity to criticism</a:t>
            </a:r>
          </a:p>
          <a:p>
            <a:pPr lvl="1" fontAlgn="base"/>
            <a:r>
              <a:rPr lang="en-GB" dirty="0"/>
              <a:t>Lack of opinions</a:t>
            </a:r>
          </a:p>
          <a:p>
            <a:endParaRPr lang="en-GB" dirty="0"/>
          </a:p>
        </p:txBody>
      </p:sp>
    </p:spTree>
    <p:extLst>
      <p:ext uri="{BB962C8B-B14F-4D97-AF65-F5344CB8AC3E}">
        <p14:creationId xmlns:p14="http://schemas.microsoft.com/office/powerpoint/2010/main" val="192440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Obsessive-compulsive Personality Disorder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Strict </a:t>
            </a:r>
            <a:r>
              <a:rPr lang="en-GB" dirty="0"/>
              <a:t>orderliness, control, and perfectionism. </a:t>
            </a:r>
            <a:endParaRPr lang="en-GB" dirty="0" smtClean="0"/>
          </a:p>
          <a:p>
            <a:r>
              <a:rPr lang="en-GB" dirty="0" smtClean="0"/>
              <a:t>Someone </a:t>
            </a:r>
            <a:r>
              <a:rPr lang="en-GB" dirty="0"/>
              <a:t>with OCPD will likely try to stay in charge of the smallest details of their life, even at the expense of their flexibility and openness to new </a:t>
            </a:r>
            <a:r>
              <a:rPr lang="en-GB" dirty="0" smtClean="0"/>
              <a:t>experiences.</a:t>
            </a:r>
          </a:p>
          <a:p>
            <a:pPr fontAlgn="base"/>
            <a:r>
              <a:rPr lang="en-GB" dirty="0"/>
              <a:t>Someone with OCPD may experience symptoms like:</a:t>
            </a:r>
            <a:r>
              <a:rPr lang="en-GB" baseline="30000" dirty="0"/>
              <a:t>3</a:t>
            </a:r>
            <a:endParaRPr lang="en-GB" dirty="0"/>
          </a:p>
          <a:p>
            <a:pPr lvl="1" fontAlgn="base"/>
            <a:r>
              <a:rPr lang="en-GB" dirty="0"/>
              <a:t>Acting restrained or restricted with their emotions</a:t>
            </a:r>
          </a:p>
          <a:p>
            <a:pPr lvl="1" fontAlgn="base"/>
            <a:r>
              <a:rPr lang="en-GB" dirty="0"/>
              <a:t>Adherence to rules in an inflexible, rigid way</a:t>
            </a:r>
          </a:p>
          <a:p>
            <a:pPr lvl="1" fontAlgn="base"/>
            <a:r>
              <a:rPr lang="en-GB" dirty="0"/>
              <a:t>Creating order and lists for tasks</a:t>
            </a:r>
          </a:p>
          <a:p>
            <a:pPr lvl="1" fontAlgn="base"/>
            <a:r>
              <a:rPr lang="en-GB" dirty="0"/>
              <a:t>Desire to control their relationships with others</a:t>
            </a:r>
          </a:p>
          <a:p>
            <a:pPr lvl="1" fontAlgn="base"/>
            <a:r>
              <a:rPr lang="en-GB" dirty="0"/>
              <a:t>Difficulty empathizing with others and/or maintaining intimate relationships</a:t>
            </a:r>
          </a:p>
          <a:p>
            <a:pPr lvl="1" fontAlgn="base"/>
            <a:r>
              <a:rPr lang="en-GB" dirty="0"/>
              <a:t>Extreme dedication to their work</a:t>
            </a:r>
          </a:p>
          <a:p>
            <a:pPr lvl="1" fontAlgn="base"/>
            <a:r>
              <a:rPr lang="en-GB" dirty="0"/>
              <a:t>Having trouble giving things to others</a:t>
            </a:r>
          </a:p>
          <a:p>
            <a:pPr lvl="1" fontAlgn="base"/>
            <a:r>
              <a:rPr lang="en-GB" dirty="0"/>
              <a:t>Need for perfection even in the smallest details</a:t>
            </a:r>
          </a:p>
          <a:p>
            <a:pPr lvl="1" fontAlgn="base"/>
            <a:r>
              <a:rPr lang="en-GB" dirty="0"/>
              <a:t>Problems with self-identity and/or self-direction</a:t>
            </a:r>
          </a:p>
          <a:p>
            <a:pPr lvl="1" fontAlgn="base"/>
            <a:r>
              <a:rPr lang="en-GB" dirty="0"/>
              <a:t>Trouble giving up control and delegating tasks</a:t>
            </a:r>
          </a:p>
          <a:p>
            <a:endParaRPr lang="en-GB" dirty="0" smtClean="0"/>
          </a:p>
        </p:txBody>
      </p:sp>
      <p:sp>
        <p:nvSpPr>
          <p:cNvPr id="4" name="Left Arrow 3">
            <a:hlinkClick r:id="rId2" action="ppaction://hlinksldjump"/>
          </p:cNvPr>
          <p:cNvSpPr/>
          <p:nvPr/>
        </p:nvSpPr>
        <p:spPr>
          <a:xfrm>
            <a:off x="11054687" y="6277970"/>
            <a:ext cx="436728" cy="32754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00147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GB" dirty="0"/>
          </a:p>
        </p:txBody>
      </p:sp>
      <p:sp>
        <p:nvSpPr>
          <p:cNvPr id="3" name="Content Placeholder 2"/>
          <p:cNvSpPr>
            <a:spLocks noGrp="1"/>
          </p:cNvSpPr>
          <p:nvPr>
            <p:ph idx="1"/>
          </p:nvPr>
        </p:nvSpPr>
        <p:spPr/>
        <p:txBody>
          <a:bodyPr/>
          <a:lstStyle/>
          <a:p>
            <a:r>
              <a:rPr lang="en-GB" dirty="0" smtClean="0">
                <a:hlinkClick r:id="rId2"/>
              </a:rPr>
              <a:t>https://www.sciencedaily.com/terms/psychopathology.htm</a:t>
            </a:r>
            <a:endParaRPr lang="en-GB" dirty="0" smtClean="0"/>
          </a:p>
          <a:p>
            <a:r>
              <a:rPr lang="en-GB" dirty="0" smtClean="0">
                <a:hlinkClick r:id="rId3"/>
              </a:rPr>
              <a:t>https://www.verywellmind.com/an-overview-of-psychopathology-4178942</a:t>
            </a:r>
            <a:endParaRPr lang="en-GB" dirty="0" smtClean="0"/>
          </a:p>
          <a:p>
            <a:endParaRPr lang="en-GB" dirty="0"/>
          </a:p>
        </p:txBody>
      </p:sp>
    </p:spTree>
    <p:extLst>
      <p:ext uri="{BB962C8B-B14F-4D97-AF65-F5344CB8AC3E}">
        <p14:creationId xmlns:p14="http://schemas.microsoft.com/office/powerpoint/2010/main" val="2826484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3900" y="368489"/>
            <a:ext cx="9319435" cy="5909482"/>
          </a:xfrm>
        </p:spPr>
      </p:pic>
    </p:spTree>
    <p:extLst>
      <p:ext uri="{BB962C8B-B14F-4D97-AF65-F5344CB8AC3E}">
        <p14:creationId xmlns:p14="http://schemas.microsoft.com/office/powerpoint/2010/main" val="1134137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1194"/>
            <a:ext cx="12192000" cy="133748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Significance</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normAutofit/>
          </a:bodyPr>
          <a:lstStyle/>
          <a:p>
            <a:r>
              <a:rPr lang="en-GB" dirty="0"/>
              <a:t>This is both for the </a:t>
            </a:r>
            <a:r>
              <a:rPr lang="en-GB" u="sng" dirty="0"/>
              <a:t>diagnosis</a:t>
            </a:r>
            <a:r>
              <a:rPr lang="en-GB" dirty="0"/>
              <a:t> of individual patients (to see whether the patient's experience fits any pre-existing classification), or for the </a:t>
            </a:r>
            <a:r>
              <a:rPr lang="en-GB" u="sng" dirty="0"/>
              <a:t>creation of diagnostic systems </a:t>
            </a:r>
            <a:r>
              <a:rPr lang="en-GB" dirty="0"/>
              <a:t>(such as the Diagnostic and Statistical Manual of Mental Disorders) which define exactly which signs and symptoms should make up a diagnosis, and how experiences and behaviours should be grouped in particular diagnoses (e.g. clinical depression, schizophrenia</a:t>
            </a:r>
            <a:r>
              <a:rPr lang="en-GB" dirty="0" smtClean="0"/>
              <a:t>).</a:t>
            </a:r>
          </a:p>
          <a:p>
            <a:r>
              <a:rPr lang="en-GB" dirty="0" smtClean="0"/>
              <a:t>Can </a:t>
            </a:r>
            <a:r>
              <a:rPr lang="en-GB" dirty="0"/>
              <a:t>include a long list of elements: </a:t>
            </a:r>
            <a:r>
              <a:rPr lang="en-GB" u="sng" dirty="0"/>
              <a:t>symptoms, </a:t>
            </a:r>
            <a:r>
              <a:rPr lang="en-GB" u="sng" dirty="0" smtClean="0"/>
              <a:t>behaviours, </a:t>
            </a:r>
            <a:r>
              <a:rPr lang="en-GB" u="sng" dirty="0"/>
              <a:t>causes (genetics, biology, social, psychological), course, development, categorization, treatments, strategies, and more</a:t>
            </a:r>
            <a:r>
              <a:rPr lang="en-GB" dirty="0"/>
              <a:t>.</a:t>
            </a:r>
          </a:p>
        </p:txBody>
      </p:sp>
    </p:spTree>
    <p:extLst>
      <p:ext uri="{BB962C8B-B14F-4D97-AF65-F5344CB8AC3E}">
        <p14:creationId xmlns:p14="http://schemas.microsoft.com/office/powerpoint/2010/main" val="1484372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8403703"/>
              </p:ext>
            </p:extLst>
          </p:nvPr>
        </p:nvGraphicFramePr>
        <p:xfrm>
          <a:off x="810904" y="111594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3930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1194"/>
            <a:ext cx="12192000" cy="133748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Diagnostic </a:t>
            </a:r>
            <a:r>
              <a:rPr lang="en-GB"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Systems</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44998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9352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1194"/>
            <a:ext cx="12192000" cy="133748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Identifying Psychopathology</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normAutofit fontScale="70000" lnSpcReduction="20000"/>
          </a:bodyPr>
          <a:lstStyle/>
          <a:p>
            <a:pPr fontAlgn="base"/>
            <a:r>
              <a:rPr lang="en-GB" dirty="0" smtClean="0"/>
              <a:t>Psychiatric </a:t>
            </a:r>
            <a:r>
              <a:rPr lang="en-GB" dirty="0"/>
              <a:t>disorders can be conceptualized as referring to problems in four areas: deviance, distress, dysfunction, and danger.</a:t>
            </a:r>
            <a:r>
              <a:rPr lang="en-GB" baseline="30000" dirty="0"/>
              <a:t>4</a:t>
            </a:r>
            <a:r>
              <a:rPr lang="en-GB" dirty="0"/>
              <a:t>﻿</a:t>
            </a:r>
          </a:p>
          <a:p>
            <a:pPr fontAlgn="base"/>
            <a:r>
              <a:rPr lang="en-GB" b="1" dirty="0" smtClean="0"/>
              <a:t>Deviance</a:t>
            </a:r>
            <a:r>
              <a:rPr lang="en-GB" dirty="0"/>
              <a:t>: This term refers to </a:t>
            </a:r>
            <a:r>
              <a:rPr lang="en-GB" u="sng" dirty="0"/>
              <a:t>thoughts, emotions, or </a:t>
            </a:r>
            <a:r>
              <a:rPr lang="en-GB" u="sng" dirty="0" smtClean="0"/>
              <a:t>behaviours </a:t>
            </a:r>
            <a:r>
              <a:rPr lang="en-GB" u="sng" dirty="0"/>
              <a:t>that deviate from what is common</a:t>
            </a:r>
            <a:r>
              <a:rPr lang="en-GB" dirty="0"/>
              <a:t> or at odds with what is deemed acceptable in the society. In the case of depression, you might report thoughts of guilt or worthlessness that are not common among other people.</a:t>
            </a:r>
          </a:p>
          <a:p>
            <a:pPr fontAlgn="base"/>
            <a:r>
              <a:rPr lang="en-GB" b="1" dirty="0"/>
              <a:t>Distress</a:t>
            </a:r>
            <a:r>
              <a:rPr lang="en-GB" dirty="0"/>
              <a:t>: This symptom refers to </a:t>
            </a:r>
            <a:r>
              <a:rPr lang="en-GB" u="sng" dirty="0"/>
              <a:t>negative feelings either felt within a person or that result in discomfort in others around that person</a:t>
            </a:r>
            <a:r>
              <a:rPr lang="en-GB" dirty="0"/>
              <a:t>. In the case of depression, you might report extreme feelings of distress over sadness or guilt.</a:t>
            </a:r>
          </a:p>
          <a:p>
            <a:pPr fontAlgn="base"/>
            <a:r>
              <a:rPr lang="en-GB" b="1" dirty="0"/>
              <a:t>Dysfunction</a:t>
            </a:r>
            <a:r>
              <a:rPr lang="en-GB" dirty="0"/>
              <a:t>: With this symptom, professionals are looking for the </a:t>
            </a:r>
            <a:r>
              <a:rPr lang="en-GB" u="sng" dirty="0"/>
              <a:t>inability to achieve daily functions like going to work</a:t>
            </a:r>
            <a:r>
              <a:rPr lang="en-GB" dirty="0"/>
              <a:t>. In the case of depression, you might report that you can't get out of bed in the morning or that daily tasks take you much longer than they should.</a:t>
            </a:r>
          </a:p>
          <a:p>
            <a:pPr fontAlgn="base"/>
            <a:r>
              <a:rPr lang="en-GB" b="1" dirty="0"/>
              <a:t>Danger</a:t>
            </a:r>
            <a:r>
              <a:rPr lang="en-GB" dirty="0"/>
              <a:t>: This term refers to </a:t>
            </a:r>
            <a:r>
              <a:rPr lang="en-GB" u="sng" dirty="0" smtClean="0"/>
              <a:t>behaviour </a:t>
            </a:r>
            <a:r>
              <a:rPr lang="en-GB" u="sng" dirty="0"/>
              <a:t>that might put you or someone else at some type of detrimental risk</a:t>
            </a:r>
            <a:r>
              <a:rPr lang="en-GB" dirty="0"/>
              <a:t>. In the case of depression, this could include reporting that you are having thoughts of suicide or harming yourself.</a:t>
            </a:r>
          </a:p>
          <a:p>
            <a:endParaRPr lang="en-GB" dirty="0"/>
          </a:p>
        </p:txBody>
      </p:sp>
    </p:spTree>
    <p:extLst>
      <p:ext uri="{BB962C8B-B14F-4D97-AF65-F5344CB8AC3E}">
        <p14:creationId xmlns:p14="http://schemas.microsoft.com/office/powerpoint/2010/main" val="54239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1194"/>
            <a:ext cx="12192000" cy="133748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Causes</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normAutofit/>
          </a:bodyPr>
          <a:lstStyle/>
          <a:p>
            <a:pPr fontAlgn="base"/>
            <a:r>
              <a:rPr lang="en-GB" dirty="0" smtClean="0"/>
              <a:t>There </a:t>
            </a:r>
            <a:r>
              <a:rPr lang="en-GB" dirty="0"/>
              <a:t>a number of factors that can increase the risk of mental illness, including: </a:t>
            </a:r>
          </a:p>
          <a:p>
            <a:pPr lvl="1" fontAlgn="base"/>
            <a:r>
              <a:rPr lang="en-GB" dirty="0"/>
              <a:t>Biological factors, including genes and brain chemistry</a:t>
            </a:r>
          </a:p>
          <a:p>
            <a:pPr lvl="1" fontAlgn="base"/>
            <a:r>
              <a:rPr lang="en-GB" dirty="0"/>
              <a:t>Chronic medical conditions</a:t>
            </a:r>
          </a:p>
          <a:p>
            <a:pPr lvl="1" fontAlgn="base"/>
            <a:r>
              <a:rPr lang="en-GB" dirty="0"/>
              <a:t>Family members with mental illness</a:t>
            </a:r>
          </a:p>
          <a:p>
            <a:pPr lvl="1" fontAlgn="base"/>
            <a:r>
              <a:rPr lang="en-GB" dirty="0"/>
              <a:t>Feelings of isolation</a:t>
            </a:r>
          </a:p>
          <a:p>
            <a:pPr lvl="1" fontAlgn="base"/>
            <a:r>
              <a:rPr lang="en-GB" dirty="0"/>
              <a:t>Lack of social support</a:t>
            </a:r>
          </a:p>
          <a:p>
            <a:pPr lvl="1" fontAlgn="base"/>
            <a:r>
              <a:rPr lang="en-GB" dirty="0"/>
              <a:t>Substance or alcohol use</a:t>
            </a:r>
          </a:p>
          <a:p>
            <a:pPr lvl="1" fontAlgn="base"/>
            <a:r>
              <a:rPr lang="en-GB" dirty="0"/>
              <a:t>Traumatic or stressful experiences</a:t>
            </a:r>
          </a:p>
          <a:p>
            <a:endParaRPr lang="en-GB" dirty="0"/>
          </a:p>
        </p:txBody>
      </p:sp>
    </p:spTree>
    <p:extLst>
      <p:ext uri="{BB962C8B-B14F-4D97-AF65-F5344CB8AC3E}">
        <p14:creationId xmlns:p14="http://schemas.microsoft.com/office/powerpoint/2010/main" val="2648296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1194"/>
            <a:ext cx="12192000" cy="133748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Personality Disorders</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normAutofit fontScale="77500" lnSpcReduction="20000"/>
          </a:bodyPr>
          <a:lstStyle/>
          <a:p>
            <a:pPr fontAlgn="base"/>
            <a:r>
              <a:rPr lang="en-GB" dirty="0"/>
              <a:t>Personality is the way of thinking, feeling and behaving that makes a person different from other people</a:t>
            </a:r>
            <a:r>
              <a:rPr lang="en-GB" dirty="0" smtClean="0"/>
              <a:t>.</a:t>
            </a:r>
          </a:p>
          <a:p>
            <a:pPr fontAlgn="base"/>
            <a:r>
              <a:rPr lang="en-GB" dirty="0" smtClean="0"/>
              <a:t>An </a:t>
            </a:r>
            <a:r>
              <a:rPr lang="en-GB" dirty="0"/>
              <a:t>individual’s personality is influenced by experiences, environment (surroundings, life situations) and inherited characteristics. </a:t>
            </a:r>
            <a:endParaRPr lang="en-GB" dirty="0" smtClean="0"/>
          </a:p>
          <a:p>
            <a:pPr fontAlgn="base"/>
            <a:r>
              <a:rPr lang="en-GB" dirty="0" smtClean="0"/>
              <a:t>A </a:t>
            </a:r>
            <a:r>
              <a:rPr lang="en-GB" dirty="0"/>
              <a:t>personality disorder is a way of thinking, feeling and behaving that deviates from the expectations of the culture, causes distress or problems functioning, and lasts over time</a:t>
            </a:r>
            <a:r>
              <a:rPr lang="en-GB" dirty="0" smtClean="0"/>
              <a:t>.</a:t>
            </a:r>
          </a:p>
          <a:p>
            <a:pPr fontAlgn="base"/>
            <a:r>
              <a:rPr lang="en-GB" dirty="0" smtClean="0"/>
              <a:t>Personality </a:t>
            </a:r>
            <a:r>
              <a:rPr lang="en-GB" dirty="0"/>
              <a:t>disorders are a group of mental illnesses. They involve long-term patterns of thoughts and </a:t>
            </a:r>
            <a:r>
              <a:rPr lang="en-GB" dirty="0" err="1"/>
              <a:t>behaviors</a:t>
            </a:r>
            <a:r>
              <a:rPr lang="en-GB" dirty="0"/>
              <a:t> that are unhealthy and inflexible. </a:t>
            </a:r>
            <a:endParaRPr lang="en-GB" dirty="0" smtClean="0"/>
          </a:p>
          <a:p>
            <a:pPr fontAlgn="base"/>
            <a:r>
              <a:rPr lang="en-GB" dirty="0" smtClean="0"/>
              <a:t>The </a:t>
            </a:r>
            <a:r>
              <a:rPr lang="en-GB" dirty="0"/>
              <a:t>cause of personality disorders is unknown. However, genes and childhood experiences may play a role.</a:t>
            </a:r>
          </a:p>
          <a:p>
            <a:pPr fontAlgn="base"/>
            <a:r>
              <a:rPr lang="en-GB" dirty="0"/>
              <a:t>The symptoms of each personality disorder are different. They can mild or severe. People with personality disorders may have trouble realizing that they have a problem. To them, their thoughts are normal, and they often blame others for their problems. They may try to get help because of their problems with relationships and work. Treatment usually includes talk therapy and sometimes medicine.</a:t>
            </a:r>
          </a:p>
          <a:p>
            <a:endParaRPr lang="en-GB" dirty="0"/>
          </a:p>
        </p:txBody>
      </p:sp>
    </p:spTree>
    <p:extLst>
      <p:ext uri="{BB962C8B-B14F-4D97-AF65-F5344CB8AC3E}">
        <p14:creationId xmlns:p14="http://schemas.microsoft.com/office/powerpoint/2010/main" val="2245977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1909</Words>
  <Application>Microsoft Office PowerPoint</Application>
  <PresentationFormat>Widescreen</PresentationFormat>
  <Paragraphs>191</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Psychopathology and Personality Disorder</vt:lpstr>
      <vt:lpstr>What is Psychopathology ?</vt:lpstr>
      <vt:lpstr>PowerPoint Presentation</vt:lpstr>
      <vt:lpstr>Significance</vt:lpstr>
      <vt:lpstr>PowerPoint Presentation</vt:lpstr>
      <vt:lpstr>Diagnostic Systems</vt:lpstr>
      <vt:lpstr>Identifying Psychopathology</vt:lpstr>
      <vt:lpstr>Causes</vt:lpstr>
      <vt:lpstr>Personality Disorders</vt:lpstr>
      <vt:lpstr>PowerPoint Presentation</vt:lpstr>
      <vt:lpstr>PowerPoint Presentation</vt:lpstr>
      <vt:lpstr>Paranoid Personality Disorder</vt:lpstr>
      <vt:lpstr>Schizoid Personality Disorder</vt:lpstr>
      <vt:lpstr>Schizotypal personality disorder</vt:lpstr>
      <vt:lpstr>Antisocial Personality Disorder</vt:lpstr>
      <vt:lpstr>Borderline Personality Disorder</vt:lpstr>
      <vt:lpstr>Histrionic Personality Disorder</vt:lpstr>
      <vt:lpstr>Narcissistic Personality Disorder</vt:lpstr>
      <vt:lpstr>Avoidant Personality Disorder</vt:lpstr>
      <vt:lpstr>Dependent Personality Disorder</vt:lpstr>
      <vt:lpstr>Obsessive-compulsive Personality Disorder</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Psychopathology and Personality Disorder</dc:title>
  <dc:creator>Shruti Rajwar</dc:creator>
  <cp:lastModifiedBy>Shruti Rajwar</cp:lastModifiedBy>
  <cp:revision>24</cp:revision>
  <dcterms:created xsi:type="dcterms:W3CDTF">2021-06-21T17:02:24Z</dcterms:created>
  <dcterms:modified xsi:type="dcterms:W3CDTF">2021-06-22T06:57:08Z</dcterms:modified>
</cp:coreProperties>
</file>