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14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128.xml" ContentType="application/vnd.openxmlformats-officedocument.presentationml.slide+xml"/>
  <Override PartName="/ppt/slides/slide137.xml" ContentType="application/vnd.openxmlformats-officedocument.presentationml.slide+xml"/>
  <Override PartName="/ppt/slides/slide146.xml" ContentType="application/vnd.openxmlformats-officedocument.presentationml.slide+xml"/>
  <Override PartName="/ppt/slides/slide155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44.xml" ContentType="application/vnd.openxmlformats-officedocument.presentationml.slide+xml"/>
  <Override PartName="/ppt/slides/slide153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3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  <p:sldId id="393" r:id="rId139"/>
    <p:sldId id="394" r:id="rId140"/>
    <p:sldId id="395" r:id="rId141"/>
    <p:sldId id="396" r:id="rId142"/>
    <p:sldId id="397" r:id="rId143"/>
    <p:sldId id="398" r:id="rId144"/>
    <p:sldId id="399" r:id="rId145"/>
    <p:sldId id="400" r:id="rId146"/>
    <p:sldId id="401" r:id="rId147"/>
    <p:sldId id="402" r:id="rId148"/>
    <p:sldId id="403" r:id="rId149"/>
    <p:sldId id="404" r:id="rId150"/>
    <p:sldId id="405" r:id="rId151"/>
    <p:sldId id="406" r:id="rId152"/>
    <p:sldId id="407" r:id="rId153"/>
    <p:sldId id="408" r:id="rId154"/>
    <p:sldId id="409" r:id="rId155"/>
    <p:sldId id="410" r:id="rId156"/>
  </p:sldIdLst>
  <p:sldSz cx="6076950" cy="45529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>
        <p:scale>
          <a:sx n="77" d="100"/>
          <a:sy n="77" d="100"/>
        </p:scale>
        <p:origin x="-1920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slide" Target="slides/slide1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jpeg"/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jpeg"/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jpeg"/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jpeg"/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jpeg"/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jpeg"/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jpeg"/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jpeg"/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63088"/>
            <a:ext cx="6076950" cy="171603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lgerian" pitchFamily="82" charset="0"/>
              </a:rPr>
              <a:t>PILOT PLANT</a:t>
            </a:r>
            <a:br>
              <a:rPr lang="en-US" b="1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Algerian" pitchFamily="82" charset="0"/>
              </a:rPr>
              <a:t>SCALE-UP TECHNIQUE</a:t>
            </a:r>
            <a:endParaRPr b="1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65227" y="148281"/>
            <a:ext cx="39424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Formulation aspects of oral liquids</a:t>
            </a:r>
            <a:endParaRPr lang="en-US" dirty="0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19238" y="185351"/>
            <a:ext cx="394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Formulation aspects of oral liquids</a:t>
            </a:r>
            <a:endParaRPr lang="en-US" dirty="0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4908" y="0"/>
            <a:ext cx="5422042" cy="766119"/>
          </a:xfrm>
        </p:spPr>
        <p:txBody>
          <a:bodyPr>
            <a:norm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Formulation aspects of oral liquids</a:t>
            </a:r>
            <a:endParaRPr lang="en-US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10961" y="185351"/>
            <a:ext cx="46337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role of </a:t>
            </a:r>
            <a:r>
              <a:rPr lang="en-US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In-vitro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release testing</a:t>
            </a:r>
            <a:endParaRPr lang="en-US" sz="2400" dirty="0"/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91978" y="0"/>
            <a:ext cx="5758248" cy="803189"/>
          </a:xfrm>
        </p:spPr>
        <p:txBody>
          <a:bodyPr>
            <a:norm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role of </a:t>
            </a:r>
            <a:r>
              <a:rPr lang="en-US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In-vitro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release testing</a:t>
            </a:r>
            <a:endParaRPr lang="en-US" sz="2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14"/>
            <a:ext cx="6076950" cy="45529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48032" y="271849"/>
            <a:ext cx="4828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role of </a:t>
            </a:r>
            <a:r>
              <a:rPr lang="en-US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In-vitro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release testing</a:t>
            </a:r>
            <a:endParaRPr lang="en-US" sz="2400" dirty="0"/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23320" y="296562"/>
            <a:ext cx="46708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role of </a:t>
            </a:r>
            <a:r>
              <a:rPr lang="en-US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In-vitro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release testing</a:t>
            </a:r>
            <a:endParaRPr lang="en-US" sz="2400" dirty="0"/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93740" y="271848"/>
            <a:ext cx="46832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role of </a:t>
            </a:r>
            <a:r>
              <a:rPr lang="en-US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In-vitro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release testing</a:t>
            </a:r>
            <a:endParaRPr lang="en-US" sz="2400" dirty="0"/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47</Words>
  <Application>Microsoft Macintosh PowerPoint</Application>
  <PresentationFormat>Custom</PresentationFormat>
  <Paragraphs>9</Paragraphs>
  <Slides>155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155</vt:i4>
      </vt:variant>
    </vt:vector>
  </HeadingPairs>
  <TitlesOfParts>
    <vt:vector size="156" baseType="lpstr">
      <vt:lpstr>Office Theme</vt:lpstr>
      <vt:lpstr>PILOT PLANT SCALE-UP TECHNIQUE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Formulation aspects of oral liquids</vt:lpstr>
      <vt:lpstr>Slide 117</vt:lpstr>
      <vt:lpstr>Slide 118</vt:lpstr>
      <vt:lpstr>Slide 119</vt:lpstr>
      <vt:lpstr>Slide 120</vt:lpstr>
      <vt:lpstr>Slide 121</vt:lpstr>
      <vt:lpstr>Slide 122</vt:lpstr>
      <vt:lpstr>Slide 123</vt:lpstr>
      <vt:lpstr>Slide 124</vt:lpstr>
      <vt:lpstr>Slide 125</vt:lpstr>
      <vt:lpstr>Slide 126</vt:lpstr>
      <vt:lpstr>Slide 127</vt:lpstr>
      <vt:lpstr>Slide 128</vt:lpstr>
      <vt:lpstr>Slide 129</vt:lpstr>
      <vt:lpstr>Slide 130</vt:lpstr>
      <vt:lpstr>Slide 131</vt:lpstr>
      <vt:lpstr>Slide 132</vt:lpstr>
      <vt:lpstr>Slide 133</vt:lpstr>
      <vt:lpstr>The role of In-vitro release testing</vt:lpstr>
      <vt:lpstr>Slide 135</vt:lpstr>
      <vt:lpstr>Slide 136</vt:lpstr>
      <vt:lpstr>Slide 137</vt:lpstr>
      <vt:lpstr>Slide 138</vt:lpstr>
      <vt:lpstr>Slide 139</vt:lpstr>
      <vt:lpstr>Slide 140</vt:lpstr>
      <vt:lpstr>Slide 141</vt:lpstr>
      <vt:lpstr>Slide 142</vt:lpstr>
      <vt:lpstr>Slide 143</vt:lpstr>
      <vt:lpstr>Slide 144</vt:lpstr>
      <vt:lpstr>Slide 145</vt:lpstr>
      <vt:lpstr>Slide 146</vt:lpstr>
      <vt:lpstr>Slide 147</vt:lpstr>
      <vt:lpstr>Slide 148</vt:lpstr>
      <vt:lpstr>Slide 149</vt:lpstr>
      <vt:lpstr>Slide 150</vt:lpstr>
      <vt:lpstr>Slide 151</vt:lpstr>
      <vt:lpstr>Slide 152</vt:lpstr>
      <vt:lpstr>Slide 153</vt:lpstr>
      <vt:lpstr>Slide 154</vt:lpstr>
      <vt:lpstr>Slide 155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PILOT PLANT SCALE-UP TECHNIQUE</dc:title>
  <dc:subject/>
  <dc:creator/>
  <cp:keywords/>
  <dc:description>generated using python-pptx</dc:description>
  <cp:lastModifiedBy>Yashwant Giri</cp:lastModifiedBy>
  <cp:revision>17</cp:revision>
  <dcterms:created xsi:type="dcterms:W3CDTF">2013-01-27T09:14:16Z</dcterms:created>
  <dcterms:modified xsi:type="dcterms:W3CDTF">2023-05-20T14:01:55Z</dcterms:modified>
  <cp:category/>
</cp:coreProperties>
</file>