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6076950" cy="4552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6327" y="1459345"/>
            <a:ext cx="55880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Pharmaceutical Validation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</Words>
  <Application>Microsoft Macintosh PowerPoint</Application>
  <PresentationFormat>Custom</PresentationFormat>
  <Paragraphs>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Pharmaceutical Validation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Pharmaceutical Validation</dc:title>
  <dc:subject/>
  <dc:creator/>
  <cp:keywords/>
  <dc:description>generated using python-pptx</dc:description>
  <cp:lastModifiedBy>Yashwant Giri</cp:lastModifiedBy>
  <cp:revision>3</cp:revision>
  <dcterms:created xsi:type="dcterms:W3CDTF">2013-01-27T09:14:16Z</dcterms:created>
  <dcterms:modified xsi:type="dcterms:W3CDTF">2023-05-31T08:37:38Z</dcterms:modified>
  <cp:category/>
</cp:coreProperties>
</file>