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6076950" cy="4552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145" y="274637"/>
            <a:ext cx="5583139" cy="233925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	PROCESS VALIDATION OF TABLETS AND LIQUIDS</a:t>
            </a:r>
            <a:endParaRPr lang="en-US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Custom</PresentationFormat>
  <Paragraphs>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 PROCESS VALIDATION OF TABLETS AND LIQUIDS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PROCESS VALIDATION OF TABLETS AND LIQUIDS</dc:title>
  <dc:subject/>
  <dc:creator/>
  <cp:keywords/>
  <dc:description>generated using python-pptx</dc:description>
  <cp:lastModifiedBy>Yashwant Giri</cp:lastModifiedBy>
  <cp:revision>2</cp:revision>
  <dcterms:created xsi:type="dcterms:W3CDTF">2013-01-27T09:14:16Z</dcterms:created>
  <dcterms:modified xsi:type="dcterms:W3CDTF">2023-06-14T05:42:39Z</dcterms:modified>
  <cp:category/>
</cp:coreProperties>
</file>