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D5C0-F690-944B-6228-B9A6589C8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948F2-58EE-42DD-250D-2734C45DB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E6C5C-9860-4A61-F929-C04B3177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09B5F-A3D3-55B4-09A9-710AC295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1D902-F5B5-E188-D933-DEEAA735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15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9B80-FFFC-C800-C4F0-36BDD99C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E5864-806A-72BA-5EBE-7B204D0B7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C1F05-B16B-D82B-7264-D11F3723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1E8F2-85E3-959A-A574-CB6FE272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34772-C779-5D45-AE33-5B7EFA0D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52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32984-169B-9B30-FBA7-3BD3ABDEC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61B31-58FF-F054-31A1-B7EC38FDF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15D7-6F16-C68E-05C7-4B483E30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AEFA1-D16F-1134-EBED-8F4F07B6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8B9B0-7DAC-BAA9-C088-76AE0165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3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6A488-CED7-9041-C407-315BEBD6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3AD3-F759-7700-DC58-51FDC755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9D7C6-A801-DAFF-6445-33EB9CC6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A5928-F49E-16FB-EE82-DE14EBBC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78732-6A43-2F1C-A730-D15E8D39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8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2927-4E28-1061-15A4-B7C606A32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284A3-1136-3339-1325-AB9DEFC4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3A4EE-B3F2-8FBB-45D0-6EC63F53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2A428-CA68-0E2F-1154-91085FDA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78F30-DA15-76A6-FD00-69D4CCAA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01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6EFB-6A69-522E-68F9-517B20EC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E5EE-1007-B884-85EA-B979FDFA45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0F59F-E740-AF6F-F175-44015EC72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C77C-C00C-3E7F-FCB9-2BBA8ED4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49816-3E80-C1F1-5BD4-C84C4519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6137E-9DA6-D550-411F-D938D72A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91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D33F-492C-CB2D-3D53-D7B45904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D6201-413B-4662-7630-CC60E00A8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A6802-DD97-E38D-A9F6-6B1E5F12F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6378D-BD95-35F3-061C-97642C4F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C801D-0F38-F7D6-5132-2D93F353A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3E21A-3AB8-3DD3-8D92-98365DC2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9E9E0-A5FC-90D7-BC85-BB361050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73E1C3-D350-1D43-CCCD-7703F14B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09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0218-9EE0-697C-A811-2BD576E0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3FA70-589E-6594-3D4C-3C2F075F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BA3B6-9752-1703-EF0C-4F22CB09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89DEF-0F44-6D5E-BCDF-7C35556F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68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1A13E-EC83-F6DE-8A3E-65617331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340B6-FF7F-58E6-2838-2B34B1DF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6AFF9-2F6D-52F5-3972-F13802FE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9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7232-0814-B239-B7A0-8ABB6C92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7AA70-921E-7856-7706-098CDB164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84221-0411-6004-B82E-92FB35F45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CA047-3FF5-E051-DB34-C88E7719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72883-A36D-02EF-FC0C-1F2E1BC5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A63F-630C-E733-817D-95D611DC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55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9536-F086-DA56-91B8-DE18D31A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FC22A-1449-1A32-164A-AC503FBD0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1E8FC-8501-F58D-98F5-84BCAA5F9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06FAA-27FB-666A-90FE-BD612A62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0BFF1-CC98-5B5C-5D63-7DA4E939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D7FF1-33EC-5B17-5CC9-2C72C0ED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81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32EC8-1311-42EC-7C5B-993F52CD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58A55-347B-6296-B98C-FDD809DFB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A223E-A43D-8017-5CC1-146F661E6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F351-D50D-47CF-87DC-15D3968CB0FA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A08C6-9F47-F5DB-AA79-C16B42EF8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3B6EA-84B3-3836-4AE4-D1679ADAE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33C9-6BBF-4754-9C66-017FD5863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1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biology/lipi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biology/proteins-structure-and-functio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1C18D7-A597-4EC3-15CF-FE7D7C703AB7}"/>
              </a:ext>
            </a:extLst>
          </p:cNvPr>
          <p:cNvSpPr txBox="1"/>
          <p:nvPr/>
        </p:nvSpPr>
        <p:spPr>
          <a:xfrm>
            <a:off x="3276599" y="2307771"/>
            <a:ext cx="6302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mosaic model</a:t>
            </a:r>
          </a:p>
        </p:txBody>
      </p:sp>
    </p:spTree>
    <p:extLst>
      <p:ext uri="{BB962C8B-B14F-4D97-AF65-F5344CB8AC3E}">
        <p14:creationId xmlns:p14="http://schemas.microsoft.com/office/powerpoint/2010/main" val="359939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9AF16-4E07-D4BA-B6A6-4B13B235B57B}"/>
              </a:ext>
            </a:extLst>
          </p:cNvPr>
          <p:cNvSpPr txBox="1"/>
          <p:nvPr/>
        </p:nvSpPr>
        <p:spPr>
          <a:xfrm>
            <a:off x="3635830" y="107629"/>
            <a:ext cx="385354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membrane</a:t>
            </a:r>
          </a:p>
        </p:txBody>
      </p:sp>
      <p:pic>
        <p:nvPicPr>
          <p:cNvPr id="1026" name="Picture 2" descr="Plasma Membrane of a Cell: Definition, Function &amp; Structure ...">
            <a:extLst>
              <a:ext uri="{FF2B5EF4-FFF2-40B4-BE49-F238E27FC236}">
                <a16:creationId xmlns:a16="http://schemas.microsoft.com/office/drawing/2014/main" id="{B1AD882A-4F12-05B1-EFA5-531FF708D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566" y="753960"/>
            <a:ext cx="7078867" cy="401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C8192-409F-3995-68B7-AD8C12277EAE}"/>
              </a:ext>
            </a:extLst>
          </p:cNvPr>
          <p:cNvSpPr txBox="1"/>
          <p:nvPr/>
        </p:nvSpPr>
        <p:spPr>
          <a:xfrm>
            <a:off x="130629" y="4915601"/>
            <a:ext cx="1206137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S.J. Singer and Garth L. Nicolson proposed the fluid mosaic model , which is widely used.</a:t>
            </a:r>
          </a:p>
          <a:p>
            <a:r>
              <a:rPr lang="en-US" sz="2400" b="1" i="0" dirty="0">
                <a:solidFill>
                  <a:srgbClr val="373D3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fluid mosaic model of the plasma membrane structure describes the plasma membrane as a fluid combination of phospholipids, cholesterol, proteins, and carbohydrates.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4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DE2D2B-8884-0976-54AA-98ED058622B1}"/>
              </a:ext>
            </a:extLst>
          </p:cNvPr>
          <p:cNvSpPr txBox="1"/>
          <p:nvPr/>
        </p:nvSpPr>
        <p:spPr>
          <a:xfrm>
            <a:off x="315685" y="113436"/>
            <a:ext cx="108312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fluid mosaic model was proposed by S.J. Singer and Garth L. Nicolson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model </a:t>
            </a:r>
            <a:r>
              <a:rPr lang="en-US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explains the structure of the plasma membrane of animal cells as a mosaic of components such as phospholipids, proteins, cholesterol, and carbohydrates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These components give a fluid character to the membranes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9B714921-BF3E-71E7-A536-655FE8C2D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78"/>
          <a:stretch/>
        </p:blipFill>
        <p:spPr bwMode="auto">
          <a:xfrm>
            <a:off x="6466114" y="1127840"/>
            <a:ext cx="5410201" cy="213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C8E0A4F5-7B01-BE94-FE28-BB878E68E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99" y="1313765"/>
            <a:ext cx="2279301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38049D-524F-285C-3BD4-2F1CB13BFE3E}"/>
              </a:ext>
            </a:extLst>
          </p:cNvPr>
          <p:cNvSpPr txBox="1"/>
          <p:nvPr/>
        </p:nvSpPr>
        <p:spPr>
          <a:xfrm>
            <a:off x="3222171" y="3320305"/>
            <a:ext cx="86541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fundamental building blocks of all cell membranes are phospholipids.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Amphipathic molecules, two hydrophobic fatty acid chains linked to a phosphate-containing hydrophilic head group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phospholipid bilayers form a stable barrier between two aqueous compartments and represent the basic structure of all biological membranes.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C88704-BE73-334D-1141-EE935437259C}"/>
              </a:ext>
            </a:extLst>
          </p:cNvPr>
          <p:cNvSpPr txBox="1"/>
          <p:nvPr/>
        </p:nvSpPr>
        <p:spPr>
          <a:xfrm>
            <a:off x="163285" y="361805"/>
            <a:ext cx="1145177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Saturated and Unsaturated Fatty Acids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Fatty acids make up the phospholipid tails. Saturated fatty acid chains have a single bond between the carbon atoms whereas, unsaturated fatty acid chains have double bonds between the carbon atoms.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Double bonds make it harder for the chain to pack tightly by creating kinks. These kinks increase the fluidity of the membrane.</a:t>
            </a:r>
          </a:p>
          <a:p>
            <a:pPr algn="l"/>
            <a:r>
              <a:rPr lang="en-US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Also Read: </a:t>
            </a:r>
            <a:r>
              <a:rPr lang="en-US" sz="2000" b="0" i="0" u="none" strike="noStrike" dirty="0">
                <a:solidFill>
                  <a:srgbClr val="73AD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Lipids</a:t>
            </a:r>
            <a:endParaRPr lang="en-US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Restriction to Fluidity of Plasma Membrane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Lipid Rafts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lipid domains found on the external leaflet of the plasma membrane. Cholesterol, glycosphingolipids, glycosylphosphatidylinositol are the building blocks of lipid rafts.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Protein Complexes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Proteins and glycoproteins are diffused within the plasma membrane. These help in the transport of ions and metabolites, cell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signalling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adhesion, and migration.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Points on Fluid Mosaic Model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plasma membrane comprises amphiphilic, phospholipid molecules.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second important component of the plasma membrane is integral proteins that are integrated completely into the membrane.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 are found on the external surface of the membrane where they are bound to proteins or lipids.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4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CC27C-0621-F631-F6AC-7F45C0189B04}"/>
              </a:ext>
            </a:extLst>
          </p:cNvPr>
          <p:cNvSpPr txBox="1"/>
          <p:nvPr/>
        </p:nvSpPr>
        <p:spPr>
          <a:xfrm>
            <a:off x="239485" y="166568"/>
            <a:ext cx="1170214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Phospholipids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Phospholipids are amphipathic molecules with a hydrophilic head and a hydrophobic tail. These are attached to a glycerol molecule by a covalent bond.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Cholesterol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helps the plasma membrane to retain the fluidity. It is present between the phospholipids and prevents the compaction of hydrophilic tails at low temperatures and their expansion at high temperatures.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plasma membrane has three types of proteins: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Integral Proteins: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 </a:t>
            </a:r>
            <a:r>
              <a:rPr lang="en-US" sz="2000" b="0" i="0" u="none" strike="noStrike" dirty="0">
                <a:solidFill>
                  <a:srgbClr val="73AD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proteins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form channels to allow the movement of large molecules and ions across the hydrophobic layer of the membrane.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Peripheral Proteins: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are found embedded in a single leaflet of the membrane. They carry signals from one segment of the membrane and relay it to the another.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Glycoproteins: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stabilize the membrane and are responsible for intercellular communication.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Fluidity of Plasma Membrane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fluidity of the cell membrane is influenced by three factors: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Phospholipids are found close together when it is cold. When it’s hot, they move apart.</a:t>
            </a:r>
          </a:p>
          <a:p>
            <a:pPr algn="l"/>
            <a:r>
              <a:rPr lang="en-US" sz="2000" b="0" i="0" dirty="0">
                <a:solidFill>
                  <a:srgbClr val="8135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Cholesterol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cholesterol molecules are randomly distributed along the phospholipid bilayer and hold it preventing it from separating too far, or compact too tightly.</a:t>
            </a:r>
          </a:p>
          <a:p>
            <a:pPr algn="l"/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6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D93DC4-80B7-EDAB-5C76-DCBE610B70C4}"/>
              </a:ext>
            </a:extLst>
          </p:cNvPr>
          <p:cNvSpPr txBox="1"/>
          <p:nvPr/>
        </p:nvSpPr>
        <p:spPr>
          <a:xfrm>
            <a:off x="1328057" y="646837"/>
            <a:ext cx="86323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fluidity of the plasma membrane is affected by: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the fatty acid tail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saturation of fatty acid tails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9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fahimadilnawaz@outlook.com</dc:creator>
  <cp:lastModifiedBy>fahimadilnawaz@outlook.com</cp:lastModifiedBy>
  <cp:revision>3</cp:revision>
  <dcterms:created xsi:type="dcterms:W3CDTF">2022-09-17T05:45:02Z</dcterms:created>
  <dcterms:modified xsi:type="dcterms:W3CDTF">2022-09-17T05:51:20Z</dcterms:modified>
</cp:coreProperties>
</file>