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8" r:id="rId9"/>
    <p:sldId id="262" r:id="rId10"/>
    <p:sldId id="263" r:id="rId11"/>
    <p:sldId id="264" r:id="rId12"/>
    <p:sldId id="269" r:id="rId13"/>
    <p:sldId id="273" r:id="rId14"/>
    <p:sldId id="265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04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335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42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5288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64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843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568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7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01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0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tx2">
              <a:lumMod val="1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44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f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of fingerprints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Latent Prints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Latent Fingerprints detection by physical and chemical techniques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7102" y="5677469"/>
            <a:ext cx="3684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 : Ms. Shruti Rajwar</a:t>
            </a:r>
          </a:p>
          <a:p>
            <a:r>
              <a:rPr lang="en-US" dirty="0"/>
              <a:t>			 Asst. Professor</a:t>
            </a:r>
          </a:p>
          <a:p>
            <a:r>
              <a:rPr lang="en-US" dirty="0"/>
              <a:t>			 </a:t>
            </a:r>
            <a:r>
              <a:rPr lang="en-US" dirty="0" err="1"/>
              <a:t>SoFS</a:t>
            </a:r>
            <a:r>
              <a:rPr lang="en-US" dirty="0"/>
              <a:t>, CUTM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95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Reagents react with substances contained in the sweat and with fingerprint impression.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Chloride), protein, amino acids, lipids, and oil react with the sweat and it’s constituents to reveal the latent prints.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 substances might include blood, grease, or food stuffs.</a:t>
            </a:r>
          </a:p>
        </p:txBody>
      </p:sp>
    </p:spTree>
    <p:extLst>
      <p:ext uri="{BB962C8B-B14F-4D97-AF65-F5344CB8AC3E}">
        <p14:creationId xmlns:p14="http://schemas.microsoft.com/office/powerpoint/2010/main" val="309624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Cyanoacrylate Ester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Reacts with the amino acids and fatty acids in the perspiration and form a white coloured polymer.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Contrast may be enhanced by using powders or dye stains on the developed polymer.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 ALS or laser (in case of fluorescent powder) is used to enhance the print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Method may be applied to metal, glass, plastic, garbage bags, electrical tape, and many other nonporous surfaces.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be used by fuming chamber or tenting method, or with a wand. 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3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512746"/>
            <a:ext cx="4864946" cy="542012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85505"/>
              </p:ext>
            </p:extLst>
          </p:nvPr>
        </p:nvGraphicFramePr>
        <p:xfrm>
          <a:off x="6951729" y="1368607"/>
          <a:ext cx="3763493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a) Fresh Fingerprint on stainless steel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b) Old Fingerprint on stainless steel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c) Fresh Fingerprint on Aluminum Surface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d) Old Fingerprint on</a:t>
                      </a:r>
                      <a:r>
                        <a:rPr lang="en-US" baseline="0" dirty="0"/>
                        <a:t> Aluminum Surface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4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4" y="927279"/>
            <a:ext cx="3951409" cy="4494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42" y="1081825"/>
            <a:ext cx="2878361" cy="4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Iodine Fuming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Iodine reacts with fatty acids and lipids contained in the fingerprint and gives a dark brownish to blackish appearance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be used for paper and on human skin (porous surfaces)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two most common : 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Iodine fuming gun 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Fuming cabinet. 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Iodine dusting</a:t>
            </a:r>
          </a:p>
          <a:p>
            <a:pPr lvl="1"/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Iodine solution.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Technique corrosive and may pose safety issues when improperly applied.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developed prints must be photographed as the prints tend to fade over time.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03" y="2289638"/>
            <a:ext cx="5573588" cy="21998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5" y="1101514"/>
            <a:ext cx="3432066" cy="4576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4403" y="4687910"/>
            <a:ext cx="557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Developed print fades over time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92473" y="5885645"/>
            <a:ext cx="34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 set up for Iodine fuming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78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Ninhydrin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Ninhydrin reacts with the amino acids, peptides, and protein present in the print and produces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Ruhemann’s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purple ( pinkish-purple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One can use commercially available Ninhydrin solution or make a fresh one too.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 can be made by  mixing  25 grams of Ninhydrin crystals into 4 </a:t>
            </a:r>
            <a:r>
              <a:rPr lang="en-GB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solvent. 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Solution that can be applied by using 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Spray.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Swabbing method.</a:t>
            </a:r>
          </a:p>
          <a:p>
            <a:pPr lvl="1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Dipping method.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Can be used on items such as paper, cardboard, and unfinished wood (porous surfaces).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Temperature should be approximately 80°F (26.6 Celsius), with a humidity rate of approximately 80 percent.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Effective for old prints too.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2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2" y="369730"/>
            <a:ext cx="3201368" cy="369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51" y="4170206"/>
            <a:ext cx="3553390" cy="2447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2" y="4170206"/>
            <a:ext cx="3657600" cy="244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2" y="369730"/>
            <a:ext cx="6485479" cy="369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31" y="4170206"/>
            <a:ext cx="2571750" cy="24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Arial" panose="020B0604020202020204" pitchFamily="34" charset="0"/>
              </a:rPr>
              <a:t>DFO (1,8,-Diazafluoren-9-one)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It reacts with amino acids, peptides, and protein contained in the print and results in faint red or pink fingerprints which are intensely fluorescent at room temperature.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Ninhydrin analogue and is 2.5 times more sensitive than Ninhydrin.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be used on porous surfaces.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Methods - Dipping or swabbing.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DFO reaction requires a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Unlike Ninhydrin, high-temperature, low-humidity environment are required for good development.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After DFO application and heating, developed fingerprints can be observed using 530 nm excitation light and a 590 nm barrier.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ALS or laser are used for better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101632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77" y="1368581"/>
            <a:ext cx="4876800" cy="3114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39" y="1368581"/>
            <a:ext cx="426645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4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Prints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Latent means hidden.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Caused when friction ridges of the skin is pressed against another surface (due to the presence of sweat).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known as chance prints.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 visualized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using oblique lighting,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through either physical or chemical method is required in order to make the print usable or readable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8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Sticky Side Powder/GENTIAN VIOLET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React with amino acids.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Used on sticky surfaces such as adhesive tapes (masking, duct, packaging).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Gentian violet :  Dipping method.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Sticky Side Powder : dipping method or by painting the adhesive surface.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Shiny side of tape should be processed for fingerprints before applying either technique.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Appropriate safety gear is a must when using either of these techniques.</a:t>
            </a:r>
          </a:p>
        </p:txBody>
      </p:sp>
    </p:spTree>
    <p:extLst>
      <p:ext uri="{BB962C8B-B14F-4D97-AF65-F5344CB8AC3E}">
        <p14:creationId xmlns:p14="http://schemas.microsoft.com/office/powerpoint/2010/main" val="402838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Chemicals that react with blood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Leuco</a:t>
            </a:r>
            <a:r>
              <a:rPr lang="en-GB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-malachite Green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spraying on the suspected area, yields green </a:t>
            </a:r>
            <a:r>
              <a:rPr lang="en-GB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prints.</a:t>
            </a:r>
          </a:p>
          <a:p>
            <a:r>
              <a:rPr lang="en-GB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Leuco</a:t>
            </a:r>
            <a:r>
              <a:rPr lang="en-GB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-Crystal Violet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When sprayed on the suspected area, the prints will turn purplish-black.</a:t>
            </a:r>
          </a:p>
          <a:p>
            <a:r>
              <a:rPr lang="en-GB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Amido</a:t>
            </a:r>
            <a:r>
              <a:rPr lang="en-GB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Black/Sudan Black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When sprayed on the suspected area, the prints will turn dark bluish-black.</a:t>
            </a:r>
          </a:p>
          <a:p>
            <a:r>
              <a:rPr lang="en-GB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Luminol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When sprayed on the suspected area, the prints will fluoresce. Must be used in darkened room.</a:t>
            </a:r>
          </a:p>
          <a:p>
            <a:pPr lvl="1"/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Prints must be photographed at the time of fluorescence because when </a:t>
            </a:r>
            <a:r>
              <a:rPr lang="en-GB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luminol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stops reacting with the blood, the prints will no longer be visible.</a:t>
            </a:r>
          </a:p>
        </p:txBody>
      </p:sp>
    </p:spTree>
    <p:extLst>
      <p:ext uri="{BB962C8B-B14F-4D97-AF65-F5344CB8AC3E}">
        <p14:creationId xmlns:p14="http://schemas.microsoft.com/office/powerpoint/2010/main" val="3067550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Available light (ambient light/flashlight/ALS/ultraviolet)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Powder techniques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DFO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Ninhydrin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Dye stain</a:t>
            </a:r>
          </a:p>
        </p:txBody>
      </p:sp>
    </p:spTree>
    <p:extLst>
      <p:ext uri="{BB962C8B-B14F-4D97-AF65-F5344CB8AC3E}">
        <p14:creationId xmlns:p14="http://schemas.microsoft.com/office/powerpoint/2010/main" val="191976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 Affecting Latent Prints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Type of surface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best surface is smooth, clean, and glossy or nonporous. </a:t>
            </a: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Manner in which the object was touched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If the finger moves slightly while in contact with the object, ridge detail may be lost or distorted.</a:t>
            </a: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May dry out or wash away the print</a:t>
            </a: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May cause print to be absorbed into a surface or to dissipate. </a:t>
            </a: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Perspiration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May obliterate print if both ridges and valleys are covered and constituent of perspiration may affect the print.</a:t>
            </a: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Use of the object</a:t>
            </a:r>
          </a:p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Care of the suspect</a:t>
            </a:r>
          </a:p>
        </p:txBody>
      </p:sp>
    </p:spTree>
    <p:extLst>
      <p:ext uri="{BB962C8B-B14F-4D97-AF65-F5344CB8AC3E}">
        <p14:creationId xmlns:p14="http://schemas.microsoft.com/office/powerpoint/2010/main" val="173617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Fingerprint Development Techniques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Visual examination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Powder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Chemical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27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Inherent lighting can be used followed by illumination with oblique lighting.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Infrared, or ultraviolet lighting may be utilized.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Moisture from the breath can also assist in detection of the prints</a:t>
            </a: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7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light Source (ALS)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Devices providing monochromatic light at specific wavelengths are known as Alternate Light Source (ALS).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utilizes the inherent luminescent properties of materials (biological fluids, </a:t>
            </a:r>
            <a:r>
              <a:rPr lang="en-GB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fibers</a:t>
            </a:r>
            <a:r>
              <a:rPr lang="en-GB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latent prints) to locate them. 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36" y="2653048"/>
            <a:ext cx="4270320" cy="1694835"/>
          </a:xfrm>
        </p:spPr>
      </p:pic>
    </p:spTree>
    <p:extLst>
      <p:ext uri="{BB962C8B-B14F-4D97-AF65-F5344CB8AC3E}">
        <p14:creationId xmlns:p14="http://schemas.microsoft.com/office/powerpoint/2010/main" val="3596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37" y="2125012"/>
            <a:ext cx="5404019" cy="2934440"/>
          </a:xfr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57" y="2125010"/>
            <a:ext cx="4152512" cy="2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of ALS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11" y="2094426"/>
            <a:ext cx="7159648" cy="4122893"/>
          </a:xfrm>
        </p:spPr>
      </p:pic>
    </p:spTree>
    <p:extLst>
      <p:ext uri="{BB962C8B-B14F-4D97-AF65-F5344CB8AC3E}">
        <p14:creationId xmlns:p14="http://schemas.microsoft.com/office/powerpoint/2010/main" val="45646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Black Powder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 Powder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Fluorescent Powder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Bichromatic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Powder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Fluorescent Powders : additional luminescence is required in the form of an alternate light source (ALS) or laser.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Magnetic Powder Not for prints on metal surfaces cause it may cause scratches on a surface and degrade or contaminate latent prints.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reason for the variety of powders is to provide the greatest contrast with the background on which the fingerprint is developed.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30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288</TotalTime>
  <Words>1039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Damask</vt:lpstr>
      <vt:lpstr>Development of fingerprints</vt:lpstr>
      <vt:lpstr>Latent Prints</vt:lpstr>
      <vt:lpstr>Conditions Affecting Latent Prints </vt:lpstr>
      <vt:lpstr>Fingerprint Development Techniques</vt:lpstr>
      <vt:lpstr>Visual Examination</vt:lpstr>
      <vt:lpstr>Alternate light Source (ALS)</vt:lpstr>
      <vt:lpstr>PowerPoint Presentation</vt:lpstr>
      <vt:lpstr>Working of ALS</vt:lpstr>
      <vt:lpstr>Powder techniques</vt:lpstr>
      <vt:lpstr>Chemical techniques</vt:lpstr>
      <vt:lpstr>1. Cyanoacrylate Ester</vt:lpstr>
      <vt:lpstr>PowerPoint Presentation</vt:lpstr>
      <vt:lpstr>PowerPoint Presentation</vt:lpstr>
      <vt:lpstr>2. Iodine Fuming</vt:lpstr>
      <vt:lpstr>PowerPoint Presentation</vt:lpstr>
      <vt:lpstr>Ninhydrin</vt:lpstr>
      <vt:lpstr>PowerPoint Presentation</vt:lpstr>
      <vt:lpstr>DFO (1,8,-Diazafluoren-9-one)</vt:lpstr>
      <vt:lpstr>PowerPoint Presentation</vt:lpstr>
      <vt:lpstr>Sticky Side Powder/GENTIAN VIOLET</vt:lpstr>
      <vt:lpstr>Chemicals that react with blood</vt:lpstr>
      <vt:lpstr>Sequential Processing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fingerprints</dc:title>
  <dc:creator>Shruti Rajwar</dc:creator>
  <cp:lastModifiedBy>Shruti Rajwar</cp:lastModifiedBy>
  <cp:revision>24</cp:revision>
  <cp:lastPrinted>2022-02-06T14:40:52Z</cp:lastPrinted>
  <dcterms:created xsi:type="dcterms:W3CDTF">2020-08-17T17:37:21Z</dcterms:created>
  <dcterms:modified xsi:type="dcterms:W3CDTF">2023-05-08T05:46:30Z</dcterms:modified>
</cp:coreProperties>
</file>