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6" r:id="rId4"/>
    <p:sldId id="294" r:id="rId5"/>
    <p:sldId id="333" r:id="rId6"/>
    <p:sldId id="316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3A881D8-219F-4A4D-AB5C-DA8433E761F1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49E159-5E76-4A4A-B7B3-C2674007E0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2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 smtClean="0"/>
              <a:t>Section I: Impact of OOPE on Poverty</a:t>
            </a:r>
          </a:p>
          <a:p>
            <a:endParaRPr lang="en-US" sz="1300" dirty="0" smtClean="0"/>
          </a:p>
          <a:p>
            <a:r>
              <a:rPr lang="en-US" sz="1300" dirty="0" smtClean="0"/>
              <a:t>Section: Cost of hospitalization in Bihar and Tamil Nadu by source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r>
              <a:rPr lang="en-US" sz="1300" dirty="0" smtClean="0"/>
              <a:t>Section: Cost of delivery care by source in Bihar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E159-5E76-4A4A-B7B3-C2674007E0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9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E159-5E76-4A4A-B7B3-C2674007E0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8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9E159-5E76-4A4A-B7B3-C2674007E0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6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1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1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2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7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6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3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E5A5D-2363-6648-81B3-487CF18916AE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FADE9-3B9F-B34B-89B6-4C6192DF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jali.dash@cutm.ac.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2524837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Say’s Law</a:t>
            </a:r>
            <a:endParaRPr lang="en-IN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1146412" y="3661370"/>
            <a:ext cx="63489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/>
              <a:t>Dr. Anjali Dash </a:t>
            </a:r>
          </a:p>
          <a:p>
            <a:pPr algn="ctr">
              <a:defRPr/>
            </a:pPr>
            <a:r>
              <a:rPr lang="en-US" sz="2000" dirty="0" smtClean="0"/>
              <a:t>Assistant Professor (Economics)</a:t>
            </a:r>
          </a:p>
          <a:p>
            <a:pPr algn="ctr">
              <a:defRPr/>
            </a:pPr>
            <a:r>
              <a:rPr lang="en-IN" sz="2000" dirty="0" smtClean="0"/>
              <a:t>School of Management, CUTM, BBSR</a:t>
            </a:r>
            <a:endParaRPr lang="en-US" sz="2000" dirty="0" smtClean="0"/>
          </a:p>
          <a:p>
            <a:pPr algn="ctr">
              <a:defRPr/>
            </a:pPr>
            <a:r>
              <a:rPr lang="en-US" sz="2000" dirty="0" smtClean="0">
                <a:hlinkClick r:id="rId3"/>
              </a:rPr>
              <a:t>anjali.dash@cutm.ac.in</a:t>
            </a:r>
            <a:r>
              <a:rPr lang="en-US" sz="2000" dirty="0" smtClean="0"/>
              <a:t> </a:t>
            </a:r>
            <a:endParaRPr lang="en-US" sz="2000" dirty="0"/>
          </a:p>
          <a:p>
            <a:pPr algn="ctr">
              <a:defRPr/>
            </a:pPr>
            <a:endParaRPr lang="en-US" sz="2000" b="1" dirty="0" smtClean="0"/>
          </a:p>
          <a:p>
            <a:pPr algn="ctr">
              <a:defRPr/>
            </a:pP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755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77673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Classical Theory of Employment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7672"/>
            <a:ext cx="9144000" cy="53553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</a:rPr>
              <a:t>Full employment without any inflation.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Perfect competition in labour and product markets.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Closed laissez faire capitalist economy without </a:t>
            </a:r>
            <a:r>
              <a:rPr lang="en-IN" sz="3000" dirty="0" smtClean="0">
                <a:solidFill>
                  <a:prstClr val="black"/>
                </a:solidFill>
              </a:rPr>
              <a:t>foreign </a:t>
            </a:r>
            <a:r>
              <a:rPr lang="en-IN" sz="3000" dirty="0" smtClean="0">
                <a:solidFill>
                  <a:prstClr val="black"/>
                </a:solidFill>
              </a:rPr>
              <a:t>trade. 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Labour is homogeneous.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Total output of the economy is divided between consumption and investment expenditures.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Quantity of money given.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Flexible wages and prices.</a:t>
            </a:r>
          </a:p>
          <a:p>
            <a:pPr marL="342900" lvl="0" indent="-34290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000" dirty="0" smtClean="0">
                <a:solidFill>
                  <a:prstClr val="black"/>
                </a:solidFill>
              </a:rPr>
              <a:t>Capital stock and technology are given in short run.</a:t>
            </a:r>
          </a:p>
        </p:txBody>
      </p:sp>
    </p:spTree>
    <p:extLst>
      <p:ext uri="{BB962C8B-B14F-4D97-AF65-F5344CB8AC3E}">
        <p14:creationId xmlns:p14="http://schemas.microsoft.com/office/powerpoint/2010/main" val="37505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525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Say’s Law and Classical Theory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017" y="675250"/>
            <a:ext cx="855396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Belief of classical theory regarding existence of full employment in the economy is based on </a:t>
            </a:r>
            <a:r>
              <a:rPr lang="en-US" sz="2800" dirty="0" err="1" smtClean="0"/>
              <a:t>Frenchy</a:t>
            </a:r>
            <a:r>
              <a:rPr lang="en-US" sz="2800" dirty="0" smtClean="0"/>
              <a:t> economist J.B. Say. 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cs typeface="Times New Roman"/>
              </a:rPr>
              <a:t>According to Say’s law: Supply creates </a:t>
            </a:r>
            <a:r>
              <a:rPr lang="en-IN" sz="2800" dirty="0" smtClean="0">
                <a:cs typeface="Times New Roman"/>
              </a:rPr>
              <a:t>it’s </a:t>
            </a:r>
            <a:r>
              <a:rPr lang="en-IN" sz="2800" dirty="0" smtClean="0">
                <a:cs typeface="Times New Roman"/>
              </a:rPr>
              <a:t>own demand.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 smtClean="0"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cs typeface="Times New Roman"/>
              </a:rPr>
              <a:t>Every increase in production made possible by increase in the productive capacity. 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 smtClean="0"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cs typeface="Times New Roman"/>
              </a:rPr>
              <a:t>Classical economist rule out the overproduction.</a:t>
            </a:r>
          </a:p>
          <a:p>
            <a:pPr algn="just">
              <a:buFont typeface="Wingdings" pitchFamily="2" charset="2"/>
              <a:buChar char="Ø"/>
            </a:pPr>
            <a:endParaRPr lang="en-IN" sz="2800" dirty="0" smtClean="0"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cs typeface="Times New Roman"/>
              </a:rPr>
              <a:t>It belief that the income which is not spent on consumer goods and saved will be automatically invested.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>
                <a:cs typeface="Times New Roman"/>
              </a:rPr>
              <a:t>Free price mechanism.   </a:t>
            </a:r>
            <a:endParaRPr lang="en-US" sz="2800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11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5"/>
            <a:ext cx="9144000" cy="76427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Price flexibility and Employment 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104" y="767060"/>
            <a:ext cx="8337791" cy="528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Direct relationship between change in money wages and real wages.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200" dirty="0" smtClean="0"/>
              <a:t>As employment increases, total output also increases till full employment reached.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200" dirty="0" smtClean="0"/>
              <a:t>Total output is an increasing function of number of worker.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200" dirty="0" smtClean="0"/>
              <a:t>Q= </a:t>
            </a:r>
            <a:r>
              <a:rPr lang="en-IN" sz="3200" dirty="0" smtClean="0">
                <a:latin typeface="Algerian"/>
              </a:rPr>
              <a:t>ƒ(K,T,N)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Q=Output, K-Capital, T=Technological knowledge, N=Number of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workers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1445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89"/>
            <a:ext cx="9144000" cy="1108027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prstClr val="black"/>
                </a:solidFill>
              </a:rPr>
              <a:t>Keynes’s Criticism of Classical Theory</a:t>
            </a:r>
            <a:endParaRPr lang="en-IN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2830" y="1177765"/>
            <a:ext cx="88983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Unrealistic view on full employment.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All earned income is not spent or automatically invested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Saving and investment are not equal.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Not agreed with laissez faire policy.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/>
              <a:t>Money is not neutral.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/>
              <a:t>Monetary theory is separate from the value theory.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/>
              <a:t>According to Keynes money wages and real wages.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800" dirty="0" smtClean="0"/>
              <a:t>Keynes had no patience to wait for long period. “In the long period we are all dead”.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52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9144000" cy="340778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2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329</Words>
  <Application>Microsoft Office PowerPoint</Application>
  <PresentationFormat>On-screen Show (4:3)</PresentationFormat>
  <Paragraphs>52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Times New Roman</vt:lpstr>
      <vt:lpstr>Wingdings</vt:lpstr>
      <vt:lpstr>Office Theme</vt:lpstr>
      <vt:lpstr>Say’s Law</vt:lpstr>
      <vt:lpstr>Classical Theory of Employment</vt:lpstr>
      <vt:lpstr>Say’s Law and Classical Theory</vt:lpstr>
      <vt:lpstr>Price flexibility and Employment </vt:lpstr>
      <vt:lpstr>Keynes’s Criticism of Classical Theory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Anjali Dash</dc:creator>
  <cp:lastModifiedBy>CUTM</cp:lastModifiedBy>
  <cp:revision>301</cp:revision>
  <dcterms:created xsi:type="dcterms:W3CDTF">2018-03-29T05:48:59Z</dcterms:created>
  <dcterms:modified xsi:type="dcterms:W3CDTF">2023-02-16T03:58:21Z</dcterms:modified>
</cp:coreProperties>
</file>