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11/5/2020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11/5/2020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11/5/2020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11/5/2020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latin typeface="Bookman Old Style" pitchFamily="18" charset="0"/>
              </a:rPr>
              <a:t>RUPAY VS VISA DEBIT CARDS</a:t>
            </a:r>
            <a:endParaRPr lang="en-US" dirty="0">
              <a:latin typeface="Bookman Old Style" pitchFamily="18" charset="0"/>
            </a:endParaRPr>
          </a:p>
        </p:txBody>
      </p:sp>
      <p:sp>
        <p:nvSpPr>
          <p:cNvPr id="3" name="Subtitle 2"/>
          <p:cNvSpPr>
            <a:spLocks noGrp="1"/>
          </p:cNvSpPr>
          <p:nvPr>
            <p:ph type="subTitle" idx="1"/>
          </p:nvPr>
        </p:nvSpPr>
        <p:spPr/>
        <p:txBody>
          <a:bodyPr>
            <a:normAutofit fontScale="85000" lnSpcReduction="20000"/>
          </a:bodyPr>
          <a:lstStyle/>
          <a:p>
            <a:pPr algn="r"/>
            <a:r>
              <a:rPr lang="en-US" dirty="0" smtClean="0">
                <a:latin typeface="Bookman Old Style" pitchFamily="18" charset="0"/>
              </a:rPr>
              <a:t>By,</a:t>
            </a:r>
          </a:p>
          <a:p>
            <a:pPr algn="r"/>
            <a:r>
              <a:rPr lang="en-US" dirty="0" err="1" smtClean="0">
                <a:latin typeface="Bookman Old Style" pitchFamily="18" charset="0"/>
              </a:rPr>
              <a:t>Krittika</a:t>
            </a:r>
            <a:r>
              <a:rPr lang="en-US" dirty="0" smtClean="0">
                <a:latin typeface="Bookman Old Style" pitchFamily="18" charset="0"/>
              </a:rPr>
              <a:t> </a:t>
            </a:r>
            <a:r>
              <a:rPr lang="en-US" dirty="0" err="1" smtClean="0">
                <a:latin typeface="Bookman Old Style" pitchFamily="18" charset="0"/>
              </a:rPr>
              <a:t>Sood</a:t>
            </a:r>
            <a:endParaRPr lang="en-US" dirty="0" smtClean="0">
              <a:latin typeface="Bookman Old Style" pitchFamily="18" charset="0"/>
            </a:endParaRPr>
          </a:p>
          <a:p>
            <a:pPr algn="r"/>
            <a:r>
              <a:rPr lang="en-US" dirty="0" smtClean="0">
                <a:latin typeface="Bookman Old Style" pitchFamily="18" charset="0"/>
              </a:rPr>
              <a:t>Research </a:t>
            </a:r>
            <a:r>
              <a:rPr lang="en-US" dirty="0" err="1" smtClean="0">
                <a:latin typeface="Bookman Old Style" pitchFamily="18" charset="0"/>
              </a:rPr>
              <a:t>Assistamt</a:t>
            </a:r>
            <a:endParaRPr lang="en-US" dirty="0" smtClean="0">
              <a:latin typeface="Bookman Old Style" pitchFamily="18" charset="0"/>
            </a:endParaRPr>
          </a:p>
          <a:p>
            <a:pPr algn="r"/>
            <a:r>
              <a:rPr lang="en-US" dirty="0" smtClean="0">
                <a:latin typeface="Bookman Old Style" pitchFamily="18" charset="0"/>
              </a:rPr>
              <a:t>NFSU</a:t>
            </a:r>
            <a:endParaRPr lang="en-US" dirty="0">
              <a:latin typeface="Bookman Old Styl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itchFamily="18" charset="0"/>
              </a:rPr>
              <a:t>WHY RUPAY?</a:t>
            </a:r>
            <a:endParaRPr lang="en-US" dirty="0">
              <a:latin typeface="Bookman Old Style"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Bookman Old Style" pitchFamily="18" charset="0"/>
              </a:rPr>
              <a:t>In India, most banks typically provide four types of debit cards with your savings or current account. </a:t>
            </a:r>
          </a:p>
          <a:p>
            <a:r>
              <a:rPr lang="en-US" dirty="0" smtClean="0">
                <a:latin typeface="Bookman Old Style" pitchFamily="18" charset="0"/>
              </a:rPr>
              <a:t>These are the Visa debit card, the MasterCard debit card, the Maestro debit card, which is also a part of the MasterCard enterprise and the </a:t>
            </a:r>
            <a:r>
              <a:rPr lang="en-US" dirty="0" err="1" smtClean="0">
                <a:latin typeface="Bookman Old Style" pitchFamily="18" charset="0"/>
              </a:rPr>
              <a:t>RuPay</a:t>
            </a:r>
            <a:r>
              <a:rPr lang="en-US" dirty="0" smtClean="0">
                <a:latin typeface="Bookman Old Style" pitchFamily="18" charset="0"/>
              </a:rPr>
              <a:t> debit card. </a:t>
            </a:r>
          </a:p>
          <a:p>
            <a:r>
              <a:rPr lang="en-US" dirty="0" smtClean="0">
                <a:latin typeface="Bookman Old Style" pitchFamily="18" charset="0"/>
              </a:rPr>
              <a:t>The first three belong to the international payment systems. </a:t>
            </a:r>
            <a:r>
              <a:rPr lang="en-US" dirty="0" err="1" smtClean="0">
                <a:latin typeface="Bookman Old Style" pitchFamily="18" charset="0"/>
              </a:rPr>
              <a:t>RuPay</a:t>
            </a:r>
            <a:r>
              <a:rPr lang="en-US" dirty="0" smtClean="0">
                <a:latin typeface="Bookman Old Style" pitchFamily="18" charset="0"/>
              </a:rPr>
              <a:t> belongs to the domestic payment system. </a:t>
            </a:r>
          </a:p>
          <a:p>
            <a:r>
              <a:rPr lang="en-US" dirty="0" smtClean="0">
                <a:latin typeface="Bookman Old Style" pitchFamily="18" charset="0"/>
              </a:rPr>
              <a:t>Till </a:t>
            </a:r>
            <a:r>
              <a:rPr lang="en-US" dirty="0" err="1" smtClean="0">
                <a:latin typeface="Bookman Old Style" pitchFamily="18" charset="0"/>
              </a:rPr>
              <a:t>RuPay</a:t>
            </a:r>
            <a:r>
              <a:rPr lang="en-US" dirty="0" smtClean="0">
                <a:latin typeface="Bookman Old Style" pitchFamily="18" charset="0"/>
              </a:rPr>
              <a:t> was introduced, the foreign cards dominated the market. The problem was that not all parts of India have access to banking facilities. International payment systems are not supported at the merchant establishments in the rural areas. </a:t>
            </a:r>
          </a:p>
          <a:p>
            <a:r>
              <a:rPr lang="en-US" dirty="0" err="1" smtClean="0">
                <a:latin typeface="Bookman Old Style" pitchFamily="18" charset="0"/>
              </a:rPr>
              <a:t>RuPay</a:t>
            </a:r>
            <a:r>
              <a:rPr lang="en-US" dirty="0" smtClean="0">
                <a:latin typeface="Bookman Old Style" pitchFamily="18" charset="0"/>
              </a:rPr>
              <a:t> was introduced as a solution to curb these problems.</a:t>
            </a:r>
            <a:endParaRPr lang="en-US" dirty="0">
              <a:latin typeface="Bookman Old Styl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a:buFont typeface="Wingdings" pitchFamily="2" charset="2"/>
              <a:buChar char="Ø"/>
            </a:pPr>
            <a:r>
              <a:rPr lang="en-US" dirty="0" smtClean="0">
                <a:latin typeface="Bookman Old Style" pitchFamily="18" charset="0"/>
              </a:rPr>
              <a:t>The </a:t>
            </a:r>
            <a:r>
              <a:rPr lang="en-US" dirty="0" err="1" smtClean="0">
                <a:latin typeface="Bookman Old Style" pitchFamily="18" charset="0"/>
              </a:rPr>
              <a:t>RuPay</a:t>
            </a:r>
            <a:r>
              <a:rPr lang="en-US" dirty="0" smtClean="0">
                <a:latin typeface="Bookman Old Style" pitchFamily="18" charset="0"/>
              </a:rPr>
              <a:t> card was introduced in 2012.</a:t>
            </a:r>
          </a:p>
          <a:p>
            <a:pPr>
              <a:buFont typeface="Wingdings" pitchFamily="2" charset="2"/>
              <a:buChar char="Ø"/>
            </a:pPr>
            <a:r>
              <a:rPr lang="en-US" dirty="0" err="1" smtClean="0">
                <a:latin typeface="Bookman Old Style" pitchFamily="18" charset="0"/>
              </a:rPr>
              <a:t>RuPay</a:t>
            </a:r>
            <a:r>
              <a:rPr lang="en-US" dirty="0" smtClean="0">
                <a:latin typeface="Bookman Old Style" pitchFamily="18" charset="0"/>
              </a:rPr>
              <a:t> cards can be used for processing transactions domestically. It is only accepted at domestic payment systems. You cannot use a </a:t>
            </a:r>
            <a:r>
              <a:rPr lang="en-US" dirty="0" err="1" smtClean="0">
                <a:latin typeface="Bookman Old Style" pitchFamily="18" charset="0"/>
              </a:rPr>
              <a:t>RuPay</a:t>
            </a:r>
            <a:r>
              <a:rPr lang="en-US" dirty="0" smtClean="0">
                <a:latin typeface="Bookman Old Style" pitchFamily="18" charset="0"/>
              </a:rPr>
              <a:t> card while travelling abroad. </a:t>
            </a:r>
            <a:endParaRPr lang="en-US" dirty="0">
              <a:latin typeface="Bookman Old Styl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latin typeface="Bookman Old Style" pitchFamily="18" charset="0"/>
              </a:rPr>
              <a:t>Most banks in India issue a Visa Debit Card. For such cards, the bank has tied-up with Visa international payment services. Visa debit cards are regarded as the most globally accepted debit cards for all kinds of online and electronic transactions.  These cards can be used within and outside India. The VISA ATM network is spread throughout India and abroad. This provides you easy access to cash withdrawal facility.</a:t>
            </a:r>
          </a:p>
          <a:p>
            <a:r>
              <a:rPr lang="en-US" dirty="0" smtClean="0">
                <a:latin typeface="Bookman Old Style" pitchFamily="18" charset="0"/>
              </a:rPr>
              <a:t>There are different types of Visa Debit cards. Usually, banks issue Visa Classic Debit Card, Visa Gold Debit Card, Visa Platinum Debit Card, Visa Signature Debit Card, and Visa Infinite Debit Card. Each card has its own unique features.</a:t>
            </a:r>
            <a:endParaRPr lang="en-US" dirty="0">
              <a:latin typeface="Bookman Old Style"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Bookman Old Style" pitchFamily="18" charset="0"/>
              </a:rPr>
              <a:t>The cost of transaction involved in using a Visa card is high as an international payment system is used. The banks supporting Visa cards also have to pay a separate network fee.</a:t>
            </a:r>
          </a:p>
          <a:p>
            <a:endParaRPr lang="en-US" dirty="0">
              <a:latin typeface="Bookman Old Style"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447800"/>
            <a:ext cx="8183880" cy="4587240"/>
          </a:xfrm>
        </p:spPr>
        <p:txBody>
          <a:bodyPr/>
          <a:lstStyle/>
          <a:p>
            <a:endParaRPr lang="en-US" dirty="0"/>
          </a:p>
        </p:txBody>
      </p:sp>
      <p:sp>
        <p:nvSpPr>
          <p:cNvPr id="3" name="Content Placeholder 2"/>
          <p:cNvSpPr>
            <a:spLocks noGrp="1"/>
          </p:cNvSpPr>
          <p:nvPr>
            <p:ph idx="1"/>
          </p:nvPr>
        </p:nvSpPr>
        <p:spPr/>
        <p:txBody>
          <a:bodyPr>
            <a:normAutofit/>
          </a:bodyPr>
          <a:lstStyle/>
          <a:p>
            <a:endParaRPr lang="en-US" sz="7200" smtClean="0">
              <a:latin typeface="Bookman Old Style" pitchFamily="18" charset="0"/>
            </a:endParaRPr>
          </a:p>
          <a:p>
            <a:r>
              <a:rPr lang="en-US" sz="7200" smtClean="0">
                <a:latin typeface="Bookman Old Style" pitchFamily="18" charset="0"/>
              </a:rPr>
              <a:t>THANKYOU</a:t>
            </a:r>
            <a:endParaRPr lang="en-US" sz="7200" dirty="0">
              <a:latin typeface="Bookman Old Style"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66</TotalTime>
  <Words>258</Words>
  <Application>Microsoft Office PowerPoint</Application>
  <PresentationFormat>On-screen Show (4:3)</PresentationFormat>
  <Paragraphs>21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Aspect</vt:lpstr>
      <vt:lpstr>RUPAY VS VISA DEBIT CARDS</vt:lpstr>
      <vt:lpstr>WHY RUPAY?</vt:lpstr>
      <vt:lpstr>CONTD….</vt:lpstr>
      <vt:lpstr>CONTD…</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DEBIT AND CREDIT CARD</dc:title>
  <dc:creator>HP</dc:creator>
  <cp:lastModifiedBy>User</cp:lastModifiedBy>
  <cp:revision>6</cp:revision>
  <dcterms:created xsi:type="dcterms:W3CDTF">2006-08-16T00:00:00Z</dcterms:created>
  <dcterms:modified xsi:type="dcterms:W3CDTF">2020-11-05T07:21:28Z</dcterms:modified>
</cp:coreProperties>
</file>