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6076950" cy="34194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49" d="100"/>
          <a:sy n="149" d="100"/>
        </p:scale>
        <p:origin x="-55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Custom</PresentationFormat>
  <Paragraphs>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SOFS-HOD</dc:creator>
  <dc:description>generated using python-pptx</dc:description>
  <cp:lastModifiedBy>CUTM</cp:lastModifiedBy>
  <cp:revision>2</cp:revision>
  <dcterms:created xsi:type="dcterms:W3CDTF">2013-01-27T09:14:16Z</dcterms:created>
  <dcterms:modified xsi:type="dcterms:W3CDTF">2023-05-16T04:41:59Z</dcterms:modified>
</cp:coreProperties>
</file>