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8" r:id="rId2"/>
    <p:sldId id="273" r:id="rId3"/>
    <p:sldId id="274" r:id="rId4"/>
    <p:sldId id="269" r:id="rId5"/>
    <p:sldId id="271" r:id="rId6"/>
    <p:sldId id="272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4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ltruis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8D63F-23F5-613F-B293-1744B52FDFCD}"/>
              </a:ext>
            </a:extLst>
          </p:cNvPr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HUMAN VALUES AND ETHICS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F058E6-5E43-2038-61E7-4ECA5E804258}"/>
              </a:ext>
            </a:extLst>
          </p:cNvPr>
          <p:cNvSpPr txBox="1">
            <a:spLocks/>
          </p:cNvSpPr>
          <p:nvPr/>
        </p:nvSpPr>
        <p:spPr>
          <a:xfrm>
            <a:off x="1820273" y="3798277"/>
            <a:ext cx="8581767" cy="8334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Lecture No. 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Sefless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service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BA9252B-733F-B5BA-0B96-0109E53EE7D0}"/>
              </a:ext>
            </a:extLst>
          </p:cNvPr>
          <p:cNvSpPr txBox="1">
            <a:spLocks/>
          </p:cNvSpPr>
          <p:nvPr/>
        </p:nvSpPr>
        <p:spPr>
          <a:xfrm>
            <a:off x="1820273" y="5062024"/>
            <a:ext cx="8581767" cy="9730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Dwity Sundar Rout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Assistant Professor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Department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Agril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. Extension Education</a:t>
            </a:r>
          </a:p>
        </p:txBody>
      </p:sp>
    </p:spTree>
    <p:extLst>
      <p:ext uri="{BB962C8B-B14F-4D97-AF65-F5344CB8AC3E}">
        <p14:creationId xmlns:p14="http://schemas.microsoft.com/office/powerpoint/2010/main" val="17405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2890391"/>
            <a:ext cx="116339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u="none" strike="noStrike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Altruism"/>
              </a:rPr>
              <a:t>Selflessness</a:t>
            </a:r>
            <a:r>
              <a:rPr lang="en-US" sz="3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the act of sacrificing one's own interest for the greater good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Seflessness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2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975991"/>
            <a:ext cx="116339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 are the non-physical, intangible parts of our economy, as opposed to goods, which we can touch or handle. 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Services, such as banking, education, medical treatment, and transportation make up the majority of the economies of the rich nations.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82012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2180493"/>
            <a:ext cx="1163398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Selfless service refers to the act of performing tasks, actions, or duties without seeking personal gain or benefit. It involves putting the needs, interests, and well-being of others before one's own. </a:t>
            </a:r>
          </a:p>
          <a:p>
            <a:pPr algn="just"/>
            <a:endParaRPr lang="en-US" sz="3200" dirty="0">
              <a:solidFill>
                <a:srgbClr val="374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Selfless service is often associated with acts of kindness, compassion, and generosity towards others, whether it's within the context of community service, volunteering, or everyday interactions.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Sefless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service</a:t>
            </a:r>
          </a:p>
        </p:txBody>
      </p:sp>
    </p:spTree>
    <p:extLst>
      <p:ext uri="{BB962C8B-B14F-4D97-AF65-F5344CB8AC3E}">
        <p14:creationId xmlns:p14="http://schemas.microsoft.com/office/powerpoint/2010/main" val="96472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645921"/>
            <a:ext cx="1163398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US" sz="25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Philanthropy</a:t>
            </a:r>
            <a:r>
              <a:rPr lang="en-US" sz="25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Donating time, resources, or money to charitable causes or organizations to help those in need.</a:t>
            </a:r>
          </a:p>
          <a:p>
            <a:pPr algn="just">
              <a:buFont typeface="+mj-lt"/>
              <a:buAutoNum type="arabicPeriod"/>
            </a:pPr>
            <a:r>
              <a:rPr lang="en-US" sz="25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Volunteering</a:t>
            </a:r>
            <a:r>
              <a:rPr lang="en-US" sz="25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Offering one's skills, expertise, or time to assist individuals or communities, often through nonprofit organizations or community initiatives.</a:t>
            </a:r>
          </a:p>
          <a:p>
            <a:pPr algn="just">
              <a:buFont typeface="+mj-lt"/>
              <a:buAutoNum type="arabicPeriod"/>
            </a:pPr>
            <a:r>
              <a:rPr lang="en-US" sz="25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Mentorship</a:t>
            </a:r>
            <a:r>
              <a:rPr lang="en-US" sz="25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Providing guidance, support, and knowledge to others, particularly to those who can benefit from one's experience or expertise.</a:t>
            </a:r>
          </a:p>
          <a:p>
            <a:pPr algn="just">
              <a:buFont typeface="+mj-lt"/>
              <a:buAutoNum type="arabicPeriod"/>
            </a:pPr>
            <a:r>
              <a:rPr lang="en-US" sz="25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Helping others in need</a:t>
            </a:r>
            <a:r>
              <a:rPr lang="en-US" sz="25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Extending a helping hand to individuals facing difficulties or challenges, such as providing emotional support, lending a listening ear, or offering practical assistance.</a:t>
            </a:r>
          </a:p>
          <a:p>
            <a:pPr algn="just">
              <a:buFont typeface="+mj-lt"/>
              <a:buAutoNum type="arabicPeriod"/>
            </a:pPr>
            <a:r>
              <a:rPr lang="en-US" sz="25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Acts of kindness</a:t>
            </a:r>
            <a:r>
              <a:rPr lang="en-US" sz="25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Engaging in small acts of kindness and consideration towards others in everyday life, such as holding the door for someone, offering a smile, or offering assistance to someone in need.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1814729" y="164546"/>
            <a:ext cx="9957582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IN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Sefless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service </a:t>
            </a:r>
            <a:r>
              <a:rPr lang="en-I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various ways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0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38D2C-BCB4-2BA4-9EA8-EAC820DB1DA5}"/>
              </a:ext>
            </a:extLst>
          </p:cNvPr>
          <p:cNvSpPr txBox="1"/>
          <p:nvPr/>
        </p:nvSpPr>
        <p:spPr>
          <a:xfrm>
            <a:off x="279009" y="1716259"/>
            <a:ext cx="116339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Selfless service is rooted in empathy, compassion, and a genuine desire to contribute to the well-being of others. </a:t>
            </a:r>
          </a:p>
          <a:p>
            <a:pPr algn="just"/>
            <a:endParaRPr lang="en-US" sz="3200" dirty="0">
              <a:solidFill>
                <a:srgbClr val="374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involves setting aside personal interests, ego, and the pursuit of personal gain in favor of benefiting others or the greater good. </a:t>
            </a:r>
          </a:p>
          <a:p>
            <a:pPr algn="just"/>
            <a:endParaRPr lang="en-US" sz="3200" dirty="0">
              <a:solidFill>
                <a:srgbClr val="374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practicing selfless service, individuals can make a positive impact on the lives of others, promote social cohesion, and foster a sense of community and interconnectedness.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F8E09-F360-650A-CC9F-6E497BD207CA}"/>
              </a:ext>
            </a:extLst>
          </p:cNvPr>
          <p:cNvSpPr txBox="1"/>
          <p:nvPr/>
        </p:nvSpPr>
        <p:spPr>
          <a:xfrm>
            <a:off x="3467687" y="164546"/>
            <a:ext cx="6119446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5933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DE236B-799E-EF8E-57DA-AADDFCB4633D}"/>
              </a:ext>
            </a:extLst>
          </p:cNvPr>
          <p:cNvSpPr txBox="1"/>
          <p:nvPr/>
        </p:nvSpPr>
        <p:spPr>
          <a:xfrm>
            <a:off x="473613" y="2967335"/>
            <a:ext cx="117183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1643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</TotalTime>
  <Words>379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Dwity Sundar Rout</cp:lastModifiedBy>
  <cp:revision>209</cp:revision>
  <dcterms:created xsi:type="dcterms:W3CDTF">2023-04-01T04:44:33Z</dcterms:created>
  <dcterms:modified xsi:type="dcterms:W3CDTF">2023-07-06T13:02:10Z</dcterms:modified>
</cp:coreProperties>
</file>