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4" r:id="rId6"/>
    <p:sldId id="273"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13</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Positive spirit</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173496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85070"/>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A positive spirit refers to a state of mind characterized by optimism, enthusiasm, and a constructive attitude. It involves having a positive outlook on life, maintaining an optimistic mindset, and approaching challenges with a solution-oriented approach. A person with a positive spirit tends to focus on the good aspects of a situation, maintains a sense of hope and resilience, and spreads positivity to those around them.</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Positive spirit</a:t>
            </a:r>
            <a:endParaRPr lang="en-IN" sz="3600" b="1" dirty="0">
              <a:solidFill>
                <a:schemeClr val="bg1"/>
              </a:solidFill>
            </a:endParaRPr>
          </a:p>
        </p:txBody>
      </p:sp>
    </p:spTree>
    <p:extLst>
      <p:ext uri="{BB962C8B-B14F-4D97-AF65-F5344CB8AC3E}">
        <p14:creationId xmlns:p14="http://schemas.microsoft.com/office/powerpoint/2010/main" val="332293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096085"/>
            <a:ext cx="11633982" cy="378565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Having a positive spirit can greatly impact various aspects of life, including personal well-being, relationships, work, and overall happiness. </a:t>
            </a:r>
          </a:p>
          <a:p>
            <a:pPr algn="just"/>
            <a:endParaRPr lang="en-US"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It enables individuals to navigate through difficulties more effectively, find opportunities in setbacks, and maintain a healthy perspective during challenging times.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Impact of positive spirit</a:t>
            </a:r>
            <a:endParaRPr lang="en-IN" sz="3600" b="1" dirty="0">
              <a:solidFill>
                <a:schemeClr val="bg1"/>
              </a:solidFill>
            </a:endParaRPr>
          </a:p>
        </p:txBody>
      </p:sp>
    </p:spTree>
    <p:extLst>
      <p:ext uri="{BB962C8B-B14F-4D97-AF65-F5344CB8AC3E}">
        <p14:creationId xmlns:p14="http://schemas.microsoft.com/office/powerpoint/2010/main" val="281373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463039"/>
            <a:ext cx="11633982" cy="5016758"/>
          </a:xfrm>
          <a:prstGeom prst="rect">
            <a:avLst/>
          </a:prstGeom>
          <a:noFill/>
        </p:spPr>
        <p:txBody>
          <a:bodyPr wrap="square">
            <a:spAutoFit/>
          </a:bodyPr>
          <a:lstStyle/>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Optimism</a:t>
            </a:r>
            <a:r>
              <a:rPr lang="en-US" sz="2000" b="0" i="0" dirty="0">
                <a:solidFill>
                  <a:srgbClr val="374151"/>
                </a:solidFill>
                <a:effectLst/>
                <a:latin typeface="Times New Roman" panose="02020603050405020304" pitchFamily="18" charset="0"/>
                <a:cs typeface="Times New Roman" panose="02020603050405020304" pitchFamily="18" charset="0"/>
              </a:rPr>
              <a:t>: Positive individuals tend to believe in the possibility of a positive outcome and maintain a hopeful attitude. They see setbacks as temporary and focus on finding solutions.</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Resilience</a:t>
            </a:r>
            <a:r>
              <a:rPr lang="en-US" sz="2000" b="0" i="0" dirty="0">
                <a:solidFill>
                  <a:srgbClr val="374151"/>
                </a:solidFill>
                <a:effectLst/>
                <a:latin typeface="Times New Roman" panose="02020603050405020304" pitchFamily="18" charset="0"/>
                <a:cs typeface="Times New Roman" panose="02020603050405020304" pitchFamily="18" charset="0"/>
              </a:rPr>
              <a:t>: A positive spirit helps build resilience, allowing individuals to bounce back from adversity and learn from their experiences. They see failures as learning opportunities and are better equipped to cope with setbacks.</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Emotional well-being</a:t>
            </a:r>
            <a:r>
              <a:rPr lang="en-US" sz="2000" b="0" i="0" dirty="0">
                <a:solidFill>
                  <a:srgbClr val="374151"/>
                </a:solidFill>
                <a:effectLst/>
                <a:latin typeface="Times New Roman" panose="02020603050405020304" pitchFamily="18" charset="0"/>
                <a:cs typeface="Times New Roman" panose="02020603050405020304" pitchFamily="18" charset="0"/>
              </a:rPr>
              <a:t>: A positive spirit contributes to emotional well-being by reducing stress, anxiety, and depression. Positive individuals are more likely to experience happiness, contentment, and overall life satisfaction.</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Healthy relationships</a:t>
            </a:r>
            <a:r>
              <a:rPr lang="en-US" sz="2000" b="0" i="0" dirty="0">
                <a:solidFill>
                  <a:srgbClr val="374151"/>
                </a:solidFill>
                <a:effectLst/>
                <a:latin typeface="Times New Roman" panose="02020603050405020304" pitchFamily="18" charset="0"/>
                <a:cs typeface="Times New Roman" panose="02020603050405020304" pitchFamily="18" charset="0"/>
              </a:rPr>
              <a:t>: People with a positive spirit often attract and maintain healthy relationships. Their optimistic attitude, empathy, and ability to see the best in others foster stronger connections and promote harmonious interactions.</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Motivation and productivity</a:t>
            </a:r>
            <a:r>
              <a:rPr lang="en-US" sz="2000" b="0" i="0" dirty="0">
                <a:solidFill>
                  <a:srgbClr val="374151"/>
                </a:solidFill>
                <a:effectLst/>
                <a:latin typeface="Times New Roman" panose="02020603050405020304" pitchFamily="18" charset="0"/>
                <a:cs typeface="Times New Roman" panose="02020603050405020304" pitchFamily="18" charset="0"/>
              </a:rPr>
              <a:t>: A positive spirit fuels motivation and productivity. When faced with challenges, positive individuals are more likely to persevere, maintain focus, and seek creative solutions, leading to increased effectiveness in their endeavors.</a:t>
            </a:r>
          </a:p>
          <a:p>
            <a:pPr algn="just">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Inspiring others</a:t>
            </a:r>
            <a:r>
              <a:rPr lang="en-US" sz="2000" b="0" i="0" dirty="0">
                <a:solidFill>
                  <a:srgbClr val="374151"/>
                </a:solidFill>
                <a:effectLst/>
                <a:latin typeface="Times New Roman" panose="02020603050405020304" pitchFamily="18" charset="0"/>
                <a:cs typeface="Times New Roman" panose="02020603050405020304" pitchFamily="18" charset="0"/>
              </a:rPr>
              <a:t>: A positive spirit is contagious and can inspire and uplift those around you. By radiating positivity, you can have a positive influence on others and create a supportive and encouraging environment.</a:t>
            </a:r>
          </a:p>
        </p:txBody>
      </p:sp>
      <p:sp>
        <p:nvSpPr>
          <p:cNvPr id="3" name="TextBox 2">
            <a:extLst>
              <a:ext uri="{FF2B5EF4-FFF2-40B4-BE49-F238E27FC236}">
                <a16:creationId xmlns:a16="http://schemas.microsoft.com/office/drawing/2014/main" id="{AB8F8E09-F360-650A-CC9F-6E497BD207CA}"/>
              </a:ext>
            </a:extLst>
          </p:cNvPr>
          <p:cNvSpPr txBox="1"/>
          <p:nvPr/>
        </p:nvSpPr>
        <p:spPr>
          <a:xfrm>
            <a:off x="2222695" y="108275"/>
            <a:ext cx="9369084" cy="1200329"/>
          </a:xfrm>
          <a:prstGeom prst="rect">
            <a:avLst/>
          </a:prstGeom>
          <a:noFill/>
        </p:spPr>
        <p:txBody>
          <a:bodyPr wrap="square">
            <a:spAutoFit/>
          </a:bodyPr>
          <a:lstStyle/>
          <a:p>
            <a:r>
              <a:rPr lang="en-US" sz="3600" b="1" i="0" dirty="0">
                <a:solidFill>
                  <a:schemeClr val="bg1"/>
                </a:solidFill>
                <a:effectLst/>
                <a:latin typeface="Times New Roman" panose="02020603050405020304" pitchFamily="18" charset="0"/>
                <a:cs typeface="Times New Roman" panose="02020603050405020304" pitchFamily="18" charset="0"/>
              </a:rPr>
              <a:t>Characteristics and benefits associated with a positive spirit</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820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391506"/>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Cultivating a positive spirit involves practicing gratitude, reframing negative thoughts into positive ones, surrounding yourself with positive influences, taking care of your physical and mental health, and engaging in activities that bring you joy and fulfillment.</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Importance of positive spirit</a:t>
            </a:r>
            <a:endParaRPr lang="en-IN" sz="3600" b="1" dirty="0">
              <a:solidFill>
                <a:schemeClr val="bg1"/>
              </a:solidFill>
            </a:endParaRPr>
          </a:p>
        </p:txBody>
      </p:sp>
    </p:spTree>
    <p:extLst>
      <p:ext uri="{BB962C8B-B14F-4D97-AF65-F5344CB8AC3E}">
        <p14:creationId xmlns:p14="http://schemas.microsoft.com/office/powerpoint/2010/main" val="126375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166423"/>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Maintaining a positive spirit does not mean ignoring or suppressing negative emotions.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It means acknowledging them, but also choosing to focus on the positive aspects of life and approaching challenges with optimism and resilience.</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Points to be remembered</a:t>
            </a:r>
            <a:endParaRPr lang="en-IN" sz="3600" b="1" dirty="0">
              <a:solidFill>
                <a:schemeClr val="bg1"/>
              </a:solidFill>
            </a:endParaRPr>
          </a:p>
        </p:txBody>
      </p:sp>
    </p:spTree>
    <p:extLst>
      <p:ext uri="{BB962C8B-B14F-4D97-AF65-F5344CB8AC3E}">
        <p14:creationId xmlns:p14="http://schemas.microsoft.com/office/powerpoint/2010/main" val="80540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2222</TotalTime>
  <Words>464</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205</cp:revision>
  <dcterms:created xsi:type="dcterms:W3CDTF">2023-04-01T04:44:33Z</dcterms:created>
  <dcterms:modified xsi:type="dcterms:W3CDTF">2023-07-06T18:23:29Z</dcterms:modified>
</cp:coreProperties>
</file>