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3" r:id="rId6"/>
    <p:sldId id="274"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8" d="100"/>
          <a:sy n="68" d="100"/>
        </p:scale>
        <p:origin x="948"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14</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Body, Mind and Soul</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351393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16258"/>
            <a:ext cx="11633982" cy="4524315"/>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Body, mind, and soul are interconnected aspects of human existence that have been studied and contemplated throughout history, particularly in the realms of philosophy, psychology, and spirituality.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While there are various interpretations and perspectives on these terms, a general understanding of each concept can be grasped.</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Introduction</a:t>
            </a:r>
            <a:endParaRPr lang="en-IN" sz="3600" b="1" dirty="0">
              <a:solidFill>
                <a:schemeClr val="bg1"/>
              </a:solidFill>
            </a:endParaRPr>
          </a:p>
        </p:txBody>
      </p:sp>
    </p:spTree>
    <p:extLst>
      <p:ext uri="{BB962C8B-B14F-4D97-AF65-F5344CB8AC3E}">
        <p14:creationId xmlns:p14="http://schemas.microsoft.com/office/powerpoint/2010/main" val="2006781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16258"/>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The body refers to the physical aspect of a person—the tangible and observable entity composed of organs, tissues, cells, and systems. It is the vehicle through which individuals interact with the external world and experience sensory perceptions. The body's functioning is governed by biological processes and can be influenced by factors such as genetics, nutrition, exercise, and overall health.</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036277" y="178614"/>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Body</a:t>
            </a:r>
            <a:endParaRPr lang="en-IN" sz="3600" b="1" dirty="0">
              <a:solidFill>
                <a:schemeClr val="bg1"/>
              </a:solidFill>
            </a:endParaRPr>
          </a:p>
        </p:txBody>
      </p:sp>
    </p:spTree>
    <p:extLst>
      <p:ext uri="{BB962C8B-B14F-4D97-AF65-F5344CB8AC3E}">
        <p14:creationId xmlns:p14="http://schemas.microsoft.com/office/powerpoint/2010/main" val="855429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16258"/>
            <a:ext cx="11633982" cy="4616648"/>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The mind encompasses the mental and cognitive aspects of a person—the realm of thoughts, emotions, perceptions, memories, and consciousness. </a:t>
            </a:r>
          </a:p>
          <a:p>
            <a:pPr algn="just"/>
            <a:endParaRPr lang="en-US" sz="1400" dirty="0">
              <a:solidFill>
                <a:srgbClr val="374151"/>
              </a:solidFill>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It involves the capacity for reasoning, problem-solving, learning, and experiencing subjective phenomena. </a:t>
            </a:r>
          </a:p>
          <a:p>
            <a:pPr algn="just"/>
            <a:endParaRPr lang="en-US" sz="1400" dirty="0">
              <a:solidFill>
                <a:srgbClr val="374151"/>
              </a:solidFill>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The mind is often associated with the brain and its neural activities, but it is also considered to extend beyond the physical brain to include aspects of consciousness and self-awareness.</a:t>
            </a:r>
            <a:endParaRPr lang="en-IN" sz="32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AB5E989-F5C1-C904-D546-D58C2EBC5656}"/>
              </a:ext>
            </a:extLst>
          </p:cNvPr>
          <p:cNvSpPr txBox="1"/>
          <p:nvPr/>
        </p:nvSpPr>
        <p:spPr>
          <a:xfrm>
            <a:off x="3036277" y="178614"/>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Mind</a:t>
            </a:r>
            <a:endParaRPr lang="en-IN" sz="3600" b="1" dirty="0">
              <a:solidFill>
                <a:schemeClr val="bg1"/>
              </a:solidFill>
            </a:endParaRPr>
          </a:p>
        </p:txBody>
      </p:sp>
    </p:spTree>
    <p:extLst>
      <p:ext uri="{BB962C8B-B14F-4D97-AF65-F5344CB8AC3E}">
        <p14:creationId xmlns:p14="http://schemas.microsoft.com/office/powerpoint/2010/main" val="163164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19310"/>
            <a:ext cx="11633982" cy="5047536"/>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The soul is a concept that has different interpretations across various philosophical and religious traditions. </a:t>
            </a:r>
          </a:p>
          <a:p>
            <a:pPr algn="just"/>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It is often considered the spiritual or immaterial essence of an individual, representing their innermost being, higher self, or divine nature. Some views suggest that the soul is eternal and transcendent, existing beyond the physical body and having a connection to a greater cosmic reality. </a:t>
            </a:r>
          </a:p>
          <a:p>
            <a:pPr algn="just"/>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Different belief systems propose various notions of the soul's purpose, evolution, and relationship with the body and mind.</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Soul</a:t>
            </a:r>
            <a:endParaRPr lang="en-IN" sz="3600" b="1" dirty="0">
              <a:solidFill>
                <a:schemeClr val="bg1"/>
              </a:solidFill>
            </a:endParaRPr>
          </a:p>
        </p:txBody>
      </p:sp>
    </p:spTree>
    <p:extLst>
      <p:ext uri="{BB962C8B-B14F-4D97-AF65-F5344CB8AC3E}">
        <p14:creationId xmlns:p14="http://schemas.microsoft.com/office/powerpoint/2010/main" val="33770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205222"/>
            <a:ext cx="11633982" cy="353943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200" dirty="0">
                <a:solidFill>
                  <a:srgbClr val="374151"/>
                </a:solidFill>
                <a:latin typeface="Times New Roman" panose="02020603050405020304" pitchFamily="18" charset="0"/>
                <a:cs typeface="Times New Roman" panose="02020603050405020304" pitchFamily="18" charset="0"/>
              </a:rPr>
              <a:t>The interconnectedness of body, mind, and soul is a subject of exploration in holistic approaches to well-being, where the balance and harmony of these aspects are emphasized.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3200" dirty="0">
              <a:solidFill>
                <a:srgbClr val="374151"/>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3200" dirty="0">
                <a:solidFill>
                  <a:srgbClr val="374151"/>
                </a:solidFill>
                <a:latin typeface="Times New Roman" panose="02020603050405020304" pitchFamily="18" charset="0"/>
                <a:cs typeface="Times New Roman" panose="02020603050405020304" pitchFamily="18" charset="0"/>
              </a:rPr>
              <a:t>Practices such as meditation, mindfulness, yoga, and certain religious or spiritual rituals aim to promote integration and alignment among the body, mind, and soul for overall health and personal growth.</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Conclusion</a:t>
            </a:r>
            <a:endParaRPr lang="en-IN" sz="3600" b="1" dirty="0">
              <a:solidFill>
                <a:schemeClr val="bg1"/>
              </a:solidFill>
            </a:endParaRPr>
          </a:p>
        </p:txBody>
      </p:sp>
    </p:spTree>
    <p:extLst>
      <p:ext uri="{BB962C8B-B14F-4D97-AF65-F5344CB8AC3E}">
        <p14:creationId xmlns:p14="http://schemas.microsoft.com/office/powerpoint/2010/main" val="28473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2224</TotalTime>
  <Words>384</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206</cp:revision>
  <dcterms:created xsi:type="dcterms:W3CDTF">2023-04-01T04:44:33Z</dcterms:created>
  <dcterms:modified xsi:type="dcterms:W3CDTF">2023-07-06T18:34:21Z</dcterms:modified>
</cp:coreProperties>
</file>