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3" r:id="rId6"/>
    <p:sldId id="274"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16</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Spiritual Quotient</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318270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55409"/>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Spiritual Quotient, often referred to as SQ, is a term that measures a person's spiritual intelligence or capacity for spiritual understanding and growth. While there is no universally accepted definition or standardized test for measuring SQ, it generally relates to an individual's ability to comprehend and apply spiritual concepts, principles, and values in their life.</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Spiritual Quotient</a:t>
            </a:r>
            <a:endParaRPr lang="en-IN" sz="3600" b="1" dirty="0">
              <a:solidFill>
                <a:schemeClr val="bg1"/>
              </a:solidFill>
            </a:endParaRPr>
          </a:p>
        </p:txBody>
      </p:sp>
    </p:spTree>
    <p:extLst>
      <p:ext uri="{BB962C8B-B14F-4D97-AF65-F5344CB8AC3E}">
        <p14:creationId xmlns:p14="http://schemas.microsoft.com/office/powerpoint/2010/main" val="77695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55409"/>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Spiritual intelligence encompasses various aspects, including self-awareness, empathy, compassion, mindfulness, and the ability to find meaning and purpose in life.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It involves the exploration of deeper existential questions, such as the nature of reality, the purpose of life, and the interconnectedness of all beings.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Spiritual intelligence</a:t>
            </a:r>
            <a:endParaRPr lang="en-IN" sz="3600" b="1" dirty="0">
              <a:solidFill>
                <a:schemeClr val="bg1"/>
              </a:solidFill>
            </a:endParaRPr>
          </a:p>
        </p:txBody>
      </p:sp>
    </p:spTree>
    <p:extLst>
      <p:ext uri="{BB962C8B-B14F-4D97-AF65-F5344CB8AC3E}">
        <p14:creationId xmlns:p14="http://schemas.microsoft.com/office/powerpoint/2010/main" val="274370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082018"/>
            <a:ext cx="11633982" cy="378565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Unlike traditional intelligence quotient (IQ) or emotional quotient (EQ), which primarily focus on cognitive and emotional abilities, respectively, SQ emphasizes the spiritual dimension of human experience. </a:t>
            </a:r>
          </a:p>
          <a:p>
            <a:pPr algn="just"/>
            <a:endParaRPr lang="en-US" sz="20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It encompasses qualities such as wisdom, transcendence, humility, and the pursuit of higher truths.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2785402" y="164546"/>
            <a:ext cx="7526215"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Attributes of Spiritual Quotient (SQ)</a:t>
            </a:r>
            <a:endParaRPr lang="en-IN" sz="3600" b="1" dirty="0">
              <a:solidFill>
                <a:schemeClr val="bg1"/>
              </a:solidFill>
            </a:endParaRPr>
          </a:p>
        </p:txBody>
      </p:sp>
    </p:spTree>
    <p:extLst>
      <p:ext uri="{BB962C8B-B14F-4D97-AF65-F5344CB8AC3E}">
        <p14:creationId xmlns:p14="http://schemas.microsoft.com/office/powerpoint/2010/main" val="391959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30325"/>
            <a:ext cx="11633982" cy="4524315"/>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The concept of SQ is often associated with the works of authors like Danah Zohar and Ian Marshall, who popularized the idea in their book "Spiritual Intelligence: The Ultimate Intelligence."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They proposed that SQ could be developed and nurtured, leading to personal growth, ethical behavior, and a more holistic approach to life.</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2785402" y="164546"/>
            <a:ext cx="7526215"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Concept of Spiritual Quotient (SQ)</a:t>
            </a:r>
            <a:endParaRPr lang="en-IN" sz="3600" b="1" dirty="0">
              <a:solidFill>
                <a:schemeClr val="bg1"/>
              </a:solidFill>
            </a:endParaRPr>
          </a:p>
        </p:txBody>
      </p:sp>
    </p:spTree>
    <p:extLst>
      <p:ext uri="{BB962C8B-B14F-4D97-AF65-F5344CB8AC3E}">
        <p14:creationId xmlns:p14="http://schemas.microsoft.com/office/powerpoint/2010/main" val="2831407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85479"/>
            <a:ext cx="11633982" cy="4524315"/>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SQ is a relatively subjective and multifaceted concept, and its assessment can vary across different religious, philosophical, and cultural contexts. While some individuals may find value in measuring their SQ, others may approach spirituality and personal growth through different means, such as meditation, prayer, introspection, or engagement in religious or philosophical practices. </a:t>
            </a:r>
          </a:p>
          <a:p>
            <a:pPr algn="just"/>
            <a:endParaRPr lang="en-US" sz="3200" dirty="0">
              <a:solidFill>
                <a:srgbClr val="374151"/>
              </a:solidFill>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Ultimately, the pursuit of spiritual development is a deeply personal journey that varies for each individual.</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2785402" y="164546"/>
            <a:ext cx="7526215"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Conclusion</a:t>
            </a:r>
            <a:endParaRPr lang="en-IN" sz="3600" b="1" dirty="0">
              <a:solidFill>
                <a:schemeClr val="bg1"/>
              </a:solidFill>
            </a:endParaRPr>
          </a:p>
        </p:txBody>
      </p:sp>
    </p:spTree>
    <p:extLst>
      <p:ext uri="{BB962C8B-B14F-4D97-AF65-F5344CB8AC3E}">
        <p14:creationId xmlns:p14="http://schemas.microsoft.com/office/powerpoint/2010/main" val="228509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2227</TotalTime>
  <Words>349</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208</cp:revision>
  <dcterms:created xsi:type="dcterms:W3CDTF">2023-04-01T04:44:33Z</dcterms:created>
  <dcterms:modified xsi:type="dcterms:W3CDTF">2023-07-06T18:55:32Z</dcterms:modified>
</cp:coreProperties>
</file>